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ink/ink1483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3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3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35.xml" ContentType="application/inkml+xml"/>
  <Override PartName="/ppt/ink/ink34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37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1961.xml" ContentType="application/inkml+xml"/>
  <Override PartName="/ppt/ink/ink1960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8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1" r:id="rId11"/>
    <p:sldId id="283" r:id="rId12"/>
    <p:sldId id="284" r:id="rId13"/>
    <p:sldId id="285" r:id="rId14"/>
    <p:sldId id="272" r:id="rId15"/>
    <p:sldId id="274" r:id="rId16"/>
    <p:sldId id="286" r:id="rId17"/>
    <p:sldId id="258" r:id="rId18"/>
    <p:sldId id="281" r:id="rId19"/>
    <p:sldId id="277" r:id="rId20"/>
    <p:sldId id="278" r:id="rId21"/>
    <p:sldId id="282" r:id="rId22"/>
    <p:sldId id="259" r:id="rId23"/>
    <p:sldId id="289" r:id="rId24"/>
    <p:sldId id="291" r:id="rId25"/>
    <p:sldId id="287" r:id="rId26"/>
    <p:sldId id="288" r:id="rId27"/>
    <p:sldId id="290" r:id="rId28"/>
    <p:sldId id="26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/>
    <p:restoredTop sz="96292"/>
  </p:normalViewPr>
  <p:slideViewPr>
    <p:cSldViewPr snapToGrid="0">
      <p:cViewPr>
        <p:scale>
          <a:sx n="147" d="100"/>
          <a:sy n="147" d="100"/>
        </p:scale>
        <p:origin x="14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0.6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1 211 7533,'22'0'449,"0"0"-1348,10 0 359,2 0 180,-9 0 1080,34 8-720,-49-6 90,49 6 630,-35-8 89,40-8-89,5-2-360,19-7-181,-19 7 1,-18 2 0,1 1 0,12 5-225,8-6 0,0 1 45,-3 5 90,16-6 0,2 0 0,-6-2 30,-17 2 0,12 0 0,-10-2-30,30-9 0,-31 8 0,9 0 0,-10 0-180,27-8 90,-26 12 0,10 1 0,-9 1-271,-13 1 1,0 1 315,39 2 0,2 2-90,-25-2 0,-3 2 90,12 2 0,1 1-135,9 1 0,-1 0-661,-7-1 1,-3 2 750,-16 1 0,3 1 60,3-4 0,7-1 0,-11 0-60,18 6 90,-14-3 0,12 0 0,-14-2-90,-7-2 45,27 9 0,2 2 45,-16-10 0,12 6 0,-1-2-180,-16-7 135,5 0 0,0 0-225,-4 0 90,5 0 0,1 0 180,-7 0-660,2-4 0,-4 0 570,-20 2-180,8-2 0,-3 0 1,-19 4-938,51-7 847,-52 5-90,32-14 270,-36 6 171,-3-7 0,-2-1 0,-8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7.0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1 7533,'37'0'-720,"2"0"900,-36 0 0,7 0-90,-10 0 539,0 0-629,-10 0 360,7 8-270,-16-6 360,-23 21-360,13-19 90,-23 27-90,30-11 90,0 7-180,-10 29 90,17-23 90,-4 18-270,19-11 90,0-10-270,19 13 270,-4-24-360,46-3 360,-41-24-540,29-2 90,-17-31 1,-15 18-361,22-49 810,-36 39-270,17-33 270,-18 36 180,8-10-90,-10 28 360,10 12-270,2 12 360,0 36-361,8-17 271,2 43-360,-7-41-540,14 32 540,-27-52-1169,18 3 989,-17-26 90,16-31 0,-7 2 0,11-21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2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302 223 7533,'-24'-65'-1260,"5"10"1081,19 38 358,0 0-179,0 0 90,0 0-90,0 0 180,0 7 0,0 3-90,0 7 0,0 30-90,0-7 0,0 57 90,0-39 0,0 16 0,0 4-90,0 1 90,0 26 0,0 6-385,0-40 0,0 3 340,-2 10 0,-1 13 0,1 2 0,-1-10-420,2 7 1,0 1 396,-1 7 0,-1 15 1,0 1-1,1-15-112,3-4 1,-2-1 111,-3-1 1,-4 13-1,0-2 1,0-14 21,1-13 1,-3-3-45,-7 10 0,-6 8 0,3-15 90,-6 2-45,-5-8 0,2-1-45,12-8-90,-11 6-179,28-42-451,9-30 540,3 4 180,19-44 0,-7 15 0,7-26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50.270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0 1 15773,'0'27'-1357,"0"-2"1025,0 1 166,0-7 156,0 14-56,0-6 108,0 32-78,10-18-433,2 56 393,10-44-34,-11 0 0,0 1-160,11-4-189,1 40 139,-11-57 28,-2 15 26,-10-38 667,-20-18-414,15-4-115,-24-52-175,26 29 580,-7-62-90,20 62 376,12-52-60,3 54 255,26-18 563,-24 33 137,44 26-599,-41 4-849,41 44-514,-54-22-309,42 39-406,-51-42 243,41 10-745,-35-31 178,38-10 1573,-25-10 645,24-23 1039,-26 12-196,7-20 273,-10 21-657,-10-13-53,-2 14-5,-30-14-1874,6 13-793,-18-13-61,10 13-159,0 3 339,9 9 75,4 8 1416,9 8-676,9 40 1052,4-12 77,9 38-186,0-38-332,10 16-189,-8-16-38,28-8-257,-35-12-140,52-48 1819,-40 17-15,35-58-37,-30 40 326,-2-41-295,-20 51 222,-2-24-827,-10 43 238,-10-3-2053,8 16 982,-8 32-304,20-17-718,22 40 328,5-41-413,17 26 318,-10-37 1040,0 3 0,0-7 0,0 2 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50.384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45 19 16547,'-24'-11'-2741,"4"3"1588,20 8 1496,0 0-567,10 8 0,2 2 1,10 7-1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51.252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133 588 16547,'-22'0'-810,"-10"0"450,8 0 180,2 0 360,2 0 0,18 0 0,-8 8 275,10-6-679,10 45-423,-8-30 169,37 63-374,-21-47-120,33 49-90,-26-49-116,7 40-346,-20-51 850,-2 35 715,-10-36 123,-10 5 809,-2-18 686,-10-16-1011,9-10-682,3-2-22,1-13 299,6 6-147,-7-8-421,10 0-110,10 1-331,-7-2 947,16 9 1364,3-29-564,-7 30-21,5-22-401,9 7 499,-12 17-311,35-32-202,-28 26 190,18-28-738,-17 19 48,-3-3-98,-3 16 372,-16 9-885,7-1 412,-10 1-715,0 7-219,-10 2-117,-2 8 1036,-10 16 908,9-5-555,3 30 17,10-20-704,0 59 593,10-43-488,3 45 696,9-45-1426,0 14-482,0-22 57,0 12 687,0-30 789,-10 5-672,-2-24 2144,10-17-538,-15 4-133,34-28 378,-24 27 295,36-19 249,-34 22-529,42-6 515,-42 7-1624,15 8 151,-22 2 790,0 16-2154,-8-6 266,18 22-740,-18-20 53,18 19 121,-8-21 532,10 6 31,1-8 128,8 0 1446,-6-8 225,27-9 398,-35-3-11,22-21 97,-37 20-1611,8-20 671,-10-25-793,-10-26-41,-2 7 162,2 25 1,-2 7-494,0 18-162,-8-22-236,28 47 2133,4 42-1761,12-7 514,12 40 0,-1 7-281,-3-18 296,9 30 0,-1-1 0,-13-34 168,-6 9 1,0-3-120,1-22-1148,-10 16 1231,-2-40 172,-10 0 247,-10-9 1,-2 0-1,-10 0 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51.383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0 123 16298,'0'-45'-1787,"0"10"1191,10 10 960,12 15 758,12 3-1188,10 14 0,1 10 0,-1 10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34.870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354 131 9190,'-25'0'412,"-14"8"-830,34 1 85,-24 1 240,26 6 42,-17-6 21,-2 15-85,-2 2 534,-37 39-140,31-31-164,-31 37-25,46-58-74,-5 1 217,30-24-100,22-24-163,-5 4 12,18-19 0,1-2-72,-12 9-136,12-16 0,-1 4 224,-18 27-89,5-30-4,-12 44 496,-18-11-381,8 29-233,-20 11 427,8 5-352,-8 11 129,10-9-98,29 43-29,-12-30-206,15 43 135,-12-59 231,-18 28-162,-2-28 110,-12 12 45,-10-15 200,-30-9 31,23-1-244,-42-16 164,44-1-409,-15-24 103,30 11-797,22-26 627,-5 34 299,24-17 1,-17 21 0,10-7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35.250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111 53 9467,'-23'-10'-1585,"11"-6"961,2 14 568,1-5 222,6-1 7,-17 6-66,18-6 268,-18 8-285,18 0 284,-8 8 140,10 1-302,10 32-305,-8-18 321,8 57-337,-10-45 185,5 20 0,0 3-201,-3-3 101,8 37-131,-10-1-159,0 2 297,0-28 1,0 1 132,0 33-105,5-24 1,0-2-17,-2 2 100,2 18 1,-1-1-97,-4-22 59,0 22 0,0 1 31,0-17 39,-4 17 1,-1 1-57,2-8-34,-3 8 1,2-2-44,14-16 61,-5-8 1,2-5 49,15-14-97,-5-1 1,-2 1-240,0-4 188,1 7 0,-2 1-209,-12-11-266,8 48 348,-10-57-635,0 31 457,0-43 255,0 5 134,0-18 0,-10 0 0,-2 2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36.418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1 255 8470,'34'-7'386,"8"5"-5726,12-6 5454,-5 1-1,25 5 836,-18-6-847,10 0-17,0 8 0,3-2 10,24-13-153,1 9 1,-1 2 20,-5-6 35,-30 1 1,0 2 83,28 5-148,-5-5 148,-8 3 1,1 0 3,17 2-27,-26 2 0,9 0 0,-10 0 92,22 2-99,-16 3 0,12 1 0,-11-2 2073,25-2-2139,-21 3 0,11 1 0,-11-1 84,23-3-73,-18 3 1,13 1 0,-13-1 3,-29-4 1,-2 0-277,18 3 0,7 3 0,-9-3 272,31-2-60,-3 6 0,1 0 101,1-6-37,-18 0 1,12 1 0,-12-1-5,-26-1 1,-1-2-43,30 1 0,14 0 0,-13 0 53,-27 1 0,0-2 54,24-1 1,11-1-1,-10 1-7,-21 0 0,1 2-52,32-1 0,14 1 0,-13 1-36,-29-1 1,1 2-35,31 0 1,12 1-1,-14-1-27,-38-1 1,0-2 124,29 1 1,13 0 0,-13 0-150,-29 0 1,1 0 42,28 0 1,12 0 0,-11 0 52,-30 1 1,0-2-5,30-1 1,12-1-1,-14 1 33,-32 1 0,-1 0 113,22-2 0,10 0 0,-13 1-120,12 2 90,16-4 0,0 0-90,-14 2 60,-16 0 0,11 0 0,-9-2-240,27-3 240,-19 5 0,12 3 0,-10-2-60,-24-3 0,0 0 0,32 5 0,14 3 0,-14-1-90,-30-3 0,-1 2 150,29 2 0,11 1 0,-12 1-60,-29-1 0,-2 0 30,14 0 0,7 1 0,-9 0 60,33 4-90,-14 2 0,-1-1 90,6-7-45,-2 8 0,0 0-45,-6-11 90,7 4 0,-2-2-90,-17-3 90,3 1 0,-2-2-90,-16-7 1204,39-1-1204,-56-9 186,5 1-96,-30 7 189,-2-13-459,-10 19 1195,0-19-1195,0 21 583,0-6-943,0 8 450,0 0 90,-20 8-90,6 1 360,-28 9-180,27-1 270,-34 9-360,42-7 450,-32 6-540,36-7 90,-17-1-180,18-7 0,-8-2 180,10-8-540,0-16 540,0-3-359,10-32 89,-8 12 450,8-27-270,-10 27 539,0-19-269,0 28 0,0-3 0,10 24-90,42 17 0,-11 4-180,11 17 0,-1 6 0,-9 0 45,1 9 0,-5 1 135,-21-4-180,-7 18 90,-34-32 0,-30-2 90,7-16-630,-14-4 1,-1-2 539,11-3 0,-6-2 0,3-4 0,20-3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56.653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256 1 16143,'-32'0'0,"8"0"-900,-8 0 540,19 0 90,-6 0 91,7 0 358,-11 0 219,1 7 805,0 3-43,0 7 724,0 24-966,10-18-3879,12 41 2800,12-40-660,20 24-516,-7-36 147,46 11 311,-39-21-41,58-17 1235,-70 1 615,39-42 655,-54 32-259,15-32 472,-20 34-1792,-20-11-1319,5 16-274,-27 7 807,18 2-806,2 16 1726,12 2 1008,30 39-2464,-6-24 825,16 22 0,2 1 491,-3-11-62,12 22 0,-1 3-1349,-10-8 729,7 11 0,-3 0-1804,-17-10 1417,1 3 0,-7-3 1419,-20-20 1167,-33 45 474,3-65 564,-55 17 50,53-32-1879,-5-21 1,1-5 79,6-1-945,9-34 1,6-7-163,1 10-55,29-19 1,8 0-157,3 12 76,16 6 0,5 4-134,2 6 947,6 17 1,1 6 1476,-5 7-1312,19 3 0,-29 16 0,2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59.542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45 53 19536,'-25'0'90,"5"0"-5751,20 0 5841,0 0 1319,0 7-2502,0-5 1236,0 5-770,0-7 1256,0 0-719,10 0 3392,-7 0-3392,6 0 0,-9 0 753,0 0-1,10 0-90,-7 0-662,7 0 0,-10 0 90,0 0-90,9 0 90,-6 0-90,7 0 0,-10-7-752,9 5 1068,-6-5-530,7-2 951,-10 7-1489,10-6 1488,-8 1-972,8 5 567,-10-6-331,0 8-316,0 0 439,10-8-49,-8 7 1488,8-7-1578,-10 8-18,0 0-297,0 8 421,0-7-932,0 7 90,0-8 362,0 0 0,0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01.919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3998 18 18336,'-25'0'0,"6"0"0,19 0 90,-10 0-180,-2 0 90,-1 0 90,-6-8-822,6 6 338,1-5-613,-17 7 1007,-25 7 278,12-5-188,-49 6 165,52-1-128,-12-6 0,-1 0 671,8 15-484,-16-14 1,-1-2 785,17 8-982,-17-3 0,0-2-297,16-1 202,-11-2 1,2 0-208,22-2-9,-59-14-210,52 14-22,-35-6 207,38 8 72,-16 0 48,37 0-40,-53 16 600,46-12 4,-69 27 432,51-20-249,-33 15 307,26-17-790,-13 0 0,-2-2 53,0-5-133,-19 2 1,0 0-352,25-4 119,-15 3 1,-1 2-392,16-4 326,-23 6 1,-4 2-331,-8 1 508,16-5 1,0 0-152,-6 3 248,23-7 1,4-2-86,9 1-83,-6-6 1,2-4-407,19-2-290,-41-13-200,34 7-113,-26 8 634,26 2-143,-34 8 555,51 0 128,-59 8 426,60-6 365,-43 14 241,38-14-113,-28 6-444,25-8-147,-24 8-118,26-7-138,-26 7-42,24-8-292,-44 0-294,51 0 340,-49-8-537,52 7 258,-25-7-251,30 8 406,-8-8-1055,18 6 997,-8-6 1,20 16 0,2 2-1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3.9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120 266 7533,'-12'9'-630,"2"6"270,10-13 180,0 6 0,0-1 540,10-5 90,11 6-450,13-8 270,9 0-270,-10 0 90,8 0 0,12-8 0,14-1 0,16 4 0,6 0-90,-36 1 0,2 1-1059,21 4 1,11 2 0,-11 0 968,-25 2 0,1 0 120,21 0 0,10 1 0,-10 0-75,-20-1 0,-1-1 15,24-3 0,11-4 0,-10-2-165,-20-2 0,0-5 195,18-9 0,8-5 0,-9 1 0,-17 4 0,-1-2 0,18-11 0,10-4 0,-13 8 0,15 3-1226,10-3 1,-5 7 1225,-36 21-428,-3 5 1,-4 2 337,-12-1 1931,5 18-1841,-29-13 578,7 9-488,-16-1 2733,16 8-2733,-17 1 90,-2 23-180,-2-11 90,-8 42-90,10-31 45,4 3 0,2 1-45,6 5 0,2 9 0,3 1 0,7 4-408,-11-9 0,0 12 0,1-8 408,3-15 0,0 2 0,-2 30 0,-1 14 0,0-11-252,3-21 0,-1 1 252,-5 3 0,0 11 0,-2 0 0,1-11-45,2-2 0,0 0 15,4 24 0,3 11 0,-4-13-515,-6-27 0,-1-5 545,7 23 0,-1 2 0,-13-11 0,-2 0-915,5-4 0,1 0 1005,-3-1 0,-2 1 133,1 14 1,-2-7-134,-1-13-90,-11-4 0,-3-3 0,2-8 40,-17 18-40,19-37-90,-17 12 90,15-29 753,-36 12-753,23-21 0,-52 5 0,48-7 0,-21 0 0,-3 0 0,2 0 0,-7 0 0,-2 0-89,-10 0-1,-2 0 0,-2 0-90,-3 0 0,-19 4 0,-3 0 2455,8-2-2275,29 4 0,-9 3 0,9-1 90,-24 3-60,24-1 0,-8 1 0,9 1-30,-21 6 60,18-5 0,-10 2 0,10-3 30,-15 1-45,-9 7 0,1-2 45,12-14-135,-3 6 0,0 3 45,3-4-471,11 0 0,1-1 471,-5 2-352,-13 5 442,37-6-163,-4 9 73,26-1 404,-7 0-404,19-8 2916,-17-1-2826,25-8 1058,-25-8-1148,26 6 199,-6-13-199,-1 13 0,-2-13 0,0 13 0,-16-5 0,13 7 0,-25-8 0,25-2 0,-13-22-180,25 11 0,3-72-269,12 38-856,7-2 0,7-12 0,-1 6 1305,-4 6 0,1 1 0,18-33 0,1-1 0,-20 30 0,1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02.919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0 124 22627,'12'-10'2282,"-2"3"-1521,-10 7-1522,0 0 305,10 0 151,-8 0 88,8 0 54,0 0 163,-8 0-571,18 0 1,-17 0 660,6 0-90,-9 0 0,20 0 0,-15 0 90,34 0-90,-34 0 90,64 0-90,-37 0 0,61 0 0,-54 0 0,16 0 0,1 0-90,-10 0 135,20 0 0,1 0-135,-13 0-12,29 0 0,-19 0 0,-5 0-1854,2-8 1,3 0 2270,15 4 1865,14-11 1,7-1-2714,-27 10 1,-1 0 583,-4-2 0,5-2 0,-5 3-1269,8 1 0,-5 2 1930,-6-1 1,-2 2-658,-3 3 0,-2 0-489,37 0-62,-21 4-1,-1 0 320,23-2 152,-37 2 0,0 0 0,29 4 0,1 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04.236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67 3451 19056,'-25'0'-720,"6"0"630,19 0 90,-10 0 0,7 0 0,-6 0 0,9 0 4196,0 0-4096,0-8-1162,9 6 1450,-6-14-1145,17 14 958,2-21 199,2 19 11,28-27 517,-25 19-212,24-21 1237,-26 14-1651,46-38 1140,-29 24-1129,9-4 0,1 0 70,-11 6-106,10 2 1,-1 2-220,-18 5 22,15-2 0,-3 0 26,-25 2-410,40-19 426,-34 14-484,39-31 127,-25 24 68,-3-2 1,-1 1-376,-8 11 152,34-24 95,-43 28 317,40-20-10,-40 10-334,43-20 429,-34 13-486,15-6 361,-10 16 58,12-14-203,-7 19 815,24-26-873,-34 26 921,15-19-862,-20 29 1055,10-26-1053,-8 24 511,38-43-351,-33 34-358,52-33 473,-52 34-5,43-18 384,-45 20-886,24-20 625,-26 18-4758,26-42 4220,-24 38 173,9-17 0,-1-1 3620,-5 16-3622,10-12 1,1 1-527,-12 15 606,42-32-4027,-44 43 4536,35-34-34,-35 33 4253,44-42-4314,-32 24-305,6-5 1,3 1 120,14 2-132,-14-6 0,0 1-297,10 13-3887,-4-22 3918,-12 30 4327,-7-15-4350,-1 12 554,27-44-565,-22 32-1834,12-10 1,2-3 2134,1-5-326,2 4 0,0 3 350,-4 3-348,-5 2 0,-1 6 527,-6 17-20,21-23 205,-37 30 4087,48-32-4383,-31 10-2087,14-9 1,3-2 1858,6-9 81,12-6 1,3 0-48,2 2 1755,-7 8 0,-4 5-2361,-18 13 654,9 3 1,-48 19 0,-4 7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07.318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288 141 22165,'-13'-10'-5517,"-6"3"5265,6 7 1267,1-9-1776,-8 7 1194,8-6-930,0 8 980,-8 0-483,-12 0 1065,5 0-517,-24 0-548,26 0 857,3 8-280,12-6 669,20 7-2259,2-2 281,40-5 678,-13 6-230,45-1 153,-35-5 93,15 2 1,4 0-465,13-4 384,3-7 1,-1-1 1270,-7 4-669,-7-7 1,-5-2-150,-20 4-86,11 4 1,0 0 8,-13-2 75,51 7-257,-44 0-140,45 0-76,-33 0 65,-8 0 1,0 0-116,8 0 21,28 3 0,4 1 255,-12-2-1047,16 5 1,-1 1 1028,-22 2-176,12 3 1,2 0-119,-2-2 176,-7 2 1,-3-2-221,-17-9 230,-3 2 1,1-1-304,-1-3 270,15 0 1,0 0-149,-14 0 197,37-3 0,3-1 8,-28 2-208,17-2 0,0 0 473,-15 4-207,-3 0 1,1 0 60,20 0-85,-5 0 0,-4 0 71,-21 0-11,18 1 1,-4-2-1,-37-7 81,29 3 1,1 0-265,-22-5 104,21 5 1,2 3-104,-10 2 7,19 10 1,0 3-223,-17 1-1196,22 6 1,0 0 1120,-22-8 327,22-3 1,0-3-191,-23-6 161,15 0 1,-3 0 97,-26 0 36,47 0-277,-54 0 473,17 0 16,9-7-162,-23 5 2539,21-6-2695,-27 8 76,40 0 1,-32 0-1708,29 0 89,-47 0 1133,8 0-1070,-19 0 698,-4 0-693,-9 0 617,0 0-694,10 0 1620,-7 8 1300,7-6-1107,-10 5 1437,9-7-1631,-6 0-90,7 0 90,-10 8 1630,0-6 1,0 6-1300,-10-8-436,-2 0-1525,-1 0 1720,-6 0-90,6 0 0,-19 0-1631,18 8 505,-16 2-85,28-1 2585,-18 7-590,18-6 778,-8 7-469,0-7-89,8 5 461,-8-13-1676,20 6 577,-8-8-1741,18-15 1457,-8 3-754,0-28 905,-2 10 149,-10-20-216,0 13 1262,-10-6-726,8 16 834,-8-14-834,0 19-320,8-11-153,-8 23-699,10 2 560,0 8-1721,10 16 1289,2-12-780,20 27 537,-8-19-130,8 5-325,10-1 583,-15-6-806,34 7 1546,35 9-1067,-37-7 724,7-2 0,-2-1-489,-22-4 273,12 19 215,-35-19 158,-77 13 225,23-16-391,-38-3 0,-6-4-83,18-2 4,-26 0 1,2 0-106,36 0 103,-5-7 0,7-1-478,32 4 830,-4-12 0,38 8 1,6-2-1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08.451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155 52 11185,'12'10'-1081,"-2"6"464,-10-14-198,0 13 417,0-5 72,0 8 93,0-1 149,-10-7-231,-2 13 230,0-11 264,2 21-162,10-13 73,-10 5 50,-2-8 189,0-7 29,-8-2-198,18-16-219,-18-2 194,18-23-211,-18 4 318,17-6-174,-16 2-87,16 14-197,-6-22-75,9 19 255,0-19-419,9 29 699,23-3-40,5 15 42,13 7 1,3 1 17,4 4-24,23 15 0,2 2 162,-21-3-164,30 14 0,0 0 235,-30-15-329,-6 1 0,-7-3-128,-26-14-65,-22-1-525,-2-8 763,-87 0-56,50 0-189,-30-1 0,-4 2-1206,9 7 1146,11-7 0,0 0 98,-15 7 44,-18 0 0,7 1 0,-9 9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18.037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177 1482 9548,'-12'-11'-1301,"2"3"1137,0 8 508,8-7-269,-8-3-160,10 0 83,0-5 91,0 13-187,0-22 257,0 13-89,10-46-104,-8 32 78,8-25 1,0-3 131,-7 14-206,3-31 0,-3-4 48,-12 8-43,-2-19 0,-1-1-25,-2 10 139,-10-3 0,-1 4-3,7 21-125,3-1 0,-1 4 33,-4 19-39,17-41 104,-6 50-71,28-49 71,-4 47 231,17-55-29,-10 62 273,-10-37-335,-2 52 145,-10-5-241,0 18-671,0 31 379,0-18 122,0 18 0,10-15 0,2 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18.753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 0 10060,'34'0'180,"-2"0"-180,0 0 90,12 0 0,3 0-1870,26 0 1690,-14 0 90,27 8-36,-7-6 29,16 1 0,6 1 2,-40-4 0,3 0 27,7 0 1,12 0 0,0 0 0,-13 0-68,-7 0 0,-1 0 45,30 0 0,12 0 0,-15 0 0,-38 0 0,-2 0 1,52-1 1,-8 2 29,-39 7 453,17-6-485,-58 14-98,-13-14-42,-13 6 172,1-8 1,-17 7 0,4 2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19.701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101 122 12867,'-34'-9'-2205,"12"-7"1049,12 14 1294,0-5-586,7 7 775,-6-8-645,-1 6 600,7-7-183,3 18-51,13-7 446,28 21-717,-14-11 407,15 13-569,-10-15 659,-8 6-437,8-14 472,10 13-231,-15-13-13,34 5 207,-43-7 193,31-15 130,-44 3-345,-5-20-268,-15 12-772,-56-6 704,29 17-26,-51 0 50,44 9 242,-15 9-393,30 0 547,11 17 436,14-6 151,18 28-1054,-6-24-11,46 24-250,-39-28-163,68-3 315,-58-17 138,41-10-49,-36-15 369,7-26 317,-20 18-122,-12-39-100,-12 49-237,-30-26-433,25 38-58,-42-5 122,42 16 79,-15 24 482,22-11-69,10 36-197,10-28 35,2 4-70,10-9 16,0-14 136,0 14-637,10-14 54,-7 5-313,26-7 653,-24 0 286,5 0 1,-2-7-1,-6-3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21.268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23 36 12017,'-13'-18'-3276,"3"8"2408,10 2 1050,0 8 377,0 0-360,10 8-377,-7 2 64,16 16-354,-16 1 784,16 8-320,-16 7-35,7 3-378,-10 39 223,0-8-922,0 19 1138,0-1 189,10-5-247,-9-39 0,0 5 76,5 11 0,2 7 0,-2-5-79,-5-8 0,0 2 85,5 20 1,2 10-1,-2-15-70,-4 9 151,-1 7 1,-2-2-138,-1-22-76,-13 5 0,0-2-44,10-20-786,-14 30 902,19-61 1,0-5 0,0-26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22.035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2452 88 6480,'-9'-20'-45,"6"-3"316,-7 21-87,10-6-92,0 0 0,0 6-181,-9-5-97,6-1 87,-26 6 109,14-6-282,-37 8 365,25 0-181,-25 3 0,-6 2 93,-1 4-1074,-10 1 0,-18 2 1,10 0 1074,21-2 1,-3 1-5,-18 3 1,-17 4 0,-1-1 0,15-2-46,7-2 1,1 0 67,-12 2 0,-16 3 0,1 0 0,16-5-69,17-5 1,2-2 43,-22 2 0,-11 1 1,15-3 268,-9-6-181,17-7 1,3-2-94,10-2-91,-32-7 90,63 11-270,-29 7 276,55 0 0,-26 7 0,18 2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22.953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222 88 10798,'-35'-10'-517,"3"-6"-575,10 6 674,0 1 156,0-7-105,0 14 686,10-13-310,-18 13-127,26-6 56,-16 24 763,20-4-443,20 51-176,-6-35-103,38 51-197,-35-63 392,42 31-424,-42-43 873,25 3-1112,-30-16 993,8-24 67,-18 11-39,8-50-211,-20 45-396,-12-45-15,-3 59-71,-26-11 18,34 24-145,-42 24 502,51-3 1,-21 37-20,39-27-169,2 10-114,30-16 147,-5-13-13,46 4 1,-22-16 0,25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4.4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0 188 5914,'0'-20'-90,"0"-2"180,0 20-90,0-13 0,10 5 90,-8 0-90,18-20 0,-8 24-90,9-31 0,-9 33 90,7-11 0,-16 15 0,6-8 0,-9-1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23.467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89 1400 10260,'-12'-27'-1822,"2"3"1474,10 6 338,0 1 291,0 7-123,0-5-20,0 5 168,0 0-279,0-14 141,0 12 161,0-28-329,0 11 180,0-45-90,0 23-45,0-10 0,0-1 44,0-2-134,0-9 1,0 0 133,0 9-134,0 7 1,0 0-46,0 0 0,0-34 0,0 40 135,0-2 0,0 1-45,0 7 90,10-45 43,-8 59-13,8-9-26,-10 30-454,0 3 270,0 22 0,-10 12 225,8 2-101,-18 4 44,18-8 19,-8 2-52,10 9-135,-10 6 179,8-5-63,-8 14-176,0 48 156,8-25-148,-4 11 1,2 1 125,4-10-149,4 2 0,2-2 138,-4-21-350,18 34 176,-18-60 169,8 12 1,-10-30 0,0 5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23.801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221 106 17769,'-10'-27'-3034,"8"2"2997,-18 7-2286,8 1 831,0 7 784,2 2 421,10 8 1238,0 0-861,-10 8 1836,8 9-1215,-28 65 645,15-33-658,1 9 1,-4-3 599,-4-22 399,0 31-1365,10-51 772,2 10-1751,10-30 531,20-34 359,-5 16 54,36-47 172,-24 41-369,34-36 597,-43 29-1252,40-5 1149,-40 25 470,23 10-1374,-19 16-93,30 33 0,-13 0 0,25 27 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31.385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0 241 7533,'32'-8'-1350,"-7"6"1170,27-5 1,6-1 179,13-2-1245,-8 4 0,12 1 1,-6-1 1379,-7-3 0,1 0-16,13 1 1,10-1 0,-8 1-165,-5-1 0,2-2 90,-4 2 0,11-1 0,1-1 0,-10 1-45,7-5 0,2 0 22,-1 5 1,14 1 0,-2 1-1,-14 0-67,-9-2 0,-2 3 15,27 4 0,13 3 0,-17 3-15,-39 1 0,-3 1 0,50 7 0,-4 2 916,-32 5-871,6 1 0,-5 1-90,-27 0 90,41 20 0,-75-21 647,-3 13-647,-3-14 0,-7 14 0,1-5 0,-4 6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41.237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240 216 25234,'0'-52'-9831,"0"7"5454,0 4 2972,0 14 724,0 2-133,0 15 271,0-5 203,0 20-2127,0-2 2467,0 29-90,0 20 90,0-3 0,0 3 0,0 34 45,0-1 0,0-1-45,0 0 6,-1-3 0,2-1-31,8-4-53,1-2 1,2-3-259,12-6 337,-2 23-43,-13-70 522,-9-18 1988,0-10-2481,0 1 39,-9-7 625,-3 7 839,0-1-636,-8-13 44,8 12-460,-9-22-2363,-1 22 3281,-9-20-499,6 20 247,-25-14-683,33 15 4,-31 18 1584,33 11-1479,-7 38-274,13-16-1243,18 31-40,4-41-363,28 24 551,-15-33 600,34 2-744,-23-16 1758,35-31 983,-24 10-905,-2-10 0,0-2 1511,4 3-1453,2 2 1,-2 0-398,-9 9 1,29-5 0,-36 16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43.78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66 536 7533,'-22'0'-1709,"0"8"1979,10 1-181,3 16 91,9 2-270,0 7 630,19 23-270,-14-1-270,13 0 0,2 3 0,-5 11-1516,-5-4 0,2-3 1606,7-12-756,-17 22 846,8-54 90,-10-34-90,0-8-135,0-26 0,0-5-135,0-10 45,0-11 0,0-2-45,0 4-225,0-7 0,0 1 315,0 14-90,0 0 0,0 1 0,0 15 90,19-9-90,5 41 180,29 40-90,-16 0 135,3 22 0,-1 6 45,2 2-90,1 4 0,-2 0 90,-4-8-135,0-10 0,-2-5 45,-14-13 0,47-13 0,-50-19-180,34-53-90,-27 30 0,-8-18 0,-1 0 90,7 16-180,-10-58 180,-2 69 0,-10-15 0,0 40 3064,-10 48-2705,8 40-89,-8 6 1265,10 5-1086,0-2-269,0-35-45,18-8 0,2-3 45,-10-18-180,67 6 90,-67-47-45,36-13 0,4-6 45,-25-8-225,19-5 1,1 0 134,-19 1-450,25-33 540,-37 31-180,15-31 270,-26 41-90,-3-1 0,-3 24 540,-26 46-450,25-13 269,-16 63-179,30-45 270,21 45-540,-4-56 180,43 23-180,-32-43-90,54-28 180,-41-7-225,-13-11 0,-4-5 46,-10 0-91,-4-34 180,-20 35-180,-10-27 90,-2 42 360,-29-16-270,24 45 540,-12 12-180,29 10 89,0 45-179,19-39-90,25 52 0,4-69-45,-2 8 0,0-4 45,4-19-135,6-14 0,-1-6 135,-2-7-270,-10-13 0,-4-4 180,-5-6-135,-16-4 0,-5-2 135,0-7-45,-16-6 0,-4-2 45,-8-1-45,-9 0 0,-2 2 45,-1 7 135,-3 17 0,0 7 45,13 18-90,-12 34-90,29 9 45,-1 28 0,2 6 45,9 0-45,-2 24 0,5 2-45,21-9 0,-17-17 0,0-1 0,24 17 90,-7-26-135,-1-9 0,6-5-3437,50-11 3482,-16 0-180,6-40 0,-45-18 0,-10-17 180,5 6-359,-26-49 538,6 49-268,-18-50 178,6 66-89,-16-10 180,7 30 180,0 25-180,-8 6 90,28 44-180,-16-17-90,28 11-90,1-9 90,4-14-540,35 6 450,-31-22-809,70-20 899,-56-20 0,20-22 0,-44-2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43.90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130 18 7533,'-31'0'0,"-3"0"0,1-8 0,11 6-360,12-6 180,10 8 0,0 0-90,10 0 270,12 8 0,21 2 0,12 7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44.53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22 0 7533,'-12'10'-720,"2"12"360,10-10 180,0 20 630,0 3-180,0 9 0,8 14 0,3 4-90,4 22-1,4 13 1,3 0-90,2-13-90,-4-10 0,1-4 90,3-20-539,17 7 359,-26-40 90,33-25 0,-31-11 0,24-15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45.30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229 166 6633,'0'-20'0,"0"5"540,0 7-450,0-2 270,-9 1-180,6 1-270,-6 8 269,-11 8-268,16 1 178,-35 24 181,15-5-90,-20 53-90,11-37 0,15 4 0,4 0-180,2-8 0,12 25-90,12-44 180,29 2-90,-14-23-180,33-15 91,-33 3-541,23-28 720,-35 19-3572,14-19 3572,-27 20 180,8 3-90,-10 2-90,0 14 630,0-7-361,0 8 361,10 15 2942,2-3-3122,48 35-360,-38-24-270,35 17 180,-35-30-270,22-3 90,-8-7-450,14-15 630,-25 4-359,6-45 359,-19 32-630,-2-63 450,-10 61-90,-20-53 180,16 64 450,-25-23 90,17 44-90,-1 26-91,13 1 271,22 62-360,2-51 0,6 1 0,1-2 0,-2-5-225,19-15 0,2-4-135,-16-2 0,16-24 0,-1-9 90,-20 1-270,4-32 1,-6-7 359,-12 6-90,-4-9 0,-3 1 0,-8 8 0,-38-40 180,18 47 0,-30-17 90,38 41 179,2 47-269,10 3-1606,16 31 0,6 8 1336,7 12 150,2-11 0,6 14 0,-3-8-222,-8-13 1,1 2 228,1 4 1,5 12 0,0 0-1,-7-10-67,-2 0 1,-4-1 59,5 17 0,2 9 0,-9-16-60,-16 2 314,-26-20 1,-12-11-135,-20-27 0,-2-14 0,-7-9-180,5-17 0,2-12-532,3-16 1,4-6 126,-1 1 0,8-4 495,18-7 0,11 0 0,5-20 0,10-2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45.81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0 603 7533,'0'-26'-180,"0"0"-90,20-6 180,-16 11 180,25-12 0,-17 17-180,10-10 0,9 0 180,-6-1-180,6-5-90,-19 12 180,-2 3 270,-10 9 360,-29 54-451,12-27 451,-15 75-540,23-59 90,18 53-90,13-56-3752,41 24 3752,-13-45-270,23 4-1663,-1-30 1304,-11-4-124,-13-11 1,-2-5 302,2-8-116,-15-11 1,-6-2 475,-12 17 270,-6-39-90,-21 66 2735,-10 12-2735,10 20 270,3 29-270,9-3 449,9 37-539,3-26 0,20 26-90,-8-45-90,27-6 180,-25-32 0,34-48 0,-23-1-45,-5-18 0,-2-4 135,7-11 0,-7-8 0,0 3 1268,-4 21-2123,-2 6 0,3 8 136,7 31 539,-10-2 0,15 39 0,-15 3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46.66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152 381 7083,'-12'-10'-360,"-7"2"1080,17 8-271,-8 0 181,10 16-450,0 3 0,0 23 0,10 2 45,4 25 0,3 6-315,9 14 30,-9-25 0,1 10 0,-2-10-30,8 23-135,-7-19 0,-2-6 45,-3-12-629,-22 6 629,-4-55-450,-28-25 360,9-15 0,6-15 1,1-5 179,-11-13 13,11-1 0,2-7 256,10 9 1,4 2-784,-2 8 1,2 0 648,0-4 0,10 0 674,30-8 1,8 8-450,-2 2 45,30-5 0,8 12-405,-9 43-90,6 12 0,0 9 0,-5 15-180,-16 25 1,-9 7-1,-17 1 135,-13 15 0,-12 1 45,-21-17 36,-15 8 1,-8-7 143,-10-29 270,-27 18 539,31-45-179,25-15-360,-6 4 719,61-37-1259,-10 25 315,37-5 0,7 1-584,-15-2 484,5 12 1,5 0-215,26-24 1074,-21 20-1165,-6-9 0,-3-3 90,-13 1-90,10-49 181,-42 49 179,-38-31 90,12 49 449,-53-9-449,51 31 990,-48 32-811,59-8 91,-21 41-270,39-35 360,12 43-630,12-39 180,5-7 0,4-5-180,10-10 0,8-13 0,-2-7-90,-15-9-135,6-20 1,-1-6 224,-11-1-135,-10-22 0,-3-3 46,7 15 1160,-11-34-981,-9 22 90,8 26-90,-18-23 0,8 43 809,-10 20-629,0 5 630,29 51-540,-12-40-585,28 12 0,8-1 405,3-5 0,-5-8 0,2-1 0,12 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4.5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0 103 5824,'24'0'0,"-5"-8"0,-19-1 0,0-8 0,0 7 0,10-5 0,-8 13 0,8-13 0,-10 5 0,0-7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47.68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370 1060 7533,'-53'-25'0,"-3"7"-90,10-8-5571,-4 17 5661,25-6 0,-6 13 2309,0-6-2039,16 8 359,-14 46-629,17-19 180,0 38-90,3-23 90,10 10 0,7 1-360,14-1 609,0 6 1,9-7-699,56-38 179,-25 2 90,18-25-180,-36-22 0,1 3-270,18-43 270,-27 30-270,5-46 450,-29 48 90,-2-25-90,-20 43-179,-11 0 179,-4 22 4381,-6 22-4201,19 0 629,2 35-899,20-26 1,2 9 178,10-23 1,0 0-449,-1-7-181,30 5 360,-12-13-180,33-18 270,-36 3 180,5-50-90,-29 39 90,-2-40-90,-10 51 360,0-18-270,0 37 540,0 26-540,9 9-1652,0 17 1,4 4 1561,21 11-1134,-3 7 0,1 1 1134,6-9-503,-2-5 1,-2-6 412,-7-18-90,4 4 180,-21-39 1770,-10-16-1770,0 6 3007,0-21-3007,0 19 2248,-10-18-2158,8 20-90,-8-6 0,10 8-90,0 0-90,0 8-89,0-6 269,0 6 0,0-8-90,0 0 0,0-8 90,0-2 0,0-14-180,0 5 180,0-22-180,0-49 180,0 17 120,-1 7 0,1-12 0,1 8-283,2 20 1,4-1 491,3-26 1,4-11 0,3 13-804,0 26 0,4 5 564,6-17 0,9 7-405,14 22 0,1 16-45,7 28 270,34-6-719,-70 81 629,-13-25-135,-24 3 0,-8-1 675,-6-2-315,-15-3 0,-4-7 675,7-25 449,-39 26-899,54-51 180,-6-25-450,32 0 0,3-26 359,35-9-269,-21 18-1214,21-7 0,4-2 584,-1-2-135,11-19 1,-3-3 494,-17-2-1501,0-2 1,-6 1 1411,-24 7-471,-5-7 1,-4 1 1458,-7 8-550,-6 4 1,-1 6 819,6 26 0,-14 8-719,27 40 180,21 55-180,8-3-135,7 15 0,4 3-180,-14-37 0,0 1-75,7 16 0,2 8 0,-5-8 1816,3 26-1996,-3-32 0,6 5 1,-9-9 1056,-5 8-1387,5-6 1,0-7 359,-13-29 270,-21 8 0,-6-39 0,-16-2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48.45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44 568 7533,'-24'-55'0,"4"7"-90,30 31 90,2 0 180,29-16-180,5 12-180,9-4 90,-2 10-90,2 2 0,1 1 180,5-1-45,10-4 0,-2 3-45,-28 12 90,19 18 450,-38-3 0,-20 43-181,5-26 361,-36 43 270,15-18-990,-18-1 359,20-14-179,-7-23-180,17-7-179,-8-3 179,10-14-630,19-26 540,-4 2-449,16-49 449,-9 38-630,0-31 450,-10 45 180,-3-5 270,-9 16-180,10 7 810,-8 3-180,-2 30 359,-2-2 91,-8 44-451,10-33 91,10 31-360,-8-42-180,37 12-180,-22-23-720,43-18 630,-43-4-629,31-36 629,-43 26-630,14-49 630,-28 46-269,-32-54 359,12 55 0,-20-8 0,-1 1 450,16 10 44,-17 7 1,3 3-135,29 3 0,-20 23 90,39-3 89,39 28-359,-20-19-90,29-3 0,3-3 0,-17-6-135,20-4 1,0-2 44,-13-3 0,13-8-90,-26-1 0,-15-16 90,18 6 0,-17-6 0,6-8 90,-20 12-90,0-19-90,0 6 1260,0 5-811,0 4 91,-10 17-180,8 8 90,-8 16-180,20-13-90,-8 20-90,8-13 90,9 7-90,-5-7 90,18-3 0,-10-7-270,9-15 270,-17 3 0,15-12-270,-26 15 180,16 1 90,3 0 0,2 22 0,7-3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03.48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1011 524 26733,'-22'8'153,"-9"-6"-1007,-12 13 1151,6-13-405,-23 6 214,33-8-292,-42 0 46,49 0 140,-57 0-173,67-8-1158,-28-9 208,38-2-922,38-21 1255,40-12 722,-32 24 0,2 0 32,0-1 0,0-1-21,5-3 0,-5 1-99,-4-1 675,3 5 0,-5 0 97,-25 10 708,-17 0-2713,-27 26 1575,-34 18 1,-8 6 0,-13 12-1289,13-5 1,-12 8-1,9-7 1174,20-12 0,-2 0 0,-26 13 1,-12 6 0,13-7 120,-10 4 174,18-14 0,12-5 1771,39-17-2066,98-69-501,-30 30 338,26-24 0,4-1-40,-3 14 81,-19 5 0,10-7 0,-7 6-79,-13 10 0,2 0 85,22-11 1,11-5 0,-10 7 1632,-24 15 0,0 2-1631,32-17 1,-6 11 627,-35 30-735,-38 15-1567,-48 27 521,-3-9 1,-13 7 0,5-5 1166,11-6 0,-3 1-4,-23 12 1,-11 6-1,15-6-57,-2 13 45,8-26 1,-11 2 0,16-5-177,16 2 273,-14-5 1,17-8 2070,40-17-3776,29-10 2334,-2-3-480,33-8 1,10-2 319,22-8-1117,-20 9 1,13-4 0,-8 3 784,-14 5 1,1 0-63,19-8 1,9-3 0,-13 7 2477,17 4-1528,-18 3 1,-16 11-1432,-47 21-1805,-37 19 1,-17 4 1183,-28 12 782,-6-6 1,-17 8-1,11-9-150,26-17 1,0-1 170,-21 13 1,-9 4-1,11-8-170,-12 3 282,6-4 1,1-2 202,0-4 832,18-9 0,7-3-7,26-10 1624,26-9-2438,36-17-93,30-8 1,10 0 97,-26 9 1,4-1-812,25-12 0,13-6 1,-10 5 759,-16 12 1,-2 0-92,12-9 1,7-6 0,-8 5 1062,-8 8 1,-6 2-1128,-2-1 1,-7 3 335,-1 9-228,-92 40-704,-10 5 528,-18 1 0,-21 8 0,10-5-178,25-12 0,-3 1 236,-18 7 0,-17 7 0,0 0 0,17-9-56,19-7 0,1-2 38,-25 14 1,-12 6 0,16-7-182,-5 4 118,8-2 0,8-5 432,37-24-90,0 10-531,51-23 350,70-16 196,-15 5-136,-15-4 1,11-6 0,-6 2 1415,-5-1 0,2 0-1407,21-6 0,10-3 0,-10 2 66,-19 2 1,-1 2-74,17 0 1,11 0 0,-18 4 675,0-2-448,24 21-614,-121 21-50,-50 25 0,-17 3 168,34-21 1,-4 0-406,-5 3 1,-12 5 0,-1 1 0,12-5 462,5-1 1,2-1 47,-9 2 0,-6 3 1,10-5-297,-21 16 242,25-19 0,5-4 295,15-4 19,78-27 271,18-13-847,4-2 0,13-7 0,-6 3 453,-11 2 0,2-2-46,19-9 0,10-5 0,-11 5-9,-22 9 1,-3 2 31,37-13 1,-7 4-11,-31 15-165,-20 42-1387,-55 9 1162,-23 17 0,-17 14 0,3-8 71,10-13 0,-1 0 270,-14 14 0,-6 7 0,7-6 0,14-12 1,3-2-1,-6 8 0,0 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11.70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1044 21827,'0'-27'-6436,"0"9"4681,0 10 922,10 1 2561,2 5-443,10-13-422,0 13-275,-1-13-3721,40-10 4879,-20-4-1637,40-13 0,6-4 1504,-9-7-2133,-16 17 1,12-5-1,-10 5 540,-21 8 0,1-1 31,22-12 1,10-6 0,-6 6-316,-11 9 0,0-1 323,11-11 1,6-6 0,-7 8 518,-16 16 0,0 1-560,14-12 0,7-4 1,-12 8 1029,5 4-1149,14-6 1,-17 8 176,-57 25 2822,22 2-3089,-39 2 2131,-11 14-2071,-3-6 344,-37 15-154,32-14 1,-31 12 0,26-14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11.984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0 167 22761,'12'-35'-3496,"7"9"2910,-16 1-1303,26 8 3140,-5 0-604,19 7 80,30-5-45,-13 13-760,10-6 1,2 0 1027,8 6-677,-11 1 1,-5 2 838,-26 9-1701,10 30-560,-55-17-120,14 32-641,-26-26 1311,-3 36-458,-2-24 460,-26 39 114,33-48 440,-18 12 1,2-2 725,24-15-785,-30 36 203,39-44 1,10 6 0,2-7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12.28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347 190 23335,'0'-34'-6811,"0"7"3971,-9-14 1100,6 28 837,-6-10 272,9 23 2094,0 0-298,0 23-2726,-10-10 2444,-2 58-581,-10-36 117,6 19 1,1 2 280,1-10-415,5 14 1,8-1-1568,13-23-474,39 35 1932,-13-59 309,13-26 1,-1-10 923,-6-13-1041,-1-13 1,-6-5 208,-23-10-628,-10 4 0,-8-1 21,-20-9 42,-23 19 0,-7 7 200,-4 16-696,4 13 0,-3 9 479,8 22 1,4 8 0,-30 25-1,23-4 1,0-1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26.950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44 87 18124,'-22'-19'-4817,"10"4"3207,3 15 2879,9 0-417,0 0-344,0 7-1217,0 3 313,0 7-383,9 23 561,3-9 191,0 19 0,-2 3-984,2 2 563,-2 14 0,-1-1-500,4-15 899,-7 8 1,0-3-75,3-22 86,-9 42 499,0-64 142,0 1-373,-9-24 6,6-70-15,-6 31-228,7-23 0,4-1 150,-2 17-36,0-2 1,0 3-198,0 14 28,4-12 0,1 0 178,-2 6 95,6-34-34,1 53 344,-8 10-379,8 9 815,0 23-1377,-8-3 120,46 35 218,-28-23 10,27 11 1,4 0 86,-17-10-126,28 11 0,4-1 241,-10-12-502,9 5 0,2-1 1106,-4-5-412,-11-6 1,-3 0 220,-10 1-190,2 0-109,-32 1-836,-9-1 295,0 0-10,0 0-10,-9 1 421,-13 14 197,-2 12-131,-10-2 1,-2 0 349,-5 17 113,-7-2 1,-5-2 284,-17-4-437,12 2 0,0-1 694,-14-2-900,6-5 0,1-2 195,10-10-131,-27 14 71,60-37 90,13-3-949,28-14 243,34-11 273,-12 0 0,39-15 0,-35 6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27.15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88 87 17878,'-22'-18'-3236,"10"1"923,-7-1 1745,7 9 391,-1-6-428,4 13 1146,9-6-831,9 8-26,4 0 810,56 8 42,-25 2-2194,11-5 0,1-1 1952,-5 4-1381,12-3 1,4-3 942,0 0 147,-10 6 1,0 0 0,17-6-1,4 5 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24.30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88 181 22997,'0'-18'-4366,"0"31"2910,0 1 909,0 28 254,0 0 38,0-6 73,0 29 135,0-17-297,0 11 1,0 3 343,0 3 202,-4 8 1,-2-2 51,-6-18 29,2 0 1,-2-3 123,0-17 516,-7 15-302,17-38-87,-8-3 1223,10-7-1025,0 0 61,10 0-134,-8 0-109,17 0-337,-7 7-972,10-5 1117,-10 6-2074,46 0 1373,-27-7 223,19 4 0,2-2-112,-11-3 125,48 0-105,-60 0 1006,22 0-671,-39 0 907,7 0-662,-17 0-117,8-15-152,0 4 106,2-30-597,9 20 804,-9-34-941,-2 32-118,0-48-243,-8 39 22,8-49 137,-10 41-519,-10-56 530,8 52 22,-3-7 0,0-1 498,5 2-420,0-9 513,-10 12-351,8 25 17,-8-26-125,1 27-199,-13-11 253,8 22 497,-54-5 403,-21-3 329,2-1-224,24 3 1,5 0 347,10 4-528,5-10 697,23 27 921,40 5-2010,-6 17 0,27 7 0,-7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24.770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52 21206,'0'-19'-6561,"0"-4"4554,0 21 1363,0-6 366,0 8 1740,10 0-508,-8 0-261,18 0-603,11 16 197,15-12 243,18 15 0,4 0 298,15-13-477,-12 3 1,14 4 0,-12-5-583,16-6 93,-21 0 1,9 1 0,-12 0-142,2 5 201,4-6 1,-2 5-1,-16 18 1,29 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4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86 5824,'0'-19'270,"0"4"-270,0 7 0,0 6 89,0-13-89,0 13 0,0-13 0,0 13 0,0-5 90,0 7 0,9 0 90,-6 0 90,6 7-270,-9-5 90,0 29 0,0-18-90,0 50 90,0-16-90,0 13-667,0-3 667,0-13 0,0 15 90,0 1-90,0 16-1057,7-6 0,5 13 0,-2-6 1057,-2-10 0,1 4-23,2 6 1,2 12-1,1 0 1,-2-12-356,0-4 0,0 0 333,0 5 0,1 13 0,0 1 0,-1-12-890,1 7 0,0-3 905,1 3 0,0 8 0,-1-3 30,-5-13 0,-2-2 0,1-6 40,5 0 1,-2 2-11,-5 20 0,-3 10 0,3-14-30,5-32 0,-1-1 60,-7 14 0,-4 8 0,5-11-60,16 22 619,-13-31 0,0-3-889,6 12 360,7-22 580,-17 5-1119,17-1 3080,-16-26-2631,6 15 0,-9-36 0,0 6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25.753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175 200 21764,'-13'0'0,"4"0"-720,-1 7 248,8-5 314,-8 14-517,0-7 572,-2 24-406,0-4-31,3 13-324,-1 7 308,-2 50-402,-10-33 580,15 10 1,2-3-320,-4-25 296,3 12 1,2-2-4,2-15 18,-8 29 252,10-51-45,0 10 99,0-30-114,29-8 1573,-12-5-399,72-20 434,-46 20-971,25-1 1,4 3 588,-4 8-626,3-2 0,0 1 777,-8 3-785,-12 3 1,-1 1-963,-2-2-8,5 14-47,-31-14 546,-12 6-914,-10-8 1017,0-16-1123,0 5 206,-10-37-300,8 17 198,-18-49 38,8 30 353,1-6 0,1-1 285,-2-4-291,7-7 0,0 0 510,-5 5 9,5-1 1,-2 0 223,-5 5-310,-17-31 64,15 52-14,-37-3 453,25 32 222,-54 16 420,49-3-286,-19 14 1,1 2 755,17-6-769,-17 8 0,-1 4 1296,19 3-1525,-39 20 0,36-20 1,-9 4-1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26.008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0 19379,'22'10'-2235,"9"5"1404,-7 2-280,56 10 1030,-37 8-1300,49-8 1585,-27 5-193,-7-13-335,7 5 1,0 0 222,-4-1 139,29 1 0,-2 0 1,-37-5-1,-2-6 0,1-1 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29.118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87 2066 20324,'-21'-17'-6476,"9"7"4847,-8-13 224,18 20 92,-17-20 890,16 13-129,-6 0 458,18-21-653,3 18 2435,20-43-586,1 26 1084,11-19 87,-1 7-1801,1-10 1,11-19 0,4-6 0,-9 11 392,1-4 1,1-6-598,-11 15 0,8-13 0,3-7 0,0-1 1,-5 7-1,-8 12 6,8-18 1,-5 4-408,-7 9 1,3-9 0,-1 2 0,-4 13 131,-2 11 1,-2 3-426,13-34 0,-2 5-36,-4 23 167,0 8 1,-2 5 391,-14 19 0,28-8 1,-36 21-1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30.15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153 5199 20405,'-22'10'1883,"10"-3"-1096,-7-7-1859,16 0 519,-6 0 124,-1 0 212,8 0-13,-18-7-415,8-3-1233,0-23-787,2 5 1279,1-45 205,6 8 185,-6-13 2509,10-15 0,7-3-2190,2 45 1,2-4 626,-2-15 0,-1-17 0,2 0 0,3 14-1,8 7 0,1 0 225,-7-2 0,-1-16 0,0-4 0,-1 4 0,-1 13-439,2-3 1,-1 2 399,2-20 1,2-9 0,-4 14-1345,-8 28 1,0 7 1376,4 2 0,2-5-101,0-14 1,2-8 0,1 5-62,2 5 1,2-4-41,-2-5 0,2-13 0,0-1 1,-2 10-549,3-7 0,-1 2 611,1 3 1,2-4-1,-4 6-19,-6 6 0,0-5-224,3 4 0,3-13 0,2-7 0,0 4 0,-3 12 246,-2 7 1,-2 8 0,4-11-4,2-6 0,4-15 1,2-7-1,1 0 0,-1 10 1,-3 18 726,11-9 0,-1 8-586,3-18 1,3-9 0,-7 18 226,5-5-430,-6 30 0,-2 9 110,-11 30 669,14-2 1,-21 23 0,-10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31.13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 0 19793,'0'27'-5328,"10"5"2284,2-12 631,9 4 1683,1 2 130,-10 0 11,7 9 377,13 4 0,6 10-627,13 25 1,2 6 402,3-4 0,4 9 364,-18-16 1,5 11 0,1 6 0,-4-3 0,-6-10 105,-5-4 0,-6-7 1,5 7-67,5 6 1,6 10-1,2 2 1,-3-3 0,-9-13-30,0 12 1,-3-3 6,10 9 0,5 9 0,-9-12 159,-19-23 1,-1-1 454,11 9 1,3 6-1,-9-9-292,-17 20-1212,11-14 1,-1-3 1391,-11-10-518,5-5 0,3-1 404,1-6-397,11 1 1,5-2-371,10 2 380,15 15 1,-21-23 0,-10 3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31.670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1 22997,'12'17'-7178,"-2"1"4527,-1-1-141,3 31 2494,10-15-179,0 24 300,0-15 99,-6 12 0,-1 5-1348,9 25 623,-8-11 1,1 14-1,1-8 1047,-1-17 0,2 2-126,-1 7 1,3 13 0,0 0-1,1-11-195,7 1 1,2-1 118,-4-5 0,2 9 0,1 0 0,-2-10-79,2 1 0,2 0 13,4 2 1,6 11 0,2 0-1,-7-9-184,3 6 0,3 3 104,-5-11 1,9 12 0,3 4-1,-3-3 1,-8-14-147,6 11 0,-3-3 127,-6-15 0,4 6 1,0 1-1,-6-4 9,-6 0 1,-5-2 0,1-2-1083,10 24 0,2 0 1194,-9-22 0,1 1 0,1-1-8,13 23 1,0-10 0,19 3 0,-25-30 0,0-1-1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32.418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44 0 19056,'-24'8'5075,"4"9"-4379,20 32-3359,0 0 1758,3 24 1,4 5-4655,15 10 4941,-12-7 0,4 1 225,4-36 0,5 3-601,6 30 0,3 13 0,-2-7-80,-1-8 1,0 3 391,-4-9 1,3 12 0,1 4 0,-2-3 0,-5-11 437,0 17 1,-3-4-222,1 0 0,2 5 0,-4-6 382,-6-2 1,-2-5 273,0-7 1,1-1-130,4 4 1,2 5 34,-1 0 0,2 6 0,1-4 40,4 3 1,2 4-93,-3-2 1,3 12 0,-1 1 0,-3-13 295,0 0 0,-1 4-333,-3-4 1,2 16 0,1 7 0,-2-5 0,-3-15 217,-4-18 0,-3-10 0,2 10-255,1 10 0,3 13 1,-1 4-1,0-5 1,-4-14 26,-1 12 0,-1-2-7,1-2 1,3 11-1,0 1 1,-3-12 76,0 6 0,-1-2-22,-1-17 1,2 9 0,1-3 0,-1-13-8,2-10 0,2-3-56,8 39 1,1-1-42,-8-41 1,0 0-10,6 16 1,4 7-1,-4-7-54,-6-16 1,0 0-91,8 20 1,5 10 0,-3-9 47,-4-20 1,1 1-125,5 23 0,4 11 0,-1-11 139,-4-22 0,0-3 89,8 25 1,-1-5 0,2-4 0,-1-15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33.65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218 207 19557,'-10'-43'-5617,"8"7"4568,-8-6-820,0 15 461,8 2 1184,-8 15-442,1-5-222,-23 13 771,6-5 1015,-35 30 1013,45-10 309,-13 35-500,29-19-1465,29 51-368,-13-20 231,27 24 1,4 7-989,-26-40 1,1 3 614,11 19 0,7 15 0,2 3 1,-7-10-559,-11-17 1,-3-6-1,4 10 309,7 14 1,6 14 0,2 5-1,-1-5 1,-7-12-78,-7-13 0,-4-9 1,2 7 419,8 19 1,3 11-1,-2-4 1,-8-19 203,-9-25 1,-3-5 80,5 38 0,-5-3 471,-12-8-89,-13-14 1,-3 1 647,-1 24-532,-9-11 0,1-3 554,11-12-1090,5 2 1,8-2-1,23-10 1,11 19-1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36.90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0 190 19592,'24'0'0,"15"-7"976,-25 5-1718,8-13 1347,17-2-15,-22-3-543,33-12 544,-26 12-501,-2-5 0,-3 1 0,-7-3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38.50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696 345 19592,'33'0'-900,"-1"0"180,9-8 1352,-15-1 306,15-8-182,-19 7-175,0 3-299,-1-1 407,-9-2 131,-2-7-800,-10 0-1348,-10 0-1316,-2-1-21,-19-6 556,-3 12 800,0-11-546,3 21 911,0-6 439,-3 8 1471,-58 0 1002,27 8-873,-11 6 0,0 5 677,9 12-986,-9 11 0,2 3 1401,19 0-1747,13-9 0,2 0 707,-1 6-609,26-5-762,-4 5-109,38 23-1671,5-23-808,20 23 1569,7-34 0,9-5 523,2-1 0,4-2 8,0 1 1,5-4 321,27-11 1,-5-10 651,-11-19 98,0-12 1,-3-8 2174,-16-12-1281,-5-11 1,-5-2 674,-12 2-1483,6-16 0,-5-1 207,-23 13-685,4-6 0,-7 3-542,-26 18-1438,-50-20-613,7 52 2094,-25 9 0,-6 7-35,-7 12 541,24 0 1,-10 3 0,8 2 239,17 0 1,1 5 208,-19 12 1,-8 7 0,13-1 1095,-7 19-473,4 4 0,8 2 1295,34-3-2272,12-2 0,6 1-657,10 4-206,33 2 1,10-5-1409,1-14 1089,-2-7 0,4-3-1077,24-8 735,-12-6 993,1-10 1,1-5 606,13-13 394,-8-13 1,-1-5 1755,-4-9-960,-3-18 1,-7-5 656,-20 4-1378,3-13 1,-3-1-143,-17 5-578,-11-3 1,-6 3-774,-12 19-303,-27 1 1,-10 8-940,-24 21 1497,-19 4 0,-5 5 374,46 8 0,0 4 352,-44 11 1,1 4 556,2 8-146,38 17 0,-3 16 0,10-8 1068,-11 16-455,8 9 1,17-1-92,45-28-2127,40 16-647,1-19 1006,9-20 0,3-6-334,2-5 601,14-20 1,1-10 426,-10-7 272,11-17 0,0-7 910,-6-7-49,-27 12 1,-2-4 1365,16-32-952,-26 18-1234,-13 0 0,-5 1-509,-5 2-663,-33-19-1452,-35 48 555,-15 16 734,-5 1 693,19 17 0,1 5 533,-3 7 217,-18 13 1,3 5 1001,27 3-820,-7 12 0,7 3 1178,29-3-1551,4 6 0,7 0-748,18 0-361,19-17 1,8-5-1026,4-9 1213,26-15 1,2-13-284,-13-18 1017,1 1 0,3-10 277,-12-25 0,-4-5 211,-8 23 1,-1-1 94,2-20 1,-6-3 1214,-4-17-578,-26 22-1489,-13-21 0,-14 39 0,-20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6.7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65 427 6273,'0'-27'270,"0"10"-270,0 2 0,0 6 90,9-9-90,-6 1 90,16 0-270,2-15 270,-6 3-180,13-28 90,-16 27-90,0-25 90,-2 34 0,-29-26-90,4 34 90,-25-10 90,16 23 0,-17 8 90,17-7 0,3 29-180,11-8 180,20 34-180,11-25 90,13 31 0,-1-39-180,17 24 90,-23-35-90,23 10 90,-36-20-90,24-2 90,-33-9-180,24-16 90,-27 7 90,8-7 180,-10 15 90,0 18-90,9 3 90,3 44-180,10-30-90,-1 30-180,11-21 180,1-6-630,20 5 540,-17-16 90,4-8 0,-9-9 0,3-10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39.069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196 0 20759,'-13'44'-2983,"4"-2"417,-1 23 1406,8-15 226,2 33 259,12-23-269,0 10 282,-2-10-905,9 30 641,-14-22 653,9-8 1,1 2-464,-13 7 674,4-7 0,-2-4-49,-14-14 1116,-12 42-162,8-70 1008,-5 14-166,9-30-29,-12-15-1154,-2 3-55,-7-36-1021,9 18-435,-9-35-282,16 35-1232,-14-18 687,27 29 37,-8 1 929,10 11 352,10 22 492,-8 4 347,46 54-183,-28-22-101,14 6 1,2-1 10,-10-4-665,25 28 910,-37-58-647,6 0 800,-20-29-200,0-26 221,0 10-153,0-25 1,9 29 0,3-6-1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55.254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44 35 19484,'-12'-20'-1748,"-7"5"0,6 15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3:55.44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0 21193,'22'0'0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06.40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369 362 19693,'-24'-27'-8078,"5"2"5590,19 16 2785,-10-7-1803,8 14 1230,-8-6 207,10 1 378,10-3 223,-8-7 390,8-8 588,0 14-142,-8-5-65,8 16 50,-30 16 861,6-5-453,-18 45-2276,1-16 1529,7 27-988,-1-16 1,-1 3-289,8 1 0,0 1 390,-4 2 1,1 1-285,5 2 1,0-9-1041,-5-20 856,-1 7 427,10-47-1488,2-17-3,10 4 649,29-50 859,-12 37 88,12-17 1,2-2 276,-4 2-574,9-5 1,-2-1 151,-15-2 384,15 2 1,0 1 1341,-17-4-1412,8 10 0,0 3-160,-10 7-505,14-23 111,-27 49-581,8-8 503,-20 22 330,-2 22-159,0-8 814,2 49-1375,10-31-11,10 64-368,2-52 168,10 44-383,-1-50-743,20 42 215,-14-37 559,0 8 1,-3 1 79,-10-8 888,-3 8 0,-3-1 150,-8-17 629,0 52-49,0-61 622,0 46-172,0-48 88,0 26-166,10-31-1272,-8 7 543,18-8-532,-18 1 52,8-1-626,-20 0 2108,-2-8 621,0 7-433,-7-14 825,7 6 76,-10-8-801,0 7 608,-9-5 84,-22 13-1508,14-13-1155,-40 5 338,50-7 115,-41 0-828,43 0 939,-14 0-660,29 0 362,2 0-240,49 0 445,-10 0-87,24 0 270,17-7 115,-29-3 47,18-2 1,3 0 135,-7 0-196,11 0 0,-2 1-34,-20 9-47,45-6 3961,-62 8-4261,14 0-115,-29 8-1201,-3-6 642,-18 6 1236,-3-8-810,-10 0-133,0 7 1008,10-5-318,-7 14 1,16-7-1,-6 9 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08.63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274 113 18725,'-12'0'-810,"-8"0"900,8 0-90,0 0 90,-7 0-90,-3 8 723,-2 1-82,2 16-196,3 1-87,-12 47-517,4-21 81,5 11 0,3 2-315,7-2-17,23 17 1,7-1-1583,1-20 811,15 4 1,2-7-1279,-9-25 638,52 1 1164,-28-24 821,43-39 872,-36 1-153,-6-34 0,-3-8 735,4 1-964,-18 10 1,2-12 0,-7 10 1213,-1-14-1093,-7 3 0,-6 3-616,-16 13-723,-38-29-1894,9 54 1249,-28 9 0,-7 8 143,-4 16 935,1 9 0,2 7 590,14 12-256,-28 30 1,62-12 0,-12 13-1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09.618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230 683 17549,'-24'-10'-4559,"-5"2"4249,26 8 1249,-6-7-2451,9 5 1712,0-13-32,0 13-19,0-6-590,0 0 780,9-24 326,3 1-272,20-49 1086,-8 38-1044,-2-12 0,-3-3 205,-5-4-388,-2 3 1,-4 1 26,-8 0-369,0-8-475,0 38-433,0 25 176,-10 14 1321,8 53-1067,-8-16 2456,9 29 0,2 3-2263,-1-8 318,5 25 0,0 1-13,-3-17-4,3 0 0,0-2-5,-5-9-463,-13-9 1,-3-5 929,-1-23 292,-34 14 933,27-33-176,-17-13-890,7 5 301,1-7-284,1 0-275,1-15-1171,16 12-50,6-20-1293,21 13 2325,58-7 275,-36 7-378,33-2 0,3 1 136,-22 8-229,30-15 0,3-2 716,-13 6-689,-2-8 1,1-4 0,3-3 0,14-13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15.30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435 516 19557,'-58'44'3377,"-2"-1"-3416,16 14-684,8-17 467,-5 25-230,29-29-403,2 14-26,10 24-60,20-22-311,2-2 1,9-4-1546,39-14 4997,7 9-3686,-5-33 981,-26-16 842,7-10 183,-3-12 1,1-5 1024,17-16-459,-7 4 1,1-4 63,-22 9 1,-3-2-626,3-4 0,-3-2-23,-8 8 1,-2-3-431,6-20 0,-6 2-390,-10-2-212,2-11 1,-9 0-797,-29 13 302,-9 4 1,-7 5-1108,-28 14 112,-11 9 1,-4 7 1350,-1 12-533,-11 3 1,-1 3 1293,1 13-390,8 14 0,0 6 1468,-2 15-407,19 19 0,7 7 1242,7 4-1744,28-13 1,2 10 0,5-5-170,7-14 1,6 3-300,7 21 0,7 10 1,3-9 210,2-18 0,6-1-582,14 18 1,8 8-1,-1-14-391,-7-26 1,6-6 444,16 5 0,11 0 0,-6-12-505,31-11 1177,-29-27 0,9-9 1,-10-2 836,25-16-351,-31-15 0,3-17 0,-9 6 192,-16 17 1,-4-2-177,3-15 1,1-7-1,-6 7 135,-6 15 0,-4 2-427,-2-36 0,-3-1-134,7-10-608,-35 2 0,-12 4-1265,-7 21 1179,-11 19 0,-13-4 0,6 12-1040,-13 9 1203,-16-1 1,-1 7-250,7 23 742,-8 13 0,-2 4 811,-8 6-471,25 8 0,-7 9 1,12 1 454,23-7 1,3 4-293,-18 17 0,-7 9 1,14-5 657,12 33-1172,7-24 1,-4 10 0,12-10-1005,24 22 381,-11-9 0,5-1 869,22-2-1155,15-24 1,13 5-1,-6-9-1345,15 17 1692,9-24 1,19-2 0,-12-18-323,10-40 1079,-14-8 1,11-10 0,-10-1 314,-17 2 0,-4-6-192,11-22 1,5-12-1,-10 9 144,-17 18 1,-3-2 0,6-21 0,1-12 0,-7 12 2221,5-18-2616,-26 16 1,-4-14 0,-6 15-428,-10-4-664,-20 0 0,-10 8-1582,-13 31 1664,-30 9 1,-6 4 40,-3 2-282,-4 8 1,1 3 835,8 10 491,5 17 1,0 5 780,-3 3-132,-2 26 0,5 8 1271,21 5-1686,7 21 1,7 5-24,18 4-601,19-30 1,5 9 0,5-9-587,19 28-421,6-34 1,10 6 0,1-11 180,-4-17 0,5-6 470,21 5 1,10 0 0,-6-10-153,-16-11 1,2-8 622,15-8 1,9-7 0,-10-3 392,25-20 160,-35-3 0,5-10 1,-10 4 1120,13-24-1048,-26 6 0,1-11 1,-8 9 817,-3-12-1180,-4-11 1,-11 2 1366,-34 23-2433,-8-2 0,-6 1-1110,-20 7 347,-18-1 1,-5 5-214,7 16 1376,-19 10 0,-3 6-141,3 9 12,-4 26 1,2 10 1665,12 14-837,31 0 0,-2 11 1,8-3 649,13-6 1,7 4-741,1 20 0,3 11 0,4-9 1278,5 27-1647,22-27 0,9 9 1,3-14 666,18 4-1432,9-5 0,7-10-805,21-33 1233,-21-17 1,0-8 376,13-24 730,-17-14 0,-11-6 288,-24-13-284,9-22 1,0 0 505,-15 19 311,-4-7 1,2 1-690,7 14-737,-17 10 2493,8 16-3751,-39 45 1558,12 4 249,-62 39 449,38-18-447,-23 8 0,-3-1 724,9-2-746,-21 10 1,-1 0 1132,22-11-1179,14 1 0,6-2-954,19-12 188,77 17-1593,-24-37-154,25-11 1,2-8 1481,-17-5-960,35-27 1503,-45 13 150,39-38 48,-32 16-440,-5-7 0,-3-1 1408,-8 3-1496,-17-2 1,-4 1-611,-7 21-593,-57-22-467,19 47 1420,-14 16 0,-1 9 452,3 6 253,-9 27 0,3 6 333,16 0-373,9 0 0,-3 12 0,9-7 1595,9 28-1617,-5-4 1,-1 2 0,14-32 0,1-3-1,-7 10 1,0-1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16.818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1197 854 19238,'-22'-27'-7274,"-9"-6"5696,7 14 1203,-7 2 622,-1 1 11,8 15 697,-17-7-464,17 8-491,-7 0 1414,-1 8 211,-21 24 329,15-1-1126,-3 11 0,2 4 556,10-2-2789,-2 18 0,2 2 2011,5-8-1153,10 12 0,6-1 384,8-13-586,30-3 1,10-6-1356,6-22 1466,17-11 1,4-9-14,-4-22 893,4-21 0,-2-8 520,0-15-511,-19 7 0,5-11 0,-8 6 123,-14 15 1,-2-4 65,11-29 1,3-13 0,-9 9 217,-15 24 0,-5-1-525,1-16 1,-2-9 0,-6 13-492,-17-10-388,-19 21 1,-8 11-1872,-5 29 1879,-19 13 0,-4 8 78,2 19-100,-6 21 0,0 8 1524,-4 15-409,25-9 1,-5 10 0,8-6 979,12-15 0,2 1-932,-8 18 1,-4 10 0,11-8 1467,5 21-1656,6-25 1,7 2 183,26 28-1562,2-31 175,19-8 1,8-4-1103,4-15 1454,24-11 1,6-11 114,4-27 115,5-19 0,0-9 772,-37 17 1,-3-7-64,12-20 1,4-13 0,-8 7 302,-15 14 0,-3-2-89,11-21 1,5-11 0,-8 9 1430,-12 20 0,-6 1-1598,4-40 0,-8 4-258,-11 18-816,-37 25 1,-10 8-1284,-4 8 1213,-23 24 1,-5 7 252,4 0 475,-17 32 0,-1 9 313,6 2 87,19 1 0,-8 12 0,9-6 131,18-16 0,2 2 72,-17 21 0,-6 9 0,11-6 1985,22-17 0,5 0-2053,-16 35 1,12 0-355,39 11-1018,23-6-527,13-44 834,22-42 1,4-15 26,3-16-47,-3 3 1,-2-3 791,-5-21 492,0-7-424,-24 4 0,2-12 0,-4 6 344,-3 8 1,-2-2-140,5-21 0,1-11 0,-8 11 119,-12 27 1,-6 2-860,-5-35 1,-6 2-873,-5 7-179,-39-15-775,5 71 319,-37 9 882,-4 31 939,21 4 0,-6 9 0,4-1 6,4 1 0,-1 4 300,-14 13 0,-7 8 0,12-7 359,23-16 1,4 3-232,-11 21 1,-4 11 0,10-9 1240,-1 20-1182,16 9 0,15-4-572,26-37-778,14-10 0,5-4-1427,5-9 1552,20-14 0,5-5-433,14-2 933,9-27 1,2-8 303,1-8 191,-26-5 0,6-13 0,-10 2 296,-22 11 0,-2-4 13,15-20 0,6-12 1,-12 8 271,-21 17 0,-5-1-603,2-14 1,0-7-1,-10 10-289,-19-11-462,-22 3 0,-11 8-1447,-13 29-24,-36 2 1,-6 8 535,10 15 1180,9 14 0,-15 6 0,13 3 37,25-1 1,1 6 446,-24 22 0,-10 11 0,13-1 305,26-10 0,4 4 11,-15 22 0,-6 12 0,11-8 365,19-21 0,7 3-573,0 13 0,3 10 1,9-10-7,17 26-712,29-1 0,14-6-1120,22-20-405,13-13 0,6-8 311,5-26 1348,-22-24 1,9-8 0,-7-4 273,-10 0 1,-2-8 265,23-22 0,9-14 0,-14 4 191,-25 12 1,-4-3-4,15-19 1,4-10 0,-12 7 394,-24 21 0,-5-1-263,11-43 1,-8 2 2211,-17 12-3211,-30 13 1,-11 6-1236,-10 19 578,-39 3 0,-8 7-459,10 19 729,5 13 1,-16 5 0,13 5 647,27 3 1,1 7 244,-24 16 1,-9 11 0,12-2 394,26-10 1,4 4-110,-5 11 1,-3 8 0,8-5 1496,-7 33-1395,25-17 1,8 2 147,13 20-960,23-28 1,11 7-1,1-9-593,-3-14 0,6-3 240,22 12 1,14 3 0,-8-15-1264,28-13 1647,-29-25 0,9-5 0,-10-8 51,25-31 586,-28-12 0,5-15 0,-12 3 46,-21 13 1,-6-5-20,9-15 0,1-10 0,-11 11 2496,-14-18-2503,-18 14 1,-7 6-396,-4 20-839,-53-15-469,12 69 646,1 26 0,-2 10 636,16-10 1,2 5 300,-8 25 1,4 6-1,12-15 1,3 1 0,3 0-1,-1 0 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17.88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893 569 18312,'-41'-51'-6010,"24"14"4820,-22 12 592,37 10 1137,-8 13-30,10-6-33,-19 16 312,14-6-672,-24 5 1195,-12 16-63,12-9-40,-21 18-244,-11 32-101,20-21-320,-9 23 0,-1 4-146,0 3-120,8 11 1,4 0 92,13-17-424,10-1 1,13-6-402,24-27-899,32-1-103,-14-41 1544,12-26 0,-3-11 131,-14-17-424,13-1 0,5-9 266,-12-6 0,-3-3 20,0-8 1,-2-1 114,-1 9 0,-5 3 428,-14 6 1,-11 10 158,-14 23-2217,-40-8-881,-1 38 1761,-9 12 0,-3 4-101,-2 6 568,-11 19 0,2 8 117,17 5 417,-10 25 1,3 6 357,14-1-184,20 17 1,7 2 813,3-9-1379,34-22 1,14 9-1,-2-13-767,10 3 79,39-1 1,9-18-714,-14-48 915,7-6 0,-2-10-291,-3-34 864,-25 7 1,4-12 0,-6 3 200,-5 7 0,-3-5-43,3-24 0,1-14 0,-9 11 256,-10 26 0,-7 0-128,-5-10 1,-3-6 0,-5 12 294,-14-10-1090,-14 12 0,-9 7-254,-15 20-380,-14 9 1,-5 5-406,-8 10 1180,14 22 1,-10 10-1,9 0 182,-23 14-518,27 8 1,-6 13 0,11-5 1775,-8 23-636,20 3 0,4 0 1278,6-3-1330,23-1 1,7 1-18,6-3-676,22 1 1,10-6-1069,16-25 477,9-11 0,3-10-822,2-31 1132,-14 2 0,-1-7 338,25-53 889,-15 9-415,-17 9 1,5-11 0,-8 5 223,-15 12 1,-2-3-130,14-21 0,4-9 1,-11 9 1034,-13-18-1142,0 6 0,-5 3-164,-12 16-793,-38-30-965,9 66 590,-19 4 1,-6 7-371,-8 20 524,-5 12 0,1 8 845,1 22 250,18 2 1,-4 12 0,9-4-244,17-11 1,4 2 185,-7 15 1,-2 9-1,9-8 811,8 29-696,24-13 0,7-4-315,11-6-560,29-15 0,5-13-889,-15-31 763,12-10 1,-2-10 18,-19-23 1032,17-20 1,-1-6 345,-9-10-384,-3 12 1,10-8 0,-12 7 1067,-5-13-655,11-2 1,-4 4 788,-29 31-910,-4-21-597,-22 45-327,-20 10 1,-1-6 0,-11 4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44.122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570 238 7533,'-47'0'-360,"6"0"0,18 0 90,1 0 180,0 0 360,0 0-180,0 0-90,0 0 360,-20 23-270,15-9 90,-24 42-90,26-25 90,-26 51 179,33-32-269,2 0 0,3 0 0,13 8 135,-2 10 0,4 2 45,18 7-120,-2-13 0,4 11 0,1-12-60,22 11-1,-3-18 1,10 7 0,-6-15 0,3-11-45,34 2 0,5-6 45,-16-22 0,19-1 0,2-4 0,-12-14-45,6-6 0,0-5 45,-9-12-135,-9-16 0,-3-3 135,-4 3-135,-18-20 0,-5-2-135,-2 20 45,-18-22 0,-6-1-45,-3 15 0,-7-8 1,-6 0 179,-17 4-45,9 11 0,-2 1 45,-22 0 0,-3-8 0,-5 1 90,-11 16-45,-2-22 0,-3 5-45,-12 30 179,8-14 1,1 2-180,-5 16 90,-5 1 0,2 2-90,23 11 0,-18 4 0,0 2 90,21 3-135,-17 14 0,-1 3-135,8-2 180,-8 19 0,2 4-90,15-4 135,-10 12 0,0 5 45,13 2 90,8 15 0,5 2 0,6-4 45,18 26 0,10 1 134,18-14-1187,-3-16 1,6 8 0,1-10 917,27 15-90,2-5 0,1-4-90,-5-16 135,27 7 0,4-3-45,-17-16-90,-6-9 0,11 3 0,-11-9 0,-1-10 45,27-3 0,0-6 225,-25-15-305,-1-1 1,3-3 124,-13-6 0,-4-3 2930,20-16-2885,11-12 0,-2-3-225,-16-3 120,-13 12 0,7-8 1,-10 5 149,1-24-225,-5-5 0,-6-2-45,-21-2-564,-4 10 0,-6 2 474,-22 1-180,-22-17 0,-9 0 180,-10 11 210,13 23 0,-7-5 0,5 9-119,-23-1 298,15 20 1,-10-1 0,7 4-210,13 7 0,-2 3 210,-19-1 0,-9 1 0,12 6 150,-15 9-45,-12 13 0,1 6-225,12 5 135,-4 17 0,3 5-45,15-1 0,-3 22 0,5 4-90,20-4 134,-5 20 1,7 2-45,25-11 0,16-14 0,4 10 0,5-10 0,21 24 30,12-26 0,12 5 0,-4-9-75,-15-19 0,5-4-15,29 12 0,15 3 0,-10-9 15,-25-16 0,2-5-105,24 4 0,13-1 0,-13-6-30,22-7 90,-30-16 0,9-6 0,-12-1 0,8-12 0,7-28 0,-4-7-180,-20 3 90,-15-10 0,-4-4 0,-3-7-120,-26 11 0,-7-13 1,-2 7 74,0 16 0,-6-1-75,-18-28 0,-11-13 0,0 18 120,10 34 0,-6 5 30,-24-16 0,-13-4 0,9 12-120,-12 5 240,9 22 0,-14 2 0,10 9-150,-27 19-120,21 8 0,-11 6 1,12 2 164,23 1 0,3 4 45,-16 12 0,-7 7 0,13-3 0,-9 28 0,21-17 0,-1-1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6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215 1 7533,'-33'0'0,"11"7"-450,3-5 270,7 13-90,0-5 540,-7 6-90,17 9-90,-17-6-180,7 36 180,-10-22-225,10 20 0,3 4 225,-3-10-630,2 40 450,10-60 90,0-10 0,19-10 0,-5-14 0,18-3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45.534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698 220 7533,'-22'28'-630,"-10"-3"180,-3 16 270,1-10 360,2 19-90,10-15-679,-10 8 1038,8 2 43,2 8 47,-1 25 1,6 6-360,20 3-445,-7-20 0,-2 10 0,8-11 355,33 14 270,4 2 0,5-1-270,-15-38 0,6-2 89,20 13 1,12 6 0,-5-11-180,-14-14 0,2-6 30,10 1 0,7 0 0,-7-8-30,23-4 180,14-36 0,0-11-90,-6 0 30,-24-8 0,8-12 0,-13 6-30,4-13-90,-12-12 0,-5-3-90,-12 9 45,-14-13 0,-5-3-45,-5-6-315,-14-10 1,-8-1 224,-16 2-270,-14 20 0,-14-9 0,3 11 270,13 23 1,-5 3 21,-11-4 1,-12-7-1,-3 2 1,11 10 202,9 10 0,-2 4 75,-18-2 0,-11-1 0,10 9 60,-21 4-180,22 13 0,1 6 269,-22 19-185,18 9 141,13 15 0,3 6-45,1 8-679,17-2 0,-3 11 0,4-6 499,9-17 0,3 3 59,-3 16 1,1 9 0,5-5-15,6-9 0,6 3-433,2 12 0,3 15 1,3 0-1,3-11 433,5-2 0,8 2 157,2 6 1,6 15-1,3-3 1,1-19 143,4-21 1,7-7-107,20 14 0,13 3 0,-6-14-105,-19-24 0,3-8 45,31-1 0,13-4 0,-10-8-136,-27-11 1,1-6 135,27-12 0,13-8 0,-13 1-415,-29 10 0,-2-5 85,20-19 0,10-10 1,-14 7 59,-26 20 0,-2-1-240,14-19 0,4-10 0,-11 6 150,-4-21-180,-8-10 1,-11-3 89,-35-5-150,-8 27 0,-9-9 1,-1 9 284,-2 16 0,-6 1-225,-20-23 0,-11-9 0,6 13 405,13 25 0,0 4-45,-9-8 0,-6-5 0,6 10 1267,-26-6-997,21 28 0,-9 2 0,10 2 269,-20-4-359,16 17 0,-9 5 0,12 4 0,-5 14 0,3 10 0,3 4 0,10 6-135,12 6 0,6 3 45,9 11 59,13 8 1,4 17 0,3-8 808,2-18 1,4 1-839,7 32 0,5 14 0,5-15-120,1-30 0,9-4 67,8 3 1,12 9-1,3-3 1,-6-12-23,-2-7 0,5-8 45,32 14 0,16 1 0,-12-22 179,13-39-179,1-6 0,-2-10 0,-11-28 60,-23 1 0,7-14 0,-9 7-195,-21 14 0,-2-3 75,18-27 0,5-14 0,-16 11-480,-15-13 315,-10-2 0,-11 1-854,-31 10 629,-8 16 0,-11-8 1,-1 10 44,-1 14 0,-7 3 45,-8-7 0,-13-9 0,-2 1 1,7 11 89,-4 1 0,-7 8 108,11 11 0,-14-1 0,-4 0 0,4 3 0,12 6 72,-7-1 0,1 10 292,-7 10 0,-14 6 1,2 4-1,18 4-292,17 5 0,6 9 420,-21 20 0,-6 12 0,15-4-331,26-17 1,7 4 240,-4 25 0,2 13 0,10-9 30,11 26-225,21 2 0,11-1-46,-5-48 1,10-3-240,36 17 0,23 4 1,-6-11-301,-20-17 0,7-8-135,17-3 1,19 1-1,3-6 1,-16-12-1080,-5-16 1,-2-9 1663,14 3 0,9-2 0,-10-3 0,-12-10 0,-5-3 0,10 2 0,0-1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48.485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0 1 5824,'0'10'180,"0"6"-90,0-14-90,0 13 0,0-5 179,0 0-89,0 6 0,0 16 0,0-8 90,20 56-90,-6-37-45,5 13 0,4 2-45,11-4 0,-2 12 0,0-3 0,8-17 45,5 19 0,0-1-45,-3-17 45,4 17 0,1 0 45,2-17 0,-2 17 0,0 0-90,4-17 0,10 18 0,1-1 90,-6-18-180,20 16 0,1-3-227,-19-22 227,9 7 0,-1-1 90,-15-12 0,15 21 0,1 2 0,2-6 45,-1 24 0,-1 0-45,-6-23 90,1 22 0,-1 2-282,-5-17 192,-6-10 0,10 8 0,-8-8 0,19 19 30,-15-16 0,7 7 0,-7-8-30,12 11 30,-18-11 0,5 8 0,-8-9-30,10 10 29,-10-11 1,9 7 0,-7-6-30,20 17 30,-9-11 0,11 9 0,-8-7-510,-21-17 0,2 1 450,24 24 0,10 11 0,-11-8 30,-25-19 0,-1 1 0,8 1 0,8 8 0,1 0 0,-8-8 0,-2 0 0,0-3-571,12 9 0,7 3 0,-8-7 571,-15-17 0,-2 0 120,8 8 0,6 4 0,-7-3-127,-11-8 1,2 1-54,24 19 0,10 7 0,-8-7 195,-18-16 0,2-1-545,6 5 1,11 7 0,-1 0 0,-10-7 454,-6-5 0,-1-1 15,25 19 0,10 9 0,-9-7-105,-22-12 0,-1-1 15,13 9 0,6 5 0,-8-6 163,-13-10 0,-2 2-163,12 14 0,6 9 1,-8-8 29,-15-19 0,-2 0 168,6 11 0,5 7 0,-6-9-168,22 16 45,-15 4 0,0 0-45,11-2-552,-17-4 0,-1-8 642,-9-32 787,14 7-877,-26-31 0,7 0 0,-10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49.238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1 0 6363,'0'20'90,"0"3"0,0-13-90,0 7 90,9 1-90,14 7 90,1-5 0,18 13-45,-2-1 0,3 1 45,24 20-1079,4 3 0,2 3 1034,-31-23 0,2 4 22,10 9 1,11 9-1,2 2 1,-7-7-68,8 8 0,3 2-18,-10-9 0,9 8 0,4 3 0,-2-4 0,-10-11-1244,18 7 1,-3-5 1261,-4 5 0,4 5 0,-6-9 45,-4-15 0,-4-5-651,-1 7 1,-1-2 605,-2-8 0,5 2-490,3 9 0,7 6 0,-7-4 490,-6-5 0,1 2 45,3 4 0,10 9 0,2 2 0,-9-5 46,-11-4 1,-6-3 0,3 2-92,11 10 0,3 3 0,-3-3 112,-9-8 1,-3-2-1,-5-1-112,2 8 0,3 1 45,3-7 0,10 3 0,1 1 0,-8-4 0,10 13 0,5 1-63,-9-16 0,14 5 0,4 1 0,-3-4 0,-12-8-27,9 3 0,1-6 67,6 0 1,16 3-1,-1-3 1,-14-7-113,-9-9 0,-2-3 90,16 10 0,10 3 0,-13-4 0,-30-10 0,-1 2-59,14 9 0,8 6 0,-10-1 14,-20-7 0,-1 5 165,26 19 0,9 12 0,-13-7-31,-30-18 1,-2 2 60,15 12 0,7 7 0,-8-8 1574,10 11-1634,2-8 0,-1-3 0,-5-5-135,20-5 0,-5-4 45,-42-12-450,27-9 1,-6-1 359,-44-4 340,33-24 0,-48 4 1,6-14-1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49.902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167 35 7533,'-49'-8'-270,"-19"-1"180,60-1 270,-31 3-270,37 7 180,2 0-270,31 0 180,-4 7-45,22 4 0,3 4-45,4 14 45,24 0 0,5 0-186,6 10 276,-29-16 0,13 3 0,3 0 0,-9-3-612,7 0 0,3 0 621,-10-1 0,12 4 0,5 1 0,-4-2 0,-10-4-54,20 2 0,0-1 17,-19-3 1,10 3 0,5 1 0,-5-1 0,-10-3-18,21 2 0,-1 0 45,-6 0 0,12 3 0,0 0 0,-14-3-90,-1 0 0,-1-1 67,-4-3 1,12 3 0,-1-1-1,-11-2-22,0 4 0,1-2 22,3-4 1,13 1 0,0-1-1,-12-3-662,2 0 0,-1-2 685,-13 0 0,7 1 0,1-1 0,-9-2-45,15-6 0,3 0 44,-5 5 1,12 4 0,1 0 0,-11-2 0,11-2 0,2 0 22,-5 2 1,15 2 0,-3 1-1,-17-3 23,-15-3 0,-4-1 30,18 3 0,9 1 0,-14-2-75,-29-6 0,-2 0 15,14 1 0,8 1 0,-11-1-150,18-2 180,9-3 0,-6-1-360,-34 2-76,13-6 1,-9 0-195,-44 6-313,29-14 583,-48 14 503,-14 2 0,-1 10 0,-8 8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50.635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45 1733 7533,'-23'35'0,"11"-7"-450,2-3 270,10-7 90,0-9-90,20 7 0,5-14 0,38 13 180,-14-13-3392,25-2 3392,-27-2-190,8-12 0,3-2 190,10 2 224,23-14 1,2-1-225,1 6 150,-18-3 0,12-8 0,-7 6-105,-16 10 0,3-1 22,4-8 1,13-8-1,1-1 1,-10 6-966,5 1 1,-3 1 927,-1-3 0,5-3 0,0 0-30,-2 3 0,1 0 0,-2 2-457,-9 5 1,-2 1 0,3 0 486,9-8 0,4-2 0,4 4-30,-2 7 0,6 3 0,-1 1 0,-11 0 314,7-6 0,0 0-314,-3 8 0,13 1 0,-1 0 0,-15 2 45,-6 0 0,-2-1 22,-2 1 1,11-1-1,0-1 1,-8 1-68,11-1 0,2-3 72,-14 0 0,13-5 0,4-3 0,-4 2 0,-11 2-72,16-5 0,-1-2 89,-3-2 1,13-5 0,-2 1 0,-15 6-45,-9 6 0,-5 2 15,6-9 0,6-2 0,-9 6-15,-18 13 0,0 2 15,18-11 0,10-5 0,-10 4-15,-20 10 0,-1 1-15,13-8 0,7-4 0,-12 4 60,2-2-204,-2-9 1,-5-2-427,-20 8 985,25-23-804,-59 38 995,0 3 0,-10 7 1,-2 0-1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53.871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0 35 6813,'0'-19'-719,"10"4"629,-7 15 90,7 0 90,-1 0-90,-6 7 89,7 3 1,-1 23-90,-6-4 270,36 53-270,-31-29 120,18 7 0,13 13 0,-6-6-120,-16-16 0,3 3-826,16 18 1,14 15-1,2 1 1,-9-12 825,-6-4 0,2 0 18,1-9 0,8 10 0,5 3 0,-3-2 0,-8-11-418,7 12 0,1-1 382,-8-14 0,7 8 0,3 3 0,-2-3 0,-8-10 18,6 11 0,0 0-23,0-1 1,7 11-1,-1-1 1,-7-11 67,-7-8 0,0 1-45,3 5 0,7 11 0,-1 0 0,-6-11 90,-4-5 0,3 1-45,7 12 0,11 14 0,1 0 0,-8-11-535,2-2 1,0 4 504,-14-19 0,5 12 0,4 6 0,0 1 0,-2-6 0,-5-9-335,5 3 1,-3-9 0,4 10 364,-3 3 0,7 13 0,2 5 0,0 1 0,-2-5 0,-6-13-15,7 5 0,-6-12 0,7 10-75,-4-4 0,6 9 0,4 6 0,0-1 0,-3-5 0,-7-11 15,4 3 0,-6-10 0,6 7 0,-4-5 0,7 8 0,3 4 0,1-1 0,-5-4 1,-7-10 29,2 0 0,-7-9 0,5 9-45,-4-1 0,6 10 0,3 5 0,-2 0 0,-3-5 0,-9-9 45,0 1 0,-8-8 0,4 9 36,4 12 0,4 15 0,2 3 0,-3-3 0,-8-13 9,4 16 0,-1-1-10,-4-16 1,8 13 0,2 3 0,-2-4 0,-6-13 54,7 13 0,1-2 0,-9-19 0,7 10 0,1 2 0,-1-4 0,-6-11 45,7 6 0,1-1-23,0 2 1,6 11-1,2 0 1,-6-13-68,4-3 0,4-1-68,3 4 1,11 10-1,1 1 1,-12-12-23,-6-6 0,-1-1-23,0-6 1,8 8-1,-2-2 1,-11-9 22,-11-9 0,-3-2-90,26 24 0,-3-6 2082,-16-17-2757,3 16 1534,-33-46-724,-38-42 0,-8-20 0,4 4 0,0-1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54.600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0 1 7533,'0'20'-360,"0"3"270,10-13 90,2 8 0,11 7-270,-1-6 180,10 22 0,-8-12 135,10 10 0,3 4-287,15 18 302,-10-9 0,6 9 0,-3-3-429,-8-8 0,4 5 423,3 0 0,11 12 0,4 4 0,-3-2 0,-7-9-601,-7-5 0,-6-6 0,9 8 562,7 5 0,12 12 0,6 5 0,0 1 0,-5-5 0,-11-10-551,-3 0 1,-8-8 0,8 8 547,-4-8 1,10 8 0,4 6 0,2 1 0,-1-1 0,-5-4 0,-9-9-441,7 13 0,-9-8 0,10 7 415,-6-11 0,9 7 0,6 5 0,2 2 0,-2-2 1,-5-5-1,-9-8 13,8 13 0,-8-9 0,9 7-15,0-5 0,11 9 0,6 4 0,-1-1 0,-4-5 0,-11-10 15,-3 0 0,-8-9 0,9 6 0,-3-3 0,10 8 0,5 3 0,-1 0 0,-3-4 0,-10-10-471,4 2 1,-7-8-1,3 4 471,7 8 0,4 6 0,0-1 0,-5-8-125,17 5 0,-6-4 151,-6 9 0,-1-1-26,1-9 0,4 4-13,-18-7 0,3 6 0,0 2 0,-4-6 13,-4-4 0,-3-5 0,6 8 0,8 9 0,9 11 0,4 4 0,-5-4 0,-11-9 0,8 13 0,-3-1 0,-13-20 0,7 8 0,3 2 0,-4-4 0,-9-8 8,5 11 1,1-2 80,9-2 1,13 6 0,1 0 0,-10-9-90,-1 2 0,2-1 0,-6-11 0,10 7 0,5 3 0,-4-5 0,-10-8 0,8 1 0,-1-1-23,4 6 1,12 10 0,-2 0-1,-13-10-67,-11-8 0,-3 2 60,16 19 0,7 10 1,-14-8 20,-27-23 1,-8 0 334,12 28 0,-8-4-416,-13-26 1073,-30 8-1073,-2-48 90,-40-26 0,-7-30 0,15 15 0,0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55.385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0 1 6633,'35'45'-180,"16"-2"180,-4 7-3475,29 5 3565,-33-14 0,2 4-90,10 2 0,1 3 45,1 7 0,9 8-10,-12-11 1,9 7 0,4 5 0,-1-1 0,-7-7-450,3 6 0,-5-5 1,10 8 425,-6-8 1,10 10 0,7 5 0,2 1 0,0-1 0,-7-6-1,-8-10-253,-3-3 0,-8-9 1,-1-1-1,9 6 226,8 7 0,9 7 0,4 3 0,1 0 0,-5-5 0,-8-10 15,8 4 0,-7-10 0,10 7-26,-12-9 0,10 7 1,6 3-1,2 1 1,-1-2-1,-6-3 0,-11-8 26,15 9 0,-10-9 0,11 8-13,-12-7 0,12 8 0,7 3 1,3 2-1,-4-3 0,-8-5 1,-13-8 101,2 0 1,-12-9 0,9 6-15,-3-1 0,10 7 0,5 2 0,0 0 0,-5-4 0,-11-6-15,0-1 0,-8-6 0,7 5-42,11 4 0,12 7 0,4 1 0,-5-2 0,-12-8 27,9 4 0,-2-1-27,-14-5 0,10 6 0,3 3 0,-4-3 0,-12-5-18,5 4 0,-3 0-23,1 2 1,10 7-1,-2 0 1,-13-6-27,-12-5 1,-4 0-102,9 8 0,5 6 0,-14-9 150,-8 3 461,1 27-731,-40-60 679,-20 4 0,-14-32 0,-23-4 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55.934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111 389 7533,'-35'0'-720,"3"8"630,10-6-180,10-2 270,2-2 0,10-21 90,10 3-90,2-15-1561,29-5 0,9-2 1741,19-12-135,-8 22 0,18-4 0,3 1 0,-10 8-440,1 3 0,4 9 466,4 7 1,18 4 0,8 2 0,-5 4 0,-15 2-456,-14 5 1,-9 3-1,10 4 519,8 3 0,14 5 0,8 4 0,1-1 0,-6-1 0,-13-4-426,7 0 1,-11-3 0,13 0 367,-15-3 0,12 2 0,6 1 0,4-1 0,-3-1 1,-6-3-1,-12-3-17,19-2 0,-13-5 0,14-3-35,-19-2 1,11 0 0,8-2-1,2-2 1,-2 1 0,-9-2 0,-12 0-56,13-3 0,-13-2 0,10-3 15,-7 0 0,12-3 0,6-1 0,-1 0 0,-7 1 0,-13 3-45,0 1 0,-11 3 0,5-2 15,11-2 0,7-2 0,-2 1 0,-13 4 0,-4 3 0,-4 6-75,10 4 0,5 4 0,-11 1-60,18 7-270,5 2 1,-11 1 1842,-53-7-1393,37-10 0,-44-18 0,19-9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58.371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773 110 7533,'-47'-27'0,"-4"10"-630,17 1 360,-1 14 180,-7-6-90,18 8 180,-18 0 90,-12 0 180,5 8-5750,-44 17 5480,41-3 162,3 25 1,5 9-73,15 2 0,4 36 0,10 7-90,17-50 0,6 3 0,5 11 0,6 14 0,1 0 0,-1-10 45,3-1 0,3 0-90,4-2 0,6 9 0,1-1 0,-3-13 90,-4-8 0,5-5-135,22 14 0,11 3 0,-6-12 90,-17-25 0,1-6-45,43 20 1,-2-14 1051,-15-45-917,12-34 0,-1-11 45,-44 28 0,0-4-626,19-26 1,7-14 0,-14 10 579,-5-20-89,-15 17 0,4-12 0,-8 11 1929,1-19-1989,-16 19 0,-4-11 0,-2 12 60,-8-16 28,-12 3 1,-12 4-209,-29 12-885,-5 5 1,-6 3 1064,20 26 0,-6 6-30,-24-3 0,-13 2 0,11 5 636,26 8 1,1 5-457,-19 8 0,-7 6 0,13 5-150,1 13 224,-4 24 1,4 7-225,17 5-45,-2 22 0,7 4 45,28-7 0,6-10 0,1 14 0,2-8 45,2-15 0,6 2-75,12 29 0,7 13 0,0-12 30,-8-23 0,6-3-30,18 11 0,11 7 0,-3-16 30,20-1 90,0-22 0,3-12-90,5-30 150,-16-25 0,9-15 0,-8 2-150,-14 9 0,-2-6 30,21-31 0,7-14 0,-12 8-75,-24 24 0,-4-2 105,11-24 0,4-12 0,-11 11-150,-17 25 0,-4 1 120,5-19 0,1-9 0,-10 11-120,-20-9 45,-16 6 0,-9 7-45,-19 22 90,-34 4 0,-8 7 0,48 17 0,-2 3 0,-33-3 0,-14 0 0,12 3 0,23 2 0,1 4 60,-19 4 0,-10 4 0,12 4-60,25 2 0,3 7 0,-9 14 0,-4 9 0,11 1 45,15 2 0,7 4-180,-15 17 0,7 6 0,22 9 0,10-2-180,-2-28 1,6 3 314,16 23 0,12 10 0,3-13 0,1-20 0,6-5 0,7 7 0,1-1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7.2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65 223 7533,'-12'9'-900,"-7"7"900,16-7 0,-6 8 0,-1 7 0,8-4 540,-8 27-540,10-16 90,10 48-180,11-22 180,3 12-270,-2-28 180,-13-24 90,1-2-270,-8-13 180,8 6 0,-10-16-180,-10-32 180,8 8 0,-17-63 0,16 52-299,-16-37 299,17 36 0,-8-37 90,20 22-90,2-15 0,9 32 180,20 0-180,-15 22 90,25-3-90,-28 38-90,-1 42-90,-12-13 180,-12 11 0,-6 0-90,-14-12 90,8 29 0,-24-22-270,24-20 90,-18 10 180,20-23 0,-16 8 0,4 1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4:59.151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930 347 7533,'-67'-18'0,"1"1"-5661,10 7 5661,2-5-359,-10 5-594,15 0 773,-25 3 1249,18 7-890,4 2 1,-2 3-180,-22 13-218,27-4 0,2 7 308,-7 31 0,20 3 0,2 20-45,20-17 0,2 3 0,-2-10 0,2 5 75,9 23 0,5 12 0,0-8-30,-4-14 0,5 2-23,14 6 1,11 13-1,2 0 1,-2-14-158,-3-7 0,7-4 157,12 1 1,13 8-1,4-3 1,-8-15-113,-2-13 0,5-9 45,22 6 0,14-1 0,-11-12 0,-24-17 0,0-11 89,21-8 1,9-10 0,-12-1-90,-27 2 0,-2-9 90,8-13 0,9-13 0,-2-4 0,-14 7-45,-13 0 0,-6-5-45,6-10 0,4-14 0,-2-1 0,-12 11-90,-13 5 0,-9 0 90,2-17 0,-2-11 0,-4 13 0,-5 21 0,-5 4 444,-13-22 0,-5 3-534,-19-15 0,16 43 1,-4 2 89,-4 0 0,-8-1-258,-19-4 0,-13-3 0,6 8 258,4 5 0,-5 6 22,3 5 1,-13 0 0,1 4-1,14 12 8,14 15 1,2 10 89,-18 10 0,-8 9 0,16 1 60,2 33-61,16-9 1,-5 13 0,15-8-30,15 26-472,5-7 0,-1 16 1,8-11 426,10-21 0,5-2-45,1 7 0,3 5 0,2-6-69,8-6 0,5-6 69,2-1 0,10 1 0,17 2 0,11 2 0,-3-9 45,-8-9 0,6-6-90,3-6 0,14 2 0,0-6 0,-11-11 45,-7-15 0,0-12 0,18-6 0,9-7 0,-16-4 180,2-36-150,-22 12 0,5-11 0,-13 4 15,-24 13 0,-6-5-75,8-28 0,2-13 0,-6 9 75,-7 18 0,-8-1-135,-9-6 0,-8-13 0,-4 1 0,2 12 45,-2 3 0,-9 4-68,-12-6 1,-14-9 0,-3 1 0,4 15 67,-3 9 0,-8 7-90,-3 3 0,-12-4 0,-3 3 0,11 11 135,-2 6 0,-2 15 90,5 16 0,-11 10 0,1 5 0,14 2 0,8 5 0,6 13-23,2 13 0,-4 16 1,4 4-1,10-10-22,8-1 0,10 3-165,1 23 0,5 13 1,11-15-376,11-33 0,13-5 495,19 3 0,15 1 0,1-11 0,7-12 0,5-9 0,2-4 0,0 0 0,0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00.653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145 565 7533,'-22'0'-180,"9"-8"180,-6 6 90,16-6-450,-6 8 180,9 0 900,0 0-451,9 0 1,-6-8-180,16 6 90,-16-13 0,7 5-90,0-8 270,12-38-360,-8 21 180,6-55-90,-20 42 0,0-51 0,0 46 0,-20-37-1,15 67 1,-14 23-180,19 23 90,0 59-89,10-23 89,0 10 0,2 2 0,2 5-90,7 5 0,-2 0 180,-14-18-180,6 8 0,-3-3 0,-18-22 90,-2 34 0,-10-60 90,0-3-90,-10-9 0,8-8 180,-18 0-180,7 0 179,11 0 271,-6-8-270,28-2 450,12-7-360,5-1 629,56-7-809,-30 6 90,53-7 0,-55 9 0,32-1-90,-54 8-90,23 3 90,-38 7-810,8 0-719,-20 0 1439,8 0 0,11 0 0,16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01.501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67 388 7533,'-25'0'90,"-4"0"90,26 0-1,-7 0-269,10 0 1,0 0 268,20 0-89,-5 0 450,46 0-360,-12 0-1696,8 0 0,2 0 1606,7 0-425,10-4 1,0-1 424,-7 3-114,-2-8 0,1-3-66,3-7-449,5-15 539,-32 16-630,-22-5 540,-22 22 2769,-12 2-2589,-10 10 1281,-10 23-1192,17-11 240,-14 26-419,26-26 810,-6 18-720,9-28 0,0 4-1,9-24-178,4-33 89,9 8-90,0-41 0,-10 35 180,-2-58-90,-10 58 359,0-41-359,0 61 720,10 1-630,2 10 180,39 32-450,-21-11 180,10 18 0,1 3-360,-2-9 90,-10 18 0,-4 2 90,-3-18-89,-32 61 179,-14-56 0,-50 35 90,23-46-414,-13 3 54,22-17 90,18-5 90,-8 6 180,20-16 0,2-2 0,10-7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01.969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196 641 7533,'0'-35'180,"0"8"-1,0-6 181,0-2-90,0-10-90,0 1 0,0 0-180,0 9-3892,0-23 4162,-9 9-150,7-4 1,1 0-31,-9 6 180,10-25-360,0 62 180,0 18-90,10 3-180,12 69 90,3-33 45,-4 32 0,0 3-45,3-20 1099,-13 1 0,0-5-1189,9-21 180,-18 14 1088,8-14-1358,-10 14 180,0-14-360,-10 13 181,-2-21-91,-49 4 180,29-15 270,-59-8-270,42-3 1624,2-7-274,-2-15-271,64-5-449,-10-7-1,40 4 1,13 5-180,1 5-360,2 2 0,14-1 0,-10 3 90,14 7-944,15-2 0,-4 0 764,-36 4 180,17 8 0,-49 2 0,0 7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04.303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67 221 7533,'-22'8'0,"0"-7"-540,9 7 270,3 0 180,10-6 450,0 14-90,0-15 0,10 7 539,32 0-449,-3-6 0,38 2 0,8-1-91,4-3-1281,-16-2 0,13-1 0,-10 1 922,-23 1 0,0 0 120,14-2 0,8 0 0,-11 1-210,17 2 45,-11 0 1,-8 0 44,-32 0-180,19 0 180,-47 0-90,-2 8 90,-12-6 3396,-30 21-3306,25-11 180,-32 29-180,44-12 270,-24 45-180,26-39 90,13 29-90,5-44 0,36-11-180,-24-11 180,25-54-270,-28 21 90,-6-20 0,-4-3 90,-1 3 0,-7-6 0,-3 0-90,-3 8 180,0-28 90,0 51 269,0-3-179,10 24-180,22 9 90,5 17 450,56 18-450,-49-5-225,13-3 0,-3 2 135,-22 2-360,29 35 180,-49-27 0,-31 35-90,2-41 90,-35 2 0,-7-6-450,10-15 0,-18 3 1,1-3 269,25-12 270,-11-9 0,52-5 0,12-14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04.818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244 343 7533,'0'-27'-540,"-10"2"90,8-1 900,-8 7-90,0-15-90,7 16-180,-6-8 269,9 9 1,0-1 540,49-30-720,-27 22 224,39-1 1,8 6-585,-10 11 90,9 24 0,-1 11 0,-16 10 90,-11 11 0,-9 7-180,-16 13 0,-11 0 1,-8 1-1,-20 7 135,-15 5 0,-6-5 45,-9-17 0,2-18 0,-11 3 0,6-10 0,-19-7 0,-7-12 0,2-11 90,20-23-731,-3-22 461,42 8 90,12 0 270,20 0-90,51-16 450,-17 20-271,30 4 1,4 6 540,-7 9-226,26 8 1,0 8-423,-13 15 18,-22-2 0,9 4 0,-10 0-180,10 12 315,-7 4 0,-5-2-135,-23-20-179,-4 24-1,-22-37-2068,-20 6 1798,8-8 321,-18 8 1,8 2 0,-10 7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06.235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133 88 7533,'-34'0'0,"2"0"-900,0 0 720,17 0 540,-4 0-180,19 0-90,0 0 630,10 16-361,12-4 136,30 15 0,8 3-405,14-6 59,-8-5 1,12 2 0,-8-3-766,25 0 571,4-7 0,-1-4 135,-10 1-225,11-17 0,-4-6-135,-29 2 90,0-3 0,-12-1 0,-41 7 180,-4-5-90,-9 13 90,-9-6 707,6 16-527,-36 25 0,22-10 0,-15 42 90,22-35 89,10 60-269,0-53-90,10 27 90,2-54-270,20-18 270,-7-4-270,16-44-179,-16 23-91,7-56 270,-20 45-270,-2-53 540,-10 54 180,0-38-90,0 50 719,0-10-809,0 31 630,0 2-450,10 24-180,2-5 180,10 15-180,10-17 179,2 7-448,40 9 268,-23-4-359,-2 3 1,-4 1 269,-16-3-450,20 27 270,-46-20-360,-33 37 540,-9-25-450,-17-10 1,-3-4-181,2-8 630,-14-3 0,81-32 0,14-4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07.488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243 105 7533,'-10'-10'0,"8"3"-90,-18-1 0,8 6 180,-10-14 270,10 14 89,2-13 91,10 13 90,0-14-450,10 14 359,21-13-359,6 13-450,57-5 540,-50 14-585,8 7 0,-4 5-224,-18 12 134,-6 23 0,-7 5 225,-17-1 180,-21 4 0,-9-1 90,-12-5 135,-31-11 0,-6-6-45,15-6 224,-5-12 1,6-11-135,36-20 0,-3-7 270,60-9-360,-3 7-135,22 5 0,5 3-135,2 1 90,20 14 0,0 7-180,-17 11 90,10 15 0,-5 7-360,-22 9 270,-16 12 0,-11 1 90,-27-10 225,-33 4 0,-13-7 45,-13-20-315,-21-6 0,0-5 45,21-12 90,-3-13 0,5-10 0,27-16 0,-19-24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10.586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410 2122 14495,'-22'0'-1260,"0"0"1170,-10 0 180,-32 15 367,13-3-761,-23 13 516,30-15 50,10 5 440,-8-5-443,17 0 470,82-34-257,2 1-1182,1-2 1,19-9-1,4-3 1,-8 4 803,12-8 1,5-3-56,-16 8 0,13-6 0,4-2 0,-1 0 0,-10 4-394,4-4 0,-7 2 0,13-7 387,-23 13 1,10-5-1,6-4 1,3-2 0,2 0-1,-4 2 1,-5 2 0,-8 5-358,12-6 1,-10 6-1,0-1 1,9-5 381,-6 1 0,9-5 0,6-3 0,0-2 0,-4 3 1,-7 4-1,-13 6-32,2-2 0,-11 7 0,6-5 39,1-1 0,10-4 0,1-3 0,-4 2 0,-10 4-96,15-16 0,-3 1 103,-11 13 1,9-6 0,-3 3 0,-16 7-216,11-20-167,-21 20 1,-9 8 134,-24 20 629,-21 12-1466,-6 12 24,-66 44 872,27-15 156,-2-8 0,-3 2 0,13-1 0,1 1 0,-10 1 1,-1 0-1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10.951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 1558 21603,'0'-37'-6381,"9"4"5573,43 0 3388,9 12-1685,-13 4 1,3 1 302,47-1-916,-20 4 1,3 0-99,-17 1 0,7-3 20,11-5 0,16-4 0,4-3 1,-6 0 395,-17 3 1,-4-1 0,3-1-1,9-4-342,-4 2 0,10-4 1,6-2-1,2-1 1,-1 0-1,-5 2 1,-8 3-213,-6 1 0,-6 4 1,-4 0-1,3-1 0,8-4-2,5-2 1,9-4 0,6-3-1,0 0 1,-4 1 0,-8 3 0,-13 6 19,8-3 1,-13 5 0,7-4 62,0-2 0,9-5 1,3-2-1,-8 3 1,-14 6 98,-1-1 1,-8 1-141,11-11 1,-7 3-140,-13 12-111,-36-6-1309,4 21 1041,-19-11-1934,0 21-706,0-6 419,-9 8 2669,-14 15 0,-11-3 0,-10 13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7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1 154 6453,'0'-19'450,"0"4"-180,0 7-90,9 6 0,3-6-90,10 8 90,-1 0-270,1-7 269,28 5 1,-2-6-90,34 8 0,6 0-90,0-7-90,-21 4 0,9 0 0,-11-1-325,12-5 326,16-7 89,-43 14-360,-26-6 90,7 1 180,-9 5-270,-1-5 90,-9 0-269,7 5 539,-16-6 58,6 16 1,-28 9 0,-5 9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41.752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1193 333 17270,'10'-67'2124,"-7"32"-2948,16-29 1001,-16 29-411,6 6 464,-9-4-813,0 15 235,10 1 414,-7-1-266,7 8 1099,-10 3-1689,-10 7 958,-3 16 185,-9 3 846,-19 55-427,-6-14-2268,0 22 0,-2 7 1798,14-38 0,-3 3-425,0 5 1,-5 10 0,-1 2-1,4-9 556,-5 6 1,-3 0-260,-4-2 1,-10 8 0,0 1-1,12-11-158,10-5 1,2-2-110,-13 4 1,-6 4-1,15-12 332,15-2-194,-5-2 191,22-41 408,20-40-1056,2 17 498,20-65-465,-7 44 212,-3-11 1,-2-3-275,-6 7 199,6-9 0,0-1-184,-6 9 4,11-9 1,2 1 598,0 9-250,4-6 1,-1 0 231,-13 7-261,32-33 590,-44 54 2337,15 6-1960,-30 24-227,-32 48-408,13-22-92,-7 9 0,1 2 22,8 3-11,-18 11 1,-1 2-73,12 4 207,-17 8 0,1-2-686,21-17 263,-13 3 1,3-4 128,19-19-179,-29 22 288,46-47-517,-6-10-228,9-10-85,39-39 838,-20 16 14,16-4 1,2 0-84,-10-2 25,44-27 90,-52 27 185,40-19 539,-44 28 6,17-11-908,-20 30 243,-2 26-2135,-10 8 1000,-10 36-643,-2-14 1253,0 15-486,-8-5 515,8 44-529,0-44 287,4 4 0,6-5 1152,12-27-768,31 27 1,18-60 0,29 4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51.455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66 255 12893,'-22'-17'-3146,"0"7"2826,10-5-655,2 5 629,10 0 657,0-5-88,0 13 303,0-14-3552,39-17 4086,-19 9-1093,32-1 1,6 2 1061,-11 3-631,18 7 1,3 2-16,-5 1-369,-8 14 0,-4 7 89,-12 11-299,10 59-947,-56-36 399,-2 12 1,-4-1 412,-14-11 219,-12 1 0,-3-3 243,0-12-355,-41 10 510,46-31 2467,-25-2-2292,45-16 385,17-33-981,27 16 53,12-9 1,6 3 201,16 18-261,20-5 0,2 5-84,-6 19 44,2 10 1,-6 8-112,-34 12 153,-19 15 0,-8 3 45,-15-10-59,-32 10 1,-11-2 279,0-10 56,-19-3 1,-3-4 320,4-5-119,7-13 0,-1-2-33,-3 3 246,-32-1-315,53-7 788,-1-2-1296,31-8-435,29 0 264,6 0 364,39-8 0,-15 6 1,15-6-1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52.584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366 860 10168,'-12'20'137,"2"3"-141,0-21 35,8 14-125,-8-14 325,10 13-243,0-13-42,0 6 396,20-8-399,-16-8 591,26-25-313,-28 2 16,8-51-293,-10 32 281,0-28 0,0-6-135,0 3-856,-3-9 0,-4 1 537,-5 11 137,-8 10 1,-2 4-382,5 9 299,-12-1-277,29 66 181,0 71 270,0-24-52,7 30 1,5 3 21,13-10-8,-9-18 0,3 9 0,0-10 47,18 15 94,3 10 1,1-3 0,-9-24-79,4 10 0,-1-2-156,-11-31 68,-2 52 104,-22-72 172,-31 23 321,-6-37-291,-37 6-64,15-8-53,7 3 0,-1 1 55,-11-2-30,11 1 1,3 2 106,1 3 193,-25 9-636,47-5 2501,7 4-2064,33-16 3,77-24-83,-31 11-1025,13-7 0,1-2 766,1-5-459,22 0 118,-30 2-407,-10 7 401,8 1 468,12-8 1,-15 5 0,13-5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6:53.251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344 220 10798,'-10'-45'-1450,"-2"-6"882,0 22 180,-8-4-62,18 16 862,-8-1-113,10 9-4,-10 1-326,-12 23 508,-3-3-99,-5 25 0,-1 5 179,-8-2-291,5 15 1,4 2 108,5-14 176,-4 46-317,26-48 347,3 33-961,13-43 189,38 42-284,-12-48 269,3 18 1,0 1-370,-3-9 122,13 47 55,-40-51 22,-2 50 321,-20-55 653,-32 31 58,13-48-114,-52-40-245,51 6-762,-21-41 510,39 21 94,2 0-182,10-5-3350,0-3 3106,0-1-698,19-38 1138,-4 32-192,14 1 1,3 3 573,-2 11-466,14-8 1,3 3 371,-6 23-342,7-7 0,-2 4 274,-17 18-98,20 4-279,-46 42-97,6 12-140,-9 17-47,0-11-56,-9-1 233,6-14 239,-7 13-45,10 11-264,0-5 394,10 36-168,12-42 39,42 8-310,-22-40 159,39-34 231,-44-5 3244,7-22-3029,-13-7 0,-1-5-243,9-13-12,-5-16 1,-4-3 856,-5 5-993,-11 6 0,-9 4-66,-24 17-305,-14 7 1,-8 9-383,-25 25 579,3 4 0,1 5-329,0 15 48,13 18 0,5 8 265,15 8-124,-11 48 1,60-30-1,5 8 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49.43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212 280 21232,'9'-19'-2528,"-6"4"207,17-1 3300,-18 5-1996,18-7 1654,-8 2-759,0 6 300,-2-15-1117,-10 5 7,0-28 543,0 32-980,0-30 1003,0 42-919,-10-11 340,8 22 239,-18 18 1065,18-3-216,-8 50 26,10-45-169,0 68 0,0-67 0,0 59 109,0-61-419,0 38-517,0-51 774,-20 26 469,15-35 801,-34 12 184,24-16-164,-36 8 15,24-6-11,-15 6 146,20-8-240,0 0-496,10 0-631,31 0-364,-11-8 116,50 6 75,-40-6 232,43 0-164,-24 6 100,27-6 0,-18 8 0,8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44.05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0 350 20775,'12'-9'318,"-2"-7"-1696,-10 14-791,0-6 868,0 8 1672,0 0-105,10 0-67,-7 0-296,6 0-416,1 8-303,-7 2 462,6 8-211,1-1-811,3 40 151,-1-14 690,-7 20 0,0 4-484,4-1 548,-7 18 0,-1 1 482,9-17 113,-9 7 0,-2-4 551,1-26 42,0 11-422,-10-48 1550,7-55-1739,-6 20-75,16-27 1,5-5 95,-7 13 134,15-10 0,-1-1 272,-14 6-440,19-2 1,1-1 532,-7 1-1074,11-8 0,3 2 1215,-5 20 119,15-33-443,-30 62 392,17 41-1589,-24-13 402,10 27 0,0 5-752,-13-13 820,3 15 0,0 1-531,-5-10 0,10 39-220,2-51-579,10 18 1383,-10-37 761,-2-5-52,0-16 715,2-33-669,10 19-250,4-29 1,0-7 510,3 9-210,3-26 1,-2-2 608,-6 13-963,-7-7 0,-2-1 134,7 8-722,-10 6 0,-2 3 278,3 16-564,-4-1 917,-9 34 0,10 22 0,3 4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46.07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168 317 22162,'0'-20'-5290,"0"5"3496,0 15 3588,0-8-2780,9 6 2534,-6-14-2071,7 14 1618,-1-13-1349,-6-2 497,7-3 652,0-21-1829,-8 19 1130,8-26-1549,-10 26 1080,0-11-1399,0 16 592,0 7 757,0 2-651,-10 24 1420,8-5-490,-8 23 53,10-23-88,-10 29 371,7-27 76,-16 44 139,7-34 239,-1 41-1305,-6-40 1305,16 32-1205,-7-35 1116,10 20-1029,0-29 94,0 11-228,0-21-151,0 6 370,0-8 469,0 0 913,-9 0-590,-4-8-176,-9 6 704,0-5-367,10 7 495,2-8-1055,10 6-1267,-10-6 15,8 8 1146,-18 0 832,18 0-974,2 0 638,2 0-624,28 8 0,-6 1 0,20 9 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53.803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177 262 25721,'0'-19'-8124,"-10"4"5662,8 7 14,-8 6 4008,10-6-2266,0 8 2215,0 0-378,0-8-2892,0 6 1761,0-13 99,0 13 407,0-14-1905,10 14 3597,-8-29-3820,8 17 970,0-26 1164,-8 20-291,8-12 295,-10 20-516,0-4-90,0 16-257,-10 0 1968,8 0-968,-8 24-376,10-11-497,0 36-297,0-20 517,0 29 0,0-27-1761,10 34-268,-8-42 82,8 33 941,-10-34 1006,-10 19 505,8-29-139,-28 19 980,26-28 272,-36 13 782,26-8-319,-18-6 99,10 6-17,0-8-818,9 0 51,3 0-981,10 0-273,20-8-90,-5-2-200,36-8 481,-33 9-884,50 1 742,-58 8-191,39 0 0,-37 0 0,10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54.03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133 1 25721,'-24'0'-989,"4"0"539,20 0 180,0 0 270,-10 7-167,8 3-1331,-8 7 864,10 1-1127,-10 15 513,8-11-310,-18 18 683,18-20-667,-8 13 423,0-5 1096,7 6 0,-6-7 0,9-2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54.48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146 167 25721,'0'-34'-7044,"10"7"6347,-8 1-549,18 8 1872,-18 8-1481,18-5 1475,-8 5 119,10 1-514,10 1 1961,-17 8-955,24-8 721,-15 6-1524,1 2 988,4 2-1378,-26 21-1830,7-11-174,-20 60-68,7-35 1350,-14 16 1,-5-1-753,5-9 928,-12-1 1,-3-2-48,5-9 266,-44 25 2079,41-34-343,-31 3 494,36-17-117,3-8-748,2 0-206,8-8-1353,0-2-211,22-23-406,4 12 444,38-20 157,-15 29 537,56-19 411,-49 27-370,7-1 1,-1 2 1069,-11 5-136,45 30-910,-45-19 0,22 28 0,-26-14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7.9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85 7533,'-11'-17'0,"1"8"90,10-6-90,0 13 269,19-14-179,-14 14-539,33-13 269,-14 14 0,0-7-720,43 8 900,-46 0 0,39 0 0,-38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56.18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0 185 25721,'0'-20'-7044,"0"-3"3796,0 13 1535,0-7 828,0-1 326,0 1 223,0 7 24,0-5-1509,0-3 1761,0 6 90,10-11 526,-8 21 776,8 2 130,-10 10-1432,10 23-563,-8-5 400,18 47-266,-8-32 196,8 9 1,2 1-706,5-1 143,4 2 1,-1-1-855,-3-2 1564,25 22 536,-37-43-357,4 3 205,-19-23 257,0-10 1229,0-10-1679,0-23-40,0 12-10,10-28 82,-7 28 112,16-51-6,-16 44-216,16-36-1248,-16 45 1299,16-22 422,-16 28-378,7-19-17,-10 30-377,9 10 321,4 4 72,19 44-648,-8-23 389,28 49-526,-25-49 612,34 31-159,-44-51 784,32 19-495,-34-30 915,17-18 562,-20 3-589,8-44-512,-18 26-604,18-51 212,-8 47-73,0-60-392,-2 60-650,0-47-302,-7 51 459,6-18 416,-9 37 256,0-3 114,0 15 0,0 0 1,0 0-1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3:02.06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79 273 21896,'0'-19'-6240,"0"3"4130,10 16 3646,-8 0-615,8 0-307,0 0-175,-8-8-1015,18 6 425,-8-14 1023,1 7 254,16-17-1285,-14 7-179,7-15-188,-12 15-142,-10-22 277,0 28-1040,0-19 559,-10 23-62,-2-1 101,-1 10 1261,-6 18-89,16 1-797,-7 30 720,10-26-262,0 41 0,0-33-191,10 27-424,-7-28-701,6 19-56,-9-28 1203,0 20-93,0-30 352,-9 13 342,-4-22 1161,-9 13-192,0-13 120,-10 6 354,18-8-580,-26 0 1,35 0-1,-24-8-862,27 6-1527,11-13 572,6 5 420,27 0 90,-18-5 38,28 13 26,-15-6 145,36 8 144,-43 0 184,29 8-543,-54-6 1,24 21 0,-17-3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3:03.35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178 19 21038,'-22'-10'-3805,"9"2"2414,3 8 2285,10 0-267,0 0-269,-9 0-103,6 0-63,-7 8-230,10 1-689,0 1 115,0 14-594,0-5-89,0 8-180,-9 30 408,6-24-220,-26 33 675,24-37 814,-25 4 1,18-15 0,-10-1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3:04.18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300 140 21038,'0'-19'-6711,"0"-5"4804,0 15 1224,0-1 345,0-5-8,0 13 189,0-14-118,0 14-930,0-21 1205,9 19 1493,14-11-222,1 15 24,28 23-561,-25-2-415,24 38-145,-36-20-483,5 35-35,-20-41-1240,-20 46 724,-5-54 775,-29 47 203,8-48 579,2 17 221,2-24 1031,7 8-267,1-5-372,-17 5-155,24-7-864,-45 7 488,53-14-855,-30 5 660,46-16-839,13-23-458,-5 9-307,54-42 616,-30 33 311,12-7 1,2 3-207,-4 14 911,22-19-832,-36 30 499,17 2 480,-28 18-898,16 25-923,-18-12-267,20 33-181,-7-41 350,36 26 197,-32-37 369,62 3 456,-59-22 1425,59-26 323,-62 9-761,23-32 307,-40 34-862,-12-3-259,-12 17 0,-20 1 1,-2-3-1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3:04.80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22 229 23357,'0'-18'-5170,"-10"1"2172,8 7 921,-8 2 2578,10 8 1367,0-8-2663,0 6 265,0-6-1404,0-7 1934,0 11 157,10-27 854,-8 19-1220,8-21-1043,-10 14 1252,0-6 0,0 15 0,0 2 0,0 8 1786,0 0-565,0 8-1603,0 2-61,10 30 4,-7-9 295,26 43-267,-24-41 137,15 16-1921,-11-24-11,-6-5 1978,7 5-191,-10 0 858,0-6-385,0 30 48,0-25 1,0 17 0,0-24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3:05.23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89 71 25721,'12'-20'-4222,"8"-11"3120,-8 27 2903,0-11-2301,8 15 931,-17 0-34,6 0-256,-9 0-141,10 0 853,2 7-1270,11 3-798,-11 8 73,7 22-844,-6-8-144,9 42-138,-10-33-4,-22 56 689,5-60 1147,-44 35 465,32-53 1399,-54 7 971,51-16 30,-58-18-335,68-4-1276,-29-37-1001,39 18-53,0-36-912,9 37 311,43-11 255,-10 31 856,51 10-189,-44 10 462,5 7 475,-2 1 62,-25-1-359,34 1-2,-34 7-1888,24-5 807,-16 13 1,9-6 0,0 8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0T18:44:28.38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2011 614 11629 225000 59814,'-90'-39'59'0'0,"1"0"1"0"0,5-1 0 0 0,16 17 120 0 0,33 39-90 0-16,-16 11-90-1790 16,-6 49-270 1790 0,8-15 225 0 0,17-16 1 0 0,3 1-136 0 0,-6 17 0 0 0,-19 14 0 0 498,8 3 90-936-1045,-8 0 90 86 547,27-34 0 850 0,0 2-45 0 0,-1-4 0 0 0,-1 1 0 0 0,-4 10 0 0 0,0 3 45 0 0,0 2 0 0 0,0 2 90 0 241,0 0 0 0 0,0 1-135-961-523,-5 6 0 961 1,0 0 45-818 281,-2-3 0 818 0,1 0-45 0 0,0 7 0 0 0,-1 2 225 0 232,-3 3 0 0 0,1 2-90-984-521,2 7 0 984 0,1 1 0-785 513,-1 0 0 785-1,2 1-90-1005-223,11-26 0 1005 0,1 1 0 0 0,2 0 314 0-296,-5 28 1 0 0,2 1-225-750 439,5-27 0 750 0,0 0 0 0 0,2 2 0-1023-143,3 1 0 1023 0,3 1 0 0 0,-1 1 60 0-65,-4 4 0 0 0,0 2 0 0 0,3-1-31-1755 65,3-2 1 1755 0,2 0 0 0 0,0 0-30 0 133,-3 1 0 0 0,-1 1 0 0 0,2-2 0-1065-342,4-3 0 1065 0,1-1 0 0 0,1 0-90-670 336,-1-2 0 670 0,1-1 0 0 0,0 0 0-1078-4,0 0 0 1078 0,-1 0 0 0-1,3 0 90-1105-443,3 30 0 1105-1,2-1-90-616 497,-6-11 0 616-1,2-1 45-1111-6,8 2 0 1111-1,2-1 0-1135-497,-7-9 0 1135 1,4-2 45-561 487,16 1 0 561 0,1 0-135-1140-7,-12 3 0 1140 0,2 0 0-1160-7,18-3 0 1160 0,5-1 45-1182-144,-10-2 0 1182 0,1-2-45 0 136,12 4 0 0 1,4-2 0-1203-8,-7-6 0 1203-1,2 0 45-1222-128,12 4 0 1222 0,2 0-45 0 122,-4 0 0 0-1,1 1-45-1242-8,4 0 0 1242 1,1-2 45-1260-114,-3-6 0 1260 0,2-2-45 0 105,-2-3 0 0 1,2-3 90-1279 239,0-6 0 1279 1,1-2-45 386-247,-2-3 0-386 1,2-1-45-1327-100,3-6 0 1327 0,0-2 90 0 91,-4 1 0 0 0,1-4 0-1340-91,-2-12 0 1340 0,2-3 0 0 82,4 1 0 0 1,-2-3 0-1355 612,38-5-89 1669-695,7-3 358-314 151,-9-22-314-1402-151,-40 3 0 1402 0,0-4 45 0 347,-3-4 0 0 1,-1-4 0 297-348,4-9 0-297 0,0-2 90 0 0,-4 0 0 0 0,-2-2 0 0 0,3-13 0 0 0,-4-3-90 0 344,-2-3 0 0 0,-1-3 45 312-344,5-13 0-312 0,-2-4-45 0 0,-7 1 0 0 0,-1-2 45 0 0,9-8 0 0 0,0-3-45 0 0,-13 1 0 0 0,-2-1 0 0 341,10-4 0 0 1,-2-1 30 328-342,-16 29 0-328 0,-2 0 0 0 0,0-1-30 0 0,4-4 0 0 0,0-1 0 0 0,1 1 120 0 0,-1 6 0 0 0,1 0 0 0 0,-2 0-60 0 0,-2-3 0 0 0,-1-1 0 0 0,1 2 30 0-80,14-19 0 0 0,-2 1-90 1507-9,-12 0 0-1507-1,-1 0 135 1488 326,9 4 0-1488 0,-2 0-46 1923-236,-12-3 1-1923 0,-2-1 0 0-109,6 7 0 0 0,-2 0-90 1481 109,-7-2 0-1481 0,-4 1 45 0 209,1 3 0 0-1,0 0 0 1999-336,1-4 0-1999-1,-2-2 45 1456 129,-3-2 0-1456 0,0-3-135 0-137,4-10 0 0 1,0-1 0 1425 454,1 7 0-1425 0,-2-1 90 638-466,-3-9 0-638 0,0 0 45 1422 148,5 6 0-1422 0,-2 1-135 0-156,-3-1 0 0 0,-2 1 45 1389 465,1 0 0-1389-1,0 1 45 724-475,0-1 0-724 0,0 1-45 1378 167,2 10 0-1378 0,-4 1 45 0-174,-7-3 0 0-1,-1 2-90 1342 474,3 10 0-1342-1,-1 2 45 804-298,-7 3 0-804 0,-2 0 45 0-185,1-3 0 0-1,0 0-45 1325 186,0 2 0-1325 0,-2 1 45 0-193,-8 4 0 0 1,-2 0-45 1285 479,5 1 0-1285 1,-1 1-45 878-288,-8 7 0-878 0,0 1 90 0 0,10 3 0 0 0,-2 1-45 0-203,-12 0 0 0-1,-2 0-45 1261 204,4 0 0-1261 0,-1 1 90 0 280,-3 5 0 0 0,-2 2-45 931-280,2 0 0-931 0,0 2 0 0 0,-38-22-180 0 0,7 7 180 0-215,27 27 0 0 1,-2 0 0 1236 214,-34-19-180-1236 0,-1 3 90 0 0,3 14-90 0 0,0 3 180 0 0,7 15-180 0 0,-7 2 90 0 0,10 8 90 0 0,0 16-89 0 0,-1 3-181 0 0,1 17 90 0 0,0 14 0 0 0,0-3 0 0 0,27-11 0 0 0,1 4 0 0 0,-30 32 45 0 0,30-29 0 0 0,0 1 90 0 0,-1 3 0 0 0,2 1-90 0 0,2 0 1 0 0,1 2 89 0 0,-4 5 0 0 0,0 3-45 0 0,-1 2 0 0 0,2 3 135 0 0,2 2 0 0 0,1 2-45 0 0,-4 2 0 0 0,0 2-45 0 0,4-2 0 0 0,2 2-45 0 0,-2 5 0 0 0,1 3 225 0 0,5 4 0 0 0,0 2-105 0 0,7-22 0 0 0,-1 2 0 0 0,1-1 0 0 0,1 1 0 0 0,1 0 0 0 0,2 0-30 0 0,1 4 0 0 0,1 1 0 0 0,-1-1 59 0 0,-1-1 1 0 0,-1-1 0 0 0,2 1-30 0-43,2 1 0 0-1,3 1 0 0 0,1 1 0-2167 44,2 1 0 2167 0,0 1 0 0 0,0 0 30 0-56,-6 2 0 0 0,-1 1 0 0 0,4 0-30-2139 56,8-2 0 2139 0,4 0 0 0 0,-4 0-30 0 128,-6 1 0 0 1,-2 1 0 0-1,2-1 30-1285-203,6 0 0 1285-1,4 1 0 0 1,-1-1 30-2129 75,-4-1 0 2129 0,1-1 0 0 0,0 2-30 0-87,2 5 0 0-1,1 1 0 0 1,1 1-30-2089 196,1 0 0 2089 1,2 0 0 0-1,0-1 0-1355-109,-1-3 0 1355 0,1-1 0 0 0,1-1 0 0-106,1 3 0 0-1,1-1 0 0 1,2-1 0-2054 203,1-3 0 2054 0,1-2 0 0 0,0 0 30-1395-6,-1-3 0 1395 0,1-1 0 0 0,2 0-90-1425-223,4 1 0 1425 1,1 1 0 0-1,1-1 0-2004 132,-1-3 0 2004 0,1-2 0 0 0,1-2 60 0 117,6 21 0 0 1,4-4 0-1451-343,7 0 0 1451 0,0-4-90-1938 323,-13-20 0 1938 0,1-4-45-1466-98,11 3 0 1466 0,1-4 135 0 179,20 22-90-1488-179,9-5 0 1488 160,0-22 90-1507-160,1-18-89 1507-544,-1-3 268-1815 544,0-22-89 1815 0,10-2 0 0 121,-7-9 180-1502-121,17-25-90 1502 0,-17 5 0 0 0,7-29-180 0 0,0-4 90 0 0,-37 20 0 0 0,0-4-45 0 0,6-5 0 0 0,-1-3 0 0 0,-5-6 0 0 0,0-3-45 0 0,4-6 0 0 0,0-2 45 0 0,-3-6 0 0 0,-1-4-45 0 0,-11 22 0 0 0,2-2 0 0 0,0-1 60 0 0,2-4 0 0 0,1-2 0 0 0,0-1-90 0 0,1-8 0 0 0,-1-2 0 0 0,1 0 0 0 0,2 2 0 0 0,2 0 0 0 0,-2-1 60 0 0,-2-7 0 0 0,-2-3 0 0 0,3 2-30 0-40,3 4 0 0-1,3 0 0 0 1,-2-1 0 1502-6,-5-4 0-1502-1,0-1 0 0 1,1 0 0 1487 220,4 3 0-1487 0,2 1 0 0 1,-1-1 30 1835-235,-3-3 0-1835 1,-1 1 0 0-1,1 1-90 1488-5,0 7 0-1488 0,0 3 0 0-1,0-1 90 1466 216,-3-1 0-1466 0,0 0 0 0 0,-2 1-30 1938-229,-2 6 0-1938 1,0 1 0 0 0,-1 0 0 1451-6,0 0 0-1451 0,1 0 0 0 0,-3 0-150 1425 208,-6 3 0-1425 1,-3-1 0 0 0,1 1 60 2004-125,3 0 0-2004 0,1 0 0 0 0,-4 0 45 0-146,0-25 0 0 1,-3 0-45 1395 305,1 0 0-1395-1,-2 1-180 2054-159,-7 0 1-2054 0,-4-1 89 0-164,-3-4 0 0 0,-2-1 120 1355 251,-2 30 0-1355 1,-1 0 0 0-1,-1-1-120 2089-87,-5-7 0-2089 0,-1 0 0 0 0,0-1 90 0-121,0 2 0 0-1,0 0 0 0 1,-2 0 0 1306 318,-4-2 0-1306-1,-1 0 0 0 1,-1 1-30 823-325,4 3 0-823-1,0 2 1 0 1,-1 1-1 1285 128,-4 4 0-1285 0,-2 0 0 0 0,0 3-60 0 287,-6-24 0 0 1,-1 4 45 878-491,-2 6 0-878-1,-4 4 360 1261 204,3 17 0-1261 0,-2 4-135 0 0,2 5 0 0 0,-2 6-90 0-421,-42-13 90 1226 973,-3 18 629-285-552,-19 17-494-941 0,43 13 0 0 0,-1 3-135 0 0,5 4 0 0 0,-1 3 0 0 0,-7 2 0 0 0,1 4 90 0 0,7 5 0 0 0,1 3 0 0 0,-5 2 0 0 0,-1 3-91 0 0,-3 5 1 0 0,-2 3-90 0 0,-1 1 0 0 0,2 4 45 0 0,3 2 0 0 0,1 1 90 0 0,-4 3 0 0 0,2 2-90 0 0,2 5 0 0 0,1 3 45 0 0,4 3 0 0 0,-1 3-45 0 0,-7 9 0 0 0,1 4-45 0 0,1 9 0 0 0,3 3-270 0 0,2 0 0 0 0,1 1 150 0 0,14-22 0 0 0,1 1 1 0 0,1 0 59 0 0,4-1 0 0 0,2 1 0 0 0,1 2 30 0 0,-3 5 0 0 0,2 2 0 0 0,0 1-60 0 0,2 3 0 0 0,1 2 0 0 0,1 2 60 0 0,-2 10 0 0 0,1 3 0 0 0,3 0-30 0-43,6-3 0 0-1,2 1 0 0 0,0 1 37-2167 44,0-18 1 2167 0,-1 1-1 0 0,0 0 1 0 0,2 0-1 0-42,3-1 1 0 0,3-1-1 0 0,0 1 1 0 0,-2-1-1-2139 42,-3 1 1 2139 0,-1-1-1 0 0,0 1 1 0 0,1 1 22 0-52,1 2 0 0 1,2 0 0 0 0,-1 1 0 0 0,0-1-45-2108 142,-2-1 0 2108 0,-2 1 0 0 0,1-2 0 0 0,2 0 45-1306 25,-1 20 0 1306 1,2-1 0 0-1,-2-1-30-1342-210,-4-1 0 1342-1,-2-1 0 0 1,3-1 0-2102 198,7-8 0 2102 0,2-2 0 0 0,-1 0 90-1389-314,-3-1 0 1389 0,0-1 0 0-1,1 0-30-665 308,2-3 0 665 0,1 0 0 0 0,0-1-30-1395-222,-1-1 0 1395 0,1-1 0 0 1,0-2 45-2004 250,0 27 0 2004 0,2-1-90-1425-9,-1-5 0 1425 1,2-1 45-1451-118,3-7 0 1451 0,2-3 0 0-225,2-5 0 0 0,4-2 90-1938 323,3-3 0 1938 0,2-1-90-1466-8,-2-8 0 1466-1,4-2 0-1488-89,11-6 0 1488 0,2-3 270 0 160,10 36-180-1507-160,-2-46 0 1507 0,3-4-90 0-544,21 26 45-1815 544,-13-32 0 1815 0,4-2 45 0 61,-5-5 0 0-1,1-3 45-1502-60,3-2 0 1502 0,2-3-135 0 0,3-2 0 0 0,0-3 44 0 0,1-5 1 0 0,1-2 45 0 0,4 1 0 0 0,2-3-45 0 0,9-3 0 0 0,1-5-45 0 0,0-5 0 0 0,0-4 135 0 0,1-1 0 0 0,-1-4 45 0 0,0-9 0 0 0,-1-3-135 0 0,0-2 0 0 0,0-2 0 0 0,2-6 0 0 0,-1-4 45 0 0,0-4 0 0 0,0-4-60 0 0,-20 12 0 0 0,-1-2 0 0 0,-1-1 60 0 0,18-20 0 0 0,-1-4-60 0 0,-22 16 0 0 0,-1-2 0 0 0,-1-1-30 0 0,1 2 0 0 0,0-2 0 0 0,-2-1-30 0 0,-3-5 0 0 0,-2-3 0 0 0,0-1 60 0 0,3-3 0 0 0,1 0 0 0 0,-2-3-180 0 0,0-5 0 0 0,-2-3 0 0 0,-2 1 90 0-40,-4 5 0 0-1,0 0 0 0 1,-2-1 30 1502-6,2-7 0-1502-1,-1-2 0 0 1,-6 1 0 1487 220,-8 4 0-1487 0,-5 0 0 0 1,-1 0-180 1835-235,5-5 0-1835 1,-1-2 0 0-1,-3 0 90 1488-5,-8 0 0-1488 0,-4-2 1 0-1,1 0 59 1466 216,3-7 0-1466 0,2-2 0 0 0,-3 2-150 1938-229,-4 8 0-1938 1,-1 1 0 0 0,-2-1 90 1451-6,-1-10 0-1451 0,-1-1 0 0 0,-2 1 30 1425 208,-1 10 0-1425 1,-2 3 0 0 0,0-2 0 2004-125,-2-4 0-2004 0,-1-1 1 0 0,-1 2 148 0 113,1 3 1 0 0,0 1 0 0 1,1 0-60 2060-218,2 0 0-2060 0,2 0 0 0 0,-2 2-30 1389-5,-2 10 0-1389-1,-1 3 1 0 1,2-1-31 1355 313,5 4 0-1355 0,1 0 0 0-1,-2 3 284 747-377,-11-17 1-747-1,-2 4-180 1342 175,6 6 0-1342 0,-2 2 0 0 113,-13 3 0 0 0,-2 2 315 2129-113,9 5 0-2129 0,-1 3-135 0 0,-12 3 0 0 0,0 1-91 0-193,9 4 1 0 1,0 1-45 1285 192,-4 6 0-1285 0,-3 2 45 0 287,-2 4 0 0 1,-2 0 45 878-288,-29-33-135-878-203,25 39 0 0-1,0 4-225 1261 204,-26-20 90-1261 0,-7 12 90 0 0,0 15 90 0 0,-3 8-450 0 0,-9 19 315 0 0,39-3 0 0 0,0 7-45 0 0,3 10 0 0 0,1 4 45 0 0,-5 2 1 0 0,2 4-91 0 0,3 9 0 0 0,1 4 45 0 0,-5 5 0 0 0,0 3 0 0 0,-1 9 0 0 0,0 4-45 0 0,-6 6 0 0 0,1 4 105 0 0,18-20 0 0 0,0 2 0 0 0,1 0 0 0 0,-1 2 0 0 0,0 0 0 0 0,0 2 0 0 0,0 5 0 0 0,0 2 0 0 0,1 1 0 0 0,-1-1 0 0 0,-1 0 0 0 0,2 2 0 0 0,2 5 0 0 0,1 1 0 0 0,0 2 0 0 0,-4 6 0 0 0,1 2 0 0 0,1-1 0 0 0,3-3 0 0 0,2-1 0 0 0,1 1 0 0 0,-1 8 0 0 0,1 1 0 0 0,0-2 0 0 0,-1-5 0 0 0,1-2 1 0 0,2 1-1 0 136,3 3 0 0-1,2 0 0 0 1,-1-1 60-1261-328,-2-2 0 1261 0,-2 0 0 0 1,3 0-1-878 319,3 2 1 878 1,3 1 0 0-1,1-2-60-1285-203,0-8 0 1285-1,2-2 1 0 1,2 1 208-2129 191,4-1 1 2129 1,2-1 0 0-1,1 0-90-1342-319,2-5 0 1342-1,1-1 0 0 0,0 0-60-747 313,2-1 0 747 1,1-1 0 0-1,1 1 0-1355-5,2 1 0 1355 0,0 1 0 0 0,1 1 150-1389-314,-1 1 0 1389 0,0 2 0 0-1,4-2-120-665 308,4-4 0 665 0,5 0 0 0 0,-2 0-1-1395-6,-2 2 1 1395 0,-1 0 0 0 0,3-2 30-1425-307,5-2 0 1425 1,3-2 0 0-1,1-1 0-579 342,9 26 0 579 0,2-1-45-1425-9,4 0 0 1425 1,3-3 45-1451-9,1-4 0 1451 0,4-4-135-1481-443,2-12 0 1481 0,2-4 0-457 432,-1-2 0 457 0,3-7 90-1466-98,2-14 0 1466 0,2-6 45 0 90,-1-3 0 0-1,1-5-180-1488-89,3-5 0 1488 0,2-3 45 0 80,0-6 0 0 0,1-3 0-1507-80,4 0 0 1507 0,0-6 45 0 0,1-10 0 0 0,-1-5-45 0 0,-5 1 0 0 0,0-4 45 0 0,10-10 0 0 0,-2-6 45 0 71,-6 0 0 0 0,-1-4 0-1525-71,15-8 0 1525 0,-1-5 0 0 0,-13-2 0 0 0,-1-4-45 0 0,9-11 0 0 0,-2-4-90 0 0,-11 2 0 0 0,-3-4 120 0 0,-15 15 0 0 0,1-3 0 0 0,-2-1-30 0 0,-1 2 0 0 0,-1-2 0 0 0,-2-2 0 0 0,3-14 0 0 0,-1-4 0 0 0,-1 0-60 0 0,-2 5 0 0 0,0 0 0 0 0,-2-2 90 0 0,-1-9 0 0 0,-2-2 0 0 0,0-1-30 0-47,0 1 0 0 0,1 1 0 0-1,-3-2 30 1525-5,-6-5 0-1525-1,-2 0 0 0 1,-1-2-75 1507 8,-1 20 0-1507 1,1 0 0 0-1,-2-2 0 0 0,-3 0 0 1488 109,-4-2 0-1488-1,-3-1 0 0 0,-1-1 0 0 1,0 1 45 3404-123,0 1 0-3404 0,1 1 0 0 0,-1-1 0 0 1,-2 0 0 1451 157,-1-1 0-1451-1,-2 0 0 0 1,-1 0 0 0 0,0 1-135 2004-167,2 3 0-2004-1,-1 0 0 0 1,0 1 1 0 0,-1-1 66 1425 153,0 0 1-1425 0,-1 0-1 0 0,-1 0 1 0 0,0 1 22 2060-163,-2 0 0-2060 0,-1 2 0 0 0,0-1 0 0 0,0 0-23 1389 149,1 0 1-1389 0,0 0-1 0-1,-1 0 1 0 1,-2 3-23 2102-187,-5-15 0-2102-1,-2 4 0 0 1,1 0 60 1342 191,3 2 0-1342 1,0 2 0 0-1,-1 3-60 2129-75,-9-16 0-2129 0,-2 4 360 0-193,2 5 0 0 1,-2 4-180 1285 479,-8 14 0-1285 1,-2 2-45 878-491,4-1 0-878-1,-1 3 225 1261 204,-3 16 0-1261 0,0 3-136 0 66,6 0 1 0-1,0 3 45 2167-65,-37-20 0-2167 0,5 9 90 0 0,-17 7-90 0-440,10 2 90 1193 440,9 24-180-1193 0,-17-5 90 0 534,16 22 0 990-534,-9-6-1-990 0,3 16-448 0 0,-2 2 179 0 0,-2 23 0 0 0,-9 4 180 0 0,11 23-315 0 0,33-22 0 0 0,0 2 90 0 0,0 3 0 0 0,0 3 45 0 0,-5 14 0 0 0,0 1-135 0-267,-1-3 0 0 0,-1 1 90-990 267,-4 17 1 990 0,0 2 44 0 0,-1-3 0 0 0,1 2 30 0 0,17-16 0 0 0,2 3 0 0 0,-1 1-30 0 0,-3 2 0 0 0,0 0 0 0 0,1 2 30 0 0,1 7 0 0 0,2 3 0 0 0,-2 1 0 0 0,-2 2 0 0 0,0 0 0 0 0,-1 1 30 0 0,0 4 0 0 0,0 0 0 0 0,2 2-60 0 0,3 3 0 0 0,3 2 0 0 0,0-1 60 0 0,0-2 0 0 0,0 0 0 0 0,2 1-15 0 110,6-19 0 0 0,0 1 0 0 0,1 0 1 0 0,0 1 44-1193-153,-3 22 0 1193-1,1-1 0 0 0,0 1 0-2167-12,-4-3 0 2167 0,0 0 0 0 0,3 0-30-2139 56,6-4 0 2139 0,3 1 0 0 0,-1-2 179 0-69,-5-4 1 0 1,-2-1 0 0 0,4 0-90-2108 189,8 0 0 2108 1,3 1 0 0-1,-2-2-30-1306-208,-7-2 0 1306-1,-3-2 0 0 1,3 1-30-2089 196,7 6 0 2089 1,2 2 0 0-1,0-3 150-1355-215,-3-9 0 1355-1,-2-2 0 0 1,3 0-90-2054 106,3 4 0 2054 0,3 1 0 0 0,1-2 0 0 97,1-6 0 0 0,2-2 0 0 0,0 1 0-1395-222,-1-2 0 1395 0,1-1 0 0 1,2 0 29-2004 250,10 30 1 2004 0,1-1 0-1425-9,-5-4 0 1425 1,3-2-90-1451-343,6-12 0 1451 0,4-3 90-1938 225,-2-5 0 1938 0,2-2-135 0 98,2-10 0 0 0,4-3 0-1466-98,2-9 0 1466 0,2-3 90 0 90,-1-2 0 0-1,3-4 0-1488-9,7-4 0 1488 0,2-6 45-1507-763,41 2-90 1179 683,-38-11 0 328 0,2-4 0 0 69,0-11 0 0 1,0-4 90-1487-70,2-2 0 1487 0,-1-3-45 0 0,4-5 0 0 0,0-5-45 0 0,1-8 0 0 0,-1-5 90 0 0,-4 0 0 0 0,1-4 45 0 0,8-8 0 0 0,0-3-135 0 0,-8-3 0 0 0,-1-4 90 0 0,9-7 0 0 0,0-6-45 0 0,-8-8 0 0 0,-1-4-15 0 0,-13 19 0 0 0,1-1 0 0 0,-1-2 0 0 0,-4-3 0 0 0,-2-2 0 0 0,-1-2-90 0 0,5-6 0 0 0,-1-3 0 0 0,0 0 30 0 0,-2-2 0 0 0,-2-1 0 0 0,0-2 60 0 0,2-5 0 0 0,-1-1 0 0 0,-1-3-30 0 136,-10 20 0 0 0,-1-2 0 0 0,-1 0 0 0 0,1-2-90 1815-221,3-5 0-1815 1,0-2 0 0-1,-1-1 0 0 0,-2 1 45 2995 36,-3 3 0-2995 0,-2 0 0 0 0,-1 0 0 0 0,1-1 0 1466 162,2-4 0-1466-1,1-2 0 0 0,-2 0 0 0 1,-1 2-90 1938-235,-4 5 0-1938 0,-2 2 0 0 0,-1-1 0 0 1,1 0 45 2876 214,0-3 0-2876 1,1-1 0 0-1,-2-1 1 0 1,-1 2 44 2004-167,-4 2 0-2004 0,-3 1 0 0 1,0 0 0 0-1,1-1 0 1395 153,2-4 0-1395 0,0-1 0 0-1,-1 0 0 0 1,0 2-45 2054 14,-2-13 0-2054 1,-2 2 0 0-1,1 0 0 2102-210,0-3 0-2102-1,1-1 0 0 1,-2 3 0 1342 191,-2 15 0-1342 1,-1 2 0 0-1,-1 1 180 2129-203,-1 1 0-2129-1,-2 1 0 0 1,-2 1-45 1285 212,-9-25 0-1285 0,-2 2-90 2139-294,2 1 0-2139-1,-4 5 0 1226 487,-6 16 0-1226 0,-4 2 225 941-496,-3-3 0-941 0,-3 4-90 1193 220,2 19 0-1193 0,-2 3-45 0 267,-8-1 0 0 0,0 3 0 990-267,4 6 0-990 0,-1 2 90 0-230,-8 1 0 0 0,-2 4-90 1159 230,5 4 0-1159 0,-1 4 44 0 0,-7 1 1 0 0,-2 5-45 0 0,0 4 0 0 0,0 4 0 0 0,-1 5 0 0 0,-1 2 0 0 0,-3-1 0 0 0,0 2 0 0 0,-1 2 0 0 0,1 2-45 0 0,4 5 0 0 0,-1 4 45 0 0,-3 5 0 0 0,0 5-45 0 0,5 5 0 0 0,0 5 45 0 0,-6 7 0 0 0,2 3-90 0 0,1 2 0 0 0,3 4 0 0 0,-6 12 0 0 0,1 5 0 0 0,4 2 0 0 0,2 4 90 0 0,-3 12 0 0 0,4 3-75 0 0,18-24 0 0 0,2 1 0 0 0,0 1 30 0 0,-4 4 0 0 0,0 1 0 0 0,3 3-30 0 0,5 5 0 0 0,3 4 0 0 0,0 2 30 0 0,-6 10 0 0 0,-2 2 0 0 0,4 2 0 0 0,5-2 0 0 0,2 2 0 0 0,3 3 0 0 0,4-16 0 0 0,2 2 0 0 0,0 1 0 0 0,1 0 0 0-18,-1 2 0 0-1,0 0 0 0 0,1 1 0 0 1,3 1-68-2149-10,1 4 1 2149 0,3 1 0 0 0,1 2-1 0 0,0 0 50-2134 112,0-15 0 2134 1,0 1 0 0-1,1 1 0 0 0,-1-1 1 0 0,2 1-19-1226-117,0-1 0 1226-1,1 2 0 0 0,0-1 0 0 0,0-1 0 0 1,1-1 13-2139-19,0 14 1 2139 1,2-1-1 0 0,-1-2 1 0 0,0 1-91-2108 142,0-3 1 2108 0,-1 0-1 0 0,1-1 1 0 0,1-4-8-1306-178,2 12 0 1306-1,0-3 0 0 1,1-3 60-2089-12,-1-7 0 2089 0,1-2 0 0 0,1-3-60-2045 201,1-10 0 2045 0,2-2 0 0 0,0-2 30-1364-278,7 20 1 1364 0,2-5-46-2002 310,-2-19 0 2002 1,5-5 45-1397-9,4-6 0 1397 0,6-6 0-1425-555,26 8-90-516 643,10-17 0 493-214,20-10 180 1448 0,5-15 0 0 0,-32-9 0 0 0,2-2 0 0 0,1-4 0 0 0,-1 0 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0T18:44:34.3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3602 3601 11629 204623 54080,'-32'-70'0'0'0,"18"-1"0"0"-335,-16-6-180 981 335,28-3 0-981 0,-18 0 180 0 0,18-5 90 0 0,-8 12-180 0 0,10-12 90 0 0,-10-3 0 0 0,9 36 0 0 0,0-1 90 0-174,-9 0 0 0 0,0-1-90 962 526,8-6 0-962 0,1-1 45 486-352,-3 4 0-486 0,-1 0-45 0 0,0-8 0 0 0,0-1 134 0 0,0-3 1 0 0,-2-2-135 0-182,-9-3 0 0 0,0-1 45 958 182,4-1 0-958 0,-1 1-45 0 0,-8 1 0 0 0,0 1-45 0 0,9-2 0 0 0,0 2 90 0 156,-8 2 0 0 0,-2 0-45 1467-156,6-3 0-1467 0,-2-1-45 0 0,-8 1 0 0 0,-2 1 0 0-196,0 5 1 0-1,-1 1 44 935 197,2-3 0-935 0,-2 2 44 0 0,-2 10 1 0 0,-2 2-45 0 0,1 2 0 0 0,-2 3 0 0 338,-4 2 0 0 0,-3 2 0 552-542,-2 2 0-552-1,-2 2 90 927 205,1 2 0-927 0,0 3 0 0 0,5 5 0 0 0,-1 3-90 0 0,-46-20 90 0 0,-2 22-90 0 0,-3 3 45 0-211,37 15 0 0-1,0 3-45 909 212,-37-3 45-909 0,37 5 0 0 0,0 2 135 0 0,-37 3-180 0 0,-7 8 90 0 0,10 9-90 0 0,0 18 45 0 0,43-10 0 0 0,1 3 0 0 0,0 5 0 0 0,0 4-45 0 0,0 5 0 0 0,0 4 0 0 0,-6 4 0 0 0,1 5 45 0 0,4 8 0 0 0,0 4-45 0 0,-10 10 0 0 0,2 4 0 0 0,6 1 0 0 0,3 5 30 0 0,11-20 0 0 0,0 3 0 0 0,1-1-30 0 0,1-1 0 0 0,2-1 0 0 0,0 3 30 0 0,-1 11 0 0 0,1 3 0 0 0,0 1-60 0 0,-1 2 0 0 0,1 1 0 0 0,0 2 52 0 0,4-15 1 0 0,0 1-1 0 0,0 1 1 0 0,1 1-23 0 0,3-2 0 0 0,1 1 0 0 0,0 1 0 0 0,0 0 22 0 0,-1 4 1 0 0,-2 1-1 0 0,2 0 1 0 0,1 0-46 0 0,2 0 1 0 0,1 0-1 0 0,1 0 1 0 0,0 1 22 0 0,-1 3 0 0 0,0 0 0 0 0,1 1 0 0 0,0 0 22 0 0,1 2 1 0 0,1-1-1 0 0,0 1 1 0 0,1 1-68 0 106,-1 3 0 0 0,0 0 0 0-1,0 0 0 0 1,2 0 45-909-173,0-5 0 909 0,0-1 0 0 1,1 0 0 0-1,1 1 22-1479 165,3 2 1 1479 1,1 0-1 0-1,1 1 1 0 0,-1-2-23-935-176,-1-6 0 935 0,-2 0 0 0 0,2-1 0 0 0,0 1-23-1467 169,3 1 1 1467 0,1 0-1 0 0,1 0 1 0 0,-1 0 22-958-180,0-3 0 958 0,0-2 0 0 0,0 1 0 0 0,0 1 0-1448 173,0 3 0 1448-1,0 0 0 0 1,1 0 0 0 0,0-1 45-981-184,1-8 0 981 0,1 0 0 0-1,0-1 0 0 1,1 1 0-1425 176,1 6 0 1425 0,0 0 0 0 0,1 1 0 0 0,0-3-45-995-224,0 16 0 995 0,1-2 0 0-1,1 0 0-1397 218,2-18 0 1397-1,1 0 0 0 1,0 1 0 0 0,1-2 89-1007 17,2 17 1 1007 1,0-1 0 0 0,1 0-90-1021-256,5 5 0 1021 1,2 1 0 0 0,-1-4 0-1360 245,-2-11 0 1360-1,-2-2 0 0 1,3 0-30-1028-6,3 1 0 1028 1,1 1 0 0 0,2-4 30-1039-260,-2-11 0 1039-1,1-3 0 0 1,1-1 45-1315 280,10 31 0 1315 1,3-5-45-1041-8,6-15 0 1041 0,2-5-45-1053-7,-6-2 0 1053 0,2-6 0-1059-7,-2-17 0 1059 0,3-6 45-1066-71,1-5 0 1066 0,2-6 0 0-653,34 6 270-1235 653,11-23-270 1235 0,-1-18 0 0 111,0-19 90-1060-111,-44-1 0 1060 0,1-5 45 0 0,9-8 0 0 0,0-5-135 0 0,-3-6 0 0 0,1-3 0 0 0,8-12 0 0 0,0-4 135 0 390,-4-6 0 0 0,-2-4-105 143-390,-13 21 0-143 0,0-2 0 0 0,-2-1 0 0 0,-4-1 0 0 0,-2-1 0 0 0,2-1 0 0 0,3-2 0 0 0,2-2 0 0 0,-1 0-60 0 0,-1 1 0 0 0,-1-1 0 0 0,-1-1 90 0 0,-2-4 0 0 0,0-1 0 0 0,1-1-30 0 0,7-1 0 0 0,2-1 0 0 0,-2-1 0 0 258,-4-6 0 0 1,-1-2 0 0-1,0 1 0 149-258,1 4 0-149 0,0 0 0 0 0,-1 0 0 0-38,0-3 0 0 1,0-2 0 0-1,-3 2-1 1100 38,-3 4 1-1100 0,-2 0 0 0 0,0 0-30 0-43,0-2 0 0 1,1 0 0 0-1,-1-1 30 1092 249,1 1 0-1092 0,0-1 0 0 1,-2-1 0 1302-260,-1-3 0-1302 0,-1-2 0 0 0,0 1-60 1097-5,3 4 0-1097 0,1 1 0 0 0,-3-1 60 1092 244,-6-3 0-1092 1,-2-1 0 0 0,0 1 0 1362-256,3 1 0-1362 1,0 1 0 0 0,-2-1-30 1087-5,-7-4 0-1087 0,-3-2 0 0 0,1 0-68 1075 14,-1 20 1-1075 1,1 0 0 0-1,0-1-1 0 1,-1 0 23 1063 179,-3-5 0-1063-1,-1-1 0 0 1,0 0 1 0 0,-1 0-1 1418-187,1 1 0-1418 0,0 1 0 0 0,0-1 0 0-1,-2 0-90 1054 177,0-6 0-1054 0,-1-1 0 0 0,-1 0 0 0 0,-1 0 67 1455-184,0 3 1-1455 0,-1 1-1 0 0,0 0 1 0 0,-1-2 22 1040-3,-1-4 0-1040-1,-1 0 0 0 1,0-2 0 0-1,1 2 0 1024 173,2 3 0-1024-1,0 0 0 0 1,0 0 0 0-1,-2 0-23 1484-179,-4-3 1-1484 0,-2-1 0 0-1,-1 0-1 0 1,2 3 0 1007 168,3 7 1-1007 0,2 2 0 0 1,-1 1 0 0-1,-2 1 7 1508-207,-7-24 0-1508 1,-4 0 0 0 0,2 4 30 982 347,3 9 0-982 1,1 3 0 0-1,-3 2 180 549-353,-4 6 0-549 0,-2 3 0 0 0,1 2-61 975-71,-4-24 1-975 1,-3 5-90 955 527,-10 5 0-955 1,-4 7 225 590-537,11 21 0-590 0,-3 5-135 946 208,-9-2 0-946 0,-6 6-45 0 106,3 15 0 0-1,-2 4 0 1553-105,1 1 0-1553 0,-3 3 315 0 0,-6 6 0 0 0,-2 4-226 0 0,5 5 1 0 0,0 2 45 0 0,0 3 0 0 0,-1 3-45 0 0,-3 4 0 0 0,0 3-225 0 0,-1 3 0 0 0,0 2 90 0 0,3 2 0 0 0,1 3 90 0 0,-8 8 0 0 0,0 4-360 0 0,3 3 0 0 0,1 3 135 0 0,3 5 1 0 0,1 3 89 0 0,-4 5 0 0 0,2 4 45 0 0,8 4 0 0 0,2 5-315 0 0,-11 8 0 0 0,0 6 195 0 0,19-17 0 0 0,1 2 0 0 0,0 3 60 0 0,-6 7 0 0 0,-2 2 0 0 0,4 2-30 0 0,2 5 0 0 0,3 2 0 0 0,1 2 30 0 0,-1 8 0 0 0,0 1 0 0 0,1 2 15 0 0,7-21 0 0 0,0 1 0 0 0,0 1 1 0 0,2 1 21 0 0,-1 7 1 0 0,1 1-1 0 0,1 2 1 0 0,0 0 22 0 0,-1 2 0 0 0,0 1 0 0 0,1 2 0 0 0,2 1 18 0 0,3-10 0 0 0,1 1 0 0 0,1 2 0 0 0,1 0 0 0 0,0-1-54 0-42,0-2 0 0 0,0-1 0 0-1,0 1 0 0 1,2 0 0 0 0,-1 2 18-1553 125,1 5 0 1553 0,1 2 0 0 1,0 0 0 0-1,0 0 0 0 0,0-2 36-946-134,0-3 0 946-1,-1-1 0 0 0,1-1 0 0 1,0 1 0 0-1,2 0-36-1545-5,1 1 0 1545 0,1 0 0 0-1,0 1 0 0 1,1-1 0 0 0,-1-1 0-1524 202,1-2 0 1524 0,-1 0 0 0 1,1 0 0 0-1,-1-1 0 0 1,2 0 40-1983-234,-2 19 1 1983 1,1 0-1 0 0,1 0 1 0 0,0-3 22-1514-7,2-8 0 1514-1,0-1 0 0 1,0-2 0 0-1,0 1-68-1484 173,0 1 1 1484-1,1 0-1 0 1,-1-1 1 0-1,1-1 22-1024-125,2 16 0 1024 0,0-2 0 0 0,0 0 90-2495 137,0 1 0 2495-1,0 0 0 0 0,0-2-31-1054-249,2-4 1 1054 0,2 0 0 0 0,0-2-30-1418 312,2 0 0 1418 0,1-1 0 0 0,2-3 60-2138-83,1-9 0 2138 0,2-2 0 0 1,1-1-90-1087-256,0 0 0 1087 0,2-1 0 0 1,1-3 0-1362 273,9 22 0 1362 0,4-3 0-1092-8,2 2 0 1092 1,4-3 0-1097-8,2-5 0 1097 0,5-3 45-1106-72,6 3 0 1106 0,2-4-45 0-318,-6-12 0 0 1,3-4 0-1288 373,6-6 0 1288 1,2-5-90-1100-57,-11-12 0 1100 0,2-6 45 0 49,8-7 0 0 0,0-5 45-1105 34,37 3-90-6 300,-37-20 0 1111 1,0-7 90 112-384,37-25 0-112 34,-41 2 0 0 1,-2-6-45-1137-35,2-12 0 1137 0,-2-6 135 0 0,-2-7 0 0 0,-1-7 0 0 380,10-14 0 0 0,-2-5-135 93-380,-7-7 0-93 0,-1-4 195 0 0,-10 23 0 0 0,2-2 0 0 0,-1-2-60 0 0,-2-2 0 0 0,-1-2 0 0 0,0-1-30 0 0,4-6 0 0 0,1-2 0 0 0,-2-1 0 0 252,-2-1 0 0-1,-1 0 0 0 0,0-3 74 97-251,-6 19 1-97 0,0-1 0 0 0,0 0 0 0 0,0-1-45 0 0,1-1 0 0 0,0 0 0 0 0,0-1 0 0 0,-1 1-23 0 0,-1-1 1 0 0,0 0-1 0 0,-1 0 1 0 0,1 0-1 0-17,1 0 1 0-1,0 1-1 0 1,1 0 1 0-1,-2-1-46 1183-3,-1-1 1-1183-1,0 0-1 0 1,-1 0 1 0-1,0 0 44 1178 153,-1 2 1-1178 1,0-1-1 0-1,0 1 1 0 0,-1-2-46 2534-164,1-4 1-2534-1,-1 0-1 0 1,0-1 1 0 0,-1-1-158 1180-5,2-5 0-1180 1,-1 0 0 0 0,0-1 0 0 0,-3 1 67 1171 133,-2 4 1-1171 0,-2 1-1 0 0,-2 0 1 0 0,1-2 44 2613-145,0-5 1-2613 0,0-3-1 0 0,-1 1 1 0-1,0 1-1 1159-3,-1 6 1-1159 0,-1 1 0 0 1,-1 0-1 0-1,-1-1-90 1147 113,-2-5 1-1147 1,-1 0 0 0 0,0-1-1 0 0,-1 0 68 2645-126,1 2 0-2645 0,0 0 0 0 1,0 0 1 0-1,-2-1 21 1122 171,0-4 1-1122 0,-1-1-1 0 0,0 0 1 0 0,-3 2-181 1553-255,-1 6 1-1553 0,-1 1-1 0 0,-1 2 1 0 0,-1-2 67 2195 239,0-2 0-2195 0,-1 0 0 0 0,-1 0 0 0 0,-1 2 67 1585-174,0 5 1-1585 0,-1 1 0 0 0,-1 0 0 0-1,-1 2-23 1066 163,0 1 0-1066 1,-1 1 0 0-1,0 0 0 0 0,-1 1-60 1613 16,-5-21 0-1613 0,-1 2 0 0 1,-1 1 0 1637-224,-2 5 0-1637 1,-1 2 0 0 0,-1 4 30 1029 206,1 12 0-1029 1,0 4 0 0-1,-3 2-15 1651-78,-16-22 1-1651 0,-4 7 358 0 103,2 17 1 0-1,-2 8-180 1671-318,1 15 0-1671-1,-3 5-90 981 217,-11 4 0-981 0,-2 7 405 0 305,9 11 0 0-1,-1 5-225 710-529,-18-2 0-710 0,0 7-45 965 225,12 11 0-965 0,1 4-90 0 0,-17 2 0 0 0,-2 5 135 0 0,3 7 0 0 0,1 6-46 0 0,-6 7 1 0 0,-1 4-45 0 0,-9 1 0 0 0,2 5 0 0 0,11 8 0 0 0,3 5 15 0 0,17-19 0 0 0,1 2 0 0 0,1 1-60 0 0,3 3 0 0 0,2 1 0 0 0,1 2 60 0 0,-2 5 0 0 0,0 2 0 0 0,2 2-120 0 0,-1 5 0 0 0,0 2 0 0 0,2 3 30 0 0,-3 6 0 0 0,0 3 0 0 0,4 2 30 0 0,5 2 0 0 0,2 3 0 0 0,1 1 0 0 0,7-18 0 0 0,-1 1 0 0 0,1 2 0 0 0,3 0-45 0 0,3 3 0 0 0,2 0 0 0 0,1 1 0 0 0,0 2 45 0-40,-2 4 0 0 1,1 2 0 0-1,0 1 0 0 0,1 2 0-1675 127,4-14 0 1675 0,0 2 0 0-1,2 0 0 0 1,0 2 0 0-1,0 1-18-981-127,0 6 0 981 0,1 2 0 0 0,1 1 0 0 0,0 0 0 0 0,2-1 18-1671-6,0 0 0 1671 0,2 0 0 0 0,0 0 0 0 0,1 0 0 0 0,1 1-18-1651 124,-1 5 0 1651 0,1 1 0 0 0,0 0 0 0 0,2 0 0 0 0,0-2 18-1029-134,1-5 0 1029 1,1-1 0 0-1,1 0 0 0 0,0 0 0 0 1,0-1-54-1637-7,0-1 0 1637 1,0 1 0 0-1,0-1 0 0 1,0 0 1 0-1,1-1 17-1613 195,0-2 0 1613 0,0 0 0 0 0,1-1 0 0 0,0-1 0 0 0,2 0 13-2151-227,1 17 1 2151 1,2 0-1 0 0,1-2 1 0-1,-1-2 44-1588 168,-1-8 1 1588 0,-1-2-1 0-1,0 0 1 0 1,2-2-46-1107-179,2-2 1 1107 0,1-1-1 0 0,0-2 1 0 0,1-1 22-1553 274,1 14 0 1553-1,1-3 0 0 1,0-1-30-2260-330,-1-5 0 2260-1,1-2 0 0 1,2-2 90-1507 232,3-5 0 1507 1,3-2 0 0-1,0-2-15-1147 29,7 30 0 1147-1,5-5-45-1159-372,5-12 0 1159-1,4-3-45-1452 357,-3 2 0 1452 1,4-4 225-1161-9,7-9 0 1161 1,2-2-91-1171-9,-5 2 1 1171 1,1-3 45-1180-67,12-5 0 1180 0,2-3-45 0 59,-5-2 0 0 0,3-3 45-1188-380,7-8 0 1188-1,2-7-135-1346 322,-1-6 0 1346 0,1-7 90 0 43,4-7 0 0 0,0-6-135-1178-43,-3-7 0 1178 0,-1-6 45 0 0,4-7 0 0 0,1-6 45 0 0,-1-7 0 0 0,0-7 0 0 0,2-6 0 0 0,-1-7-45 0 409,1-14 0 0 0,-2-7 30-1082-409,-22 17 0 1082 0,-1-2 0 0 0,-2-4-30 0 0,0-8 0 0 0,-3-4 0 0 0,0-2 60 0 0,2-6 0 0 0,0-3 0 0 0,-2-3-38 0 0,-9 12 1 0 0,0-2-1 0 0,-2-2 1 0 0,0 0-23 0 185,0-1 0 0 1,-1-1 0 0-1,-1-1 0 0 1,0-1 22 105-186,3-8 1-105 0,0-1-1 0 0,0-2 1 0 0,-2 0 22 0 0,-1 0 0 0 0,-2-1 0 0 0,-1-1 0 0 0,1-1-10 0-15,-4 13 1 0 1,1 0 0 0-1,0-1 0 0 1,-1-1 0 0-1,-2 0-18 1233 124,0-5 0-1233-1,-2 0 0 0 0,0-1 0 0 0,-1-1 0 0 0,1-1-36 2638-133,2-5 0-2638 1,0-1 0 0 0,0-2 0 0-1,-1 1 0 0 1,0 0 18 1239 110,-2 2 0-1239 0,0 1 0 0 0,-1 0 0 0 0,0-1 0 0 0,-1 0 18 2723-157,-1-2 0-2723-1,0-2 0 0 1,0 1 0 0-1,-1 0 0 0 1,0 1 0 2454 127,1 3 0-2454 1,0 1 0 0 0,-1 0 0 0 0,-1 0 0 0 0,-1 0-126 2778-17,-4 3 0-2778 1,-1-1 0 0 0,-2 1 0 0 0,1 0 1 0 0,0-1 53 2820-152,1 1 0-2820 0,1 0 0 0 1,1 0 0 0-1,-2 1 0 0 1,-2 0 36 2344 185,-1 3 0-2344-1,-3 1 0 0 1,0 0 0 0-1,0 1 0 0 1,0 1-50 1664-73,1-12 1-1664 0,0 2-1 0 0,-1 2 1 0 0,-1 0 22 2836-89,-1 5 0-2836 0,-2 1 0 0 0,-1 1 0 0-1,-1 2 15 1111 180,-2-17 0-1111-1,-2 2 0 0 1,0 2 30 1721-10,-2 5 0-1721 0,-1 2 0 0 0,-3 0 60 1748-215,-2 1 0-1748 0,-3 1 0 0 0,0 2 0 1065 198,1 2 0-1065 0,0 2 0 0 0,-2 2-90 1755-208,-1 7 0-1755 0,-1 3 0 0 0,-2 0 30 1023 439,-12-28 0-1023 0,-4 3 45 750-519,3 16 0-750-1,-4 4-45 1005 513,-6-2 0-1005 0,-4 4 0 785-521,1 11 0-785 0,-1 5 90 984 232,-3-3 0-984 0,-2 5-90 0 0,1 11 0 0 0,-1 4 90 0 0,1-2 0 0 0,0 4-90 0 0,0 11 0 0 0,-1 4 0 0 0,-3-1 0 0 0,-2 4 45 0 0,1 7 0 0 0,-3 4-45 0 0,-8 0 0 0 0,0 6-135 0 0,8 7 0 0 0,1 5 90 0 0,-8 4 0 0 0,0 7-45 0 0,3 10 0 0 0,1 6 45 0-239,-1 4 0 0 1,0 5-45 957 238,-5 11 0-957 0,1 6 30 0-189,23-15 0 0 0,0 3 0 0 0,2 1 60-796 189,0 3 0 796 0,1 2 0 0 0,1 3-30 0 0,-5 7 0 0 0,1 4 0 0 0,3 2 0 0 0,2 1 0 0 0,3 3 0 0 0,0 2 7 0 0,7-16 1 0 0,0 1 0 0 0,0 2-1 0 0,2 1 0 0 0,1 3 1 0 0,2 1 0 0 0,1 2-1 0 0,-1 0 0 0 0,-3 8 1 0 0,1 1 0 0 0,-1 0-1 0 0,3 1 0 0 0,1 0 1 0 0,1 0 0 0 0,2 1 0 0 0,0 1-1 0-28,0 4 1 0 0,2 2-1 0 0,0 1 1 0 0,2-1 22-1716 119,3-18 0 1716 0,1 0 0 0 0,0 1 0 0 0,2 0 0 0 0,1 0-54-972-123,1 3 0 972 0,3 0 0 0 0,0 0 0 0 0,1 1 0 0 0,-1 1 36-1722-7,-2 3 0 1722 1,0 0 0 0-1,0 1 0 0 1,1 0 0 0-1,1 0 18-1706-5,3 1 0 1706-1,1 1 0 0 1,0 0 0 0-1,1 0 0 0 1,0-2-54-1684 197,-1-3 0 1684 0,0-2 0 0 0,1 0 0 0 0,-1 0 0 0 1,2 0 36-2106-212,0-1 0 2106 1,-1 0 0 0-1,2 0 0 0 1,1-1 0 0-1,1-1-5-1684-22,3 9 1 1684 1,2-1-1 0-1,1-1 1 0 0,0 0-1-1652 162,-3 1 1 1652 0,0 0-1 0-1,0-1 1 0 1,2-1 22-1102-100,2-6 0 1102 0,1 0 0 0 0,0-2 0 0 0,1 1-23-2748 88,1 0 1 2748 0,1 1-1 0 0,0-2 1 0 0,-1-2-8-1143-214,-2 13 0 1143 1,-1-3 0 0-1,5-2 0-1588 226,9-1 0 1588 1,6-3 0 0-1,-4-1 255-1158-321,-5 19 0 1158 0,3-4-135-1543 347,19-5 0 1543-1,4-3-45-1168-8,-11-6 0 1168 1,3-3 90-1182-8,11-1 0 1182 1,4-3-90-1198-372,-7-6 0 1198 0,2-2 89-1471 354,7 2 1 1471 0,2-3-180-1195-75,0-5 1 1195 0,1-4 133 0 68,4 0 1 0 0,3-4-45-1204-68,2-6 0 1204 0,2-3 0 0 60,4 0 0 0-1,0-6-90-1213-59,-3-10 0 1213 0,-1-5 0 0 52,4-2 0 0 0,1-5 45-1221-52,4-7 0 1221 0,0-7 45 0 0,-2-8 0 0 0,-1-7-90 0 44,5-3 0 0 0,-1-9 45-1228-44,0-12 0 1228 0,-2-9-45 0 0,-1-10 0 0 0,-3-7 75 0 0,-25 18 0 0 0,-1-3 0 0 0,-1-2 60 0 0,3-9 0 0 0,0-3 0 0 0,-1-2-30 0 0,-1-5 0 0 0,0-2 0 0 0,-3-3 0 0 0,1-9 0 0 0,-3-3 0 0 0,2-2 7 0 0,-5 16 1 0 0,2-2-1 0 0,0-1 1 0 0,-4-1-1 0 0,-4-2 1 0 0,-3-2-1 0 0,0 0 1 0 0,0-1-68 0 0,4-5 0 0 0,2-2 0 0 0,-2 0 0 0 0,0 0 45 0 162,0-3 0 0-1,-1 0 0 0 1,-1-1 0 0-1,-2-2-63 1391-182,-8 15 0-1391 0,-1 0 0 0 0,-2-2 0 0 0,1 1 0 0 0,1-2 36 1247-31,2-1 0-1247 0,1-1 0 0 0,0 0 0 0 1,-1-1 0 0-1,-2-1 0 2468 131,-1-5 0-2468 1,-2-1 0 0-1,-1-1 0 0 0,0 0 0 0 1,0 2-126 2726-17,1 2 0-2726 0,0 1 0 0 1,1 0 0 0-1,-2 0 0 0 1,-1-1 54 2788-155,-1-1 0-2788 0,-1-1 0 0-1,-1 1 0 0 1,-1-1 0 0 0,1 2 36 2409 125,0 3 0-2409 0,1 0 0 0 0,-1 0 0 0 0,-1 1 0 0 1,-3 0 0 2805-18,-1 3 0-2805 1,-3-1 0 0 0,-1 1 0 0 0,-1-1 0 0 0,2 1-90 2826-16,1 0 0-2826-1,1 0 0 0 1,0 0 0 0 0,-1 1 0 0-1,-2 0 54 2836 58,-2 1 0-2836 0,-2 1 0 0 0,0 0 0 0 0,-1 1 1 0-1,0 1 8 1727-245,1-14 0-1727 0,0 2 0 0 0,-1 0 0 0-1,-2 1 0 2183 245,-3 2 0-2183 0,-3 1 0 0 0,0 0 0 0 0,-1 3-23 1735-8,2 7 1-1735 0,-1 3-1 0 0,-1 0 1 0-1,-2 1 37 1755 7,-8-22 0-1755-1,-4 2 0 0 0,-2 1-60 1773-203,0 8 0-1773 0,-2 2 0 0 0,0 1 150 1005 187,1 4 0-1005 0,0 1 0 0 0,-4 4-60 1769-38,-1 10 0-1769 0,-3 3 0 0 0,0 3 0 0 40,-12-21 0 0 1,-2 6-90 1779-41,-3 11 0-1779 0,-3 7 405 0 0,3 6 0 0 0,-2 6-180 0 274,-8 7 0 0-1,-2 6-90 850-273,4 4 0-850 0,-2 5 134 0 0,-6 7 1 0 0,-2 6-90 0 0,1 7 0 0 0,0 6 0 0 0,3 4 0 0 0,1 5-45 0-520,-9 11 0 0 0,0 6 0 84 520,3 4 0-84 0,1 6-45 0 0,-6 15 0 0 0,1 5 90 0-526,-1-2 0 0 0,2 5-90 79 526,26-12 0-79 0,2 4 0 0 0,1 1-30 0 0,-1-1 0 0 0,0 0 0 0 0,2 3 30 0 0,-3 6 0 0 0,1 3 0 0 0,2 3 0 0 0,3 3 0 0 0,2 3 0 0 0,0 1-30 0 0,-6 6 0 0 0,-1 2 0 0 0,3 1 30 0 0,5 1 0 0 0,3 1 0 0 0,1 3 0 0 0,9-18 0 0 0,2 2 0 0 0,0 0 0 0 0,2 1 0 0 0,-1 0 0 0 0,2-1 0 0 0,1 1 0 0 0,2 2-23 0-16,2 8 1 0 0,4 2 0 0 0,0 2-1 0 0,-1 0 23-1704-127,-2 4 0 1704 0,-1 1 0 0 0,1 1 0 0 0,1 2-18-775 238,6-13 0 775 1,2 3 0 0 0,0 0 0 0-1,1 1 0 0 1,-1-1 18-922-121,-2 0 0 922 0,0-1 0 0-1,0 0 0 0 1,1 1 0 0 0,1 1 0-1685 80,1 5 0 1685 0,1 2 0 0-1,1 1 0 0 1,0-1 0 0 0,1 0 0-2656-96,0-2 0 2656 0,0-1 0 0 0,1 1 0 0 0,0-1 0 0 0,0 1 0-1671-6,-1 1 0 1671 0,1 1 0 0 0,-1 0 0 0 0,1-1 0 0 0,2 0-108-1651 67,0-1 0 1651 0,2 0 0 0 1,1-1 0 0-1,-1 1 1 0 1,1-1 35-2666 118,-1-1 0 2666 0,-1 0 0 0 0,1 0 0 0 0,1-1 0 0 0,1-2 36-2143-208,1-10 0 2143-1,1-1 0 0 0,1-2 0 0 1,0 0 0 0-1,0 0-9-1621 48,1 18 0 1621 1,0-1 0 0-1,0-1 0 0 0,2-3 0-2695-84,0-11 0 2695 0,1-1 0 0 0,1-3 0 0 0,-1 0 15-1553 274,4 17 0 1553-1,-1-3 0 0 1,1-1 0-2260-330,0-9 0 2260-1,-1-2 0 0 1,2-4 255-1507 366,4 20 0 1507 0,4-7-90-2306-113,1-19 0 2306 0,4-6-135-1176-374,-3-8 0 1176 0,4-6 90-1437 432,37 20 45 266-83,-26-40 0 1171 1,3-5 44-1180-67,37 19-89 1180 59,-28-24 0 0 0,2-3-90-1188-59,-5-1 0 1188 0,1-3 90 0 421,8-2 0 0 0,2-2 45-1040-421,0-2 0 1040 0,1-5 0 0 0,4-6 0 0 0,0-5-270 0 0,1-1 0 0 0,-1-5 90 0 0,6-12 0 0 0,-2-5 90 0 367,-1 0 0 0 0,-3-5 0 163-367,1-12 0-163 0,-1-4-405 0 0,5 3 0 0 0,-2-5 135 0 0,-6-15 1 0 0,-1-4 224 0 0,-15 26 0 0 0,1-1 0 0 0,-1-3 0 0 0,4-12 0 0 0,0-5 0 0 0,-1-1 0 0 0,3 0 0 0 0,-1 0 0 0 0,0-1 0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7:33.89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9365 1769 23175,'-12'-9'-5509,"2"1"3703,10 8 3432,0 0-650,0-8-1999,0 6 382,-10-6 138,8 8 503,-8 0 1219,10 0 271,0 0-1490,0-8-1255,0 6 1345,0-6 0,0 8 1211,0 0-1301,0-7-1165,0 5-90,-10-6 160,8 1 537,-8 5 1638,10-22-1080,0 12-1165,0-20-90,0 12 1345,0-21 0,0-4 89,13-4 1,3-3 940,2-12-1289,-3 6 0,2 3 794,2 14 190,-16-49-765,16 55 880,-16-52-879,7 62 381,-1-39-718,-6 42 23,16-19 541,-16 22-865,7-14 914,-10 21-1253,10-19 1279,-8 27-216,8-11 405,-10 7-838,0 6-603,0-6 584,0 0-59,0 6 284,0-6-400,0 8 673,-10-7-1040,8 5 905,-8-6 0,10 8 1040,0 0 0,-10 0-1,7 0 1,-6-8-2193,9 6 1057,0-6-1,0 8 639,0 0-590,-10 0 0,7 0-90,-6 0 0,9 0 1105,0 0 163,0 8-1268,0-6-998,0 6 0,0-8 998,0 8-727,0-6 89,0 5-270,0-7 1178,0 0 908,0-7-1088,0 5 0,0-14-1088,0 14 1088,0-14 0,0-9 90,0 4-1178,9-35 277,-6 24 1028,16-34 244,-16 35-333,17-25 404,-18 34-346,8-26 131,-10 26-227,10-19 12,-8 29 95,8-11-11,-10 13-223,0-7-496,0 7 437,0-5-221,0 13 407,0-14-468,0 14 144,0-6-503,-10 0 750,8-1-513,-8-1 433,0-5-460,8 13 510,-8-14-524,0 6 288,-12-7 268,-3 7 275,-36 2 1005,41 8-230,-68 8 600,56-6-1029,-28 6 1,-3 0 1370,17-7-1377,-6 4 0,3-2 562,22-3-498,-44 0-491,32 0-203,-55 0-231,53 0 101,-19 0 1,-1 0-69,15 0 148,-33 0 1,-4 0-70,12 0 119,-20 0 0,-2 0 0,2 0 41,3 0 1,-1 0-29,-9 8 23,4-7 1,1 0-261,0 7 242,22-7 0,-11-2 0,12 1-31,-19 0 13,16 0 0,-12 0 0,10 0 0,-20 0 43,20 2 1,-11 1 0,11 0 89,-23-1-142,20 0 1,-11 2 0,13-2 37,-12-2-69,11 1 0,-12 2 0,12 0 126,-22 7-42,25-4 0,-12 0 0,11-1 22,22 0 1,0 0-38,-22 1 0,-11 0 1,12-2 1,-24-2-35,23-1 1,-10 2 0,11 0 25,-21 5-11,23-7 0,-10-1 1,10 1-16,19 3 1,0 0-30,-19-3 1,-10-1 0,11-1-113,-25 1 134,27 0 1,-9 0-1,11 0-76,-16 0 74,18 0 0,-9 0 1,9 0 34,-18 0-42,15 0 1,-10 0-1,10 0-46,-18 0 66,19 2 1,-12 1 0,12 0 70,-17-1-44,-13 2 0,1 0 34,15-4-45,-12 3 0,2 1 53,19-2-1676,-14 6 0,1 0 1752,16-6-143,-17 8 1,-2 3 118,7-1-16,-7 4 0,1 1 139,19-5-112,-14 4 0,2-1 87,21-12-177,-12 8 0,0 2 87,7-3-104,1-6 0,1 2-119,-2 9 77,11-13 1,3-2-273,10 7 295,-31 2-114,34-7 104,-17 6-33,20-8-145,-8 0 43,18 0-92,-8 0 216,10 0-127,0 0-282,9 0 3368,-6 7-2901,16-5 121,-6 6-79,9-8-329,0 0 0,-10 0 0,7 0 341,-7 0-1,10 0-612,0 0 284,0 7-962,0-5 329,0 6-1,-9-8 962,6 0-96,-7 0 0,10 8-962,-9-6 1266,6 14-75,-7-14 1026,10 21-1255,0-19-962,-10 27 458,8-19-147,-18 21 1452,18-14-1882,-8 22 1205,0-19-825,8 34 766,-18-25 692,18 59-1174,-18-38 376,13 20 0,2 2-660,-7-5-1090,5 22 0,4 2 1493,3-15-69,0 15 0,0 0 302,0-17-314,0 7 0,0-4 339,0-23-120,0 17 1,0-1 58,0-24 87,-5 23 0,0 2 67,3-16-10,-4 19 1,2 1 44,4-11-112,4 11 0,2 0-77,-4-13 77,12 3 0,1-4-278,-10-18 139,15 51-112,-20-63 167,10 33-209,-8-44 186,18 17-443,-18-35 226,8 11 72,-10-15 4960,0 0-3331,0-8-1353,-10 6 770,8-13-832,-8 5 639,0-8-732,8 1 515,-28-24-1682,25 18 186,-34-42 560,34 34-205,-44-43 476,32 42-18,-25-49 276,20 49-269,-10-50 274,8 41-162,-18-33 153,27 35-237,-14-19 162,17 36 180,-11-17-98,11 35 974,2-11-1062,10 15 1292,0 0 135,10 8-967,2 9-154,1 2-124,6 38 12,-6-32-1015,19 55 979,-18-47-1458,26 49 50,-26-42 987,28 50 266,-17-47 81,16 39-137,-26-44 299,34 21 48,-42-30 171,43 4 408,-36-23 28,28-10 774,-18-2 112,18-21 480,-17 11-156,16-29-414,-16 20-123,7-35-750,-20 32-753,27-32 58,-31 34 96,32-3 0,8 1 0,-4 3 0,4 4 0,0 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7:44.22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9409 1681 24924,'-12'-10'-6433,"2"3"4395,10 7 3687,0 0-606,0-9-3388,0 7 759,-10-6 1262,8 8 315,-8 0 1315,10 0 95,-10 0-1401,8 0 0,-8 0 2281,-10 0-1,16 0-931,-36-7-1714,35 5-250,-34-5 251,34-1-1518,-24-2 1240,26 0-1951,-16-21 615,16 17-569,-7-50 333,10 31 1550,8-32 1,4-6-934,3 9 1678,0-26 1,2-1-1355,5 23 1630,-10 0 1,-2 1-267,2 6 196,-6 2 1,-2 0 135,-4 2-492,1 2 0,-2 1-295,-9 11-351,8-48 296,-8 46-430,20-39 781,-8 51-88,18-25 663,-18 42-203,8-25 201,-10 35-195,0-11-371,0 7 393,-10 6 1340,8-6-2015,-8 0 747,10 6-754,-10-5 926,8 7 1663,-8 0 90,10 0-90,-10 0-1841,8 7 301,-18 11-124,17-6-185,-6 19-882,9-20-1771,0 15-90,0-9 0,-10-7 1514,7 6 498,-6-7 229,9 1-302,0 13-179,0-11 503,0 29 90,0-12-89,0 61-1426,9-36 865,-6 45-946,16-44 1578,-6 13-329,19-6 457,-2 4 0,3 1 122,19 11-75,-13-19 1,6 9 0,-6-10 412,7 10-135,-3-9 1,-5-3 117,-16-12-277,0 30-11,-9-39-460,-3 53-213,-10-56-228,9 50-62,-6-41-109,7 33-29,-10-43 505,0 18 339,0-37 74,0 3 110,0-15 2447,0-31-2430,0 16 64,-10-58-366,7 41 12,-16-58-22,6 47 113,2-13 1,0-1-251,-1 11-1022,-8-21 0,1-3 1286,11 14 2,-25-31 0,-2-3 426,25 10-403,-10 16 1,-7-10 0,5 10 159,5-22-158,-7 3 0,-3 2 223,-8 11-171,18 15 1,0 3 16,-15 11 636,20-15-1054,2 45 1010,0 11 1461,8 11-1725,-8 30-137,10-12-657,-10 68 398,7-32-360,-2 15 1,1 3 407,4 1-368,0-16 0,0 11 0,0-8-1010,-2-17 0,4 1 1067,8 34 0,6 15 1,-3-13-126,-9-29 0,2-1 306,14 27 0,7 13 0,-6-16-99,-11-35 1,-2-1-15,8 51 1,0-6-148,-7-37 127,-9 31 144,0-76 237,0 3 174,0-23-122,0-25-210,0 2 213,10-66 14,2 42 54,4-17 0,0-2 73,-1 1-172,10-13 1,-1 0 370,-16 3-510,12-15 0,-1 1 274,-17 9-350,1 24 1,1-10 0,-1 9-143,-3-28-169,-5-5 1,0 0-234,3 5 185,-13 1 0,0 4-360,10 23 450,-10 5 1,1 6-129,12 24 130,-8-4 133,10 34 2547,-10 34-1865,-2-4-258,5 20 1,1 5 41,-3 10-196,7 26 1,4 5-198,-2 1 56,4-21 1,4 13-1,-1-11-153,0-20 0,1 1-720,7 26 1,4 13-1,-2-13 526,-3-25 0,-1-1 147,5 20 1,1 10 0,-4-14-120,0 13 135,-4-15 1,-3-8-59,-8-34 400,-10 0 612,-2-39 1289,-20-32-1103,8 7-657,-1-26 1,-2-3-22,-10 4-16,-4-29 1,-1-3 394,0 4-587,10 18 0,-5-12 0,6 8-244,9 19 1,2-1-288,-7-24 1,-3-11-1,3 13-203,-9-16 501,20 27 0,2-9 0,2 13-273,0 2 99,15 1 0,4 4 215,-3 22 127,26-1 1109,-18 33 741,40 65-1303,-23-19-351,2 15 0,-1 1 310,5-2-317,-3 20 0,0 2-142,7-3-73,-15-9 0,2 13 1,-5-10-688,-7-23 0,-1-1-188,5 26 0,1 11 0,-4-11-58,-1 22 587,2 0 0,-2-7-268,-12-33 161,-2 30 225,-2-68 432,-18-1 1403,18-18 1374,-18-33-2314,8 2-157,0-59-531,2 38-15,4-16 0,2-2-165,1-4 84,-1-16 1,-1 0-1762,-5 12 529,9-18 0,-1 0 764,-7 26 389,6-12 0,6 3 490,6 32 263,4-40-175,-1 73 839,8 14 1476,-8 21-2325,10 76-498,-10-32 84,-5 22 0,-4 5-184,-3 3 120,0-23 1,0 11 0,0-10-35,0-20 0,0 1-285,-2 21 0,-1 11 0,-2-12-1940,-7 23 2191,6-19 1,0-8 390,-4-31 482,10-31-383,0-30 108,-10-44-605,8 26 167,-18-58-101,8 54-13,-10-54-67,9 57-172,3-56 168,10 44 153,0-11 0,0-2 206,0 2-39,10-13 1,0 0 200,-5 11-225,10-11 0,-1 0 279,-11 13-379,2-2 0,0 2 341,-5 19-339,0-34 0,-10 57 165,-2-19-307,-1 29 805,-6-4 285,16 16 1380,-7 0 64,10 0 230,-9 9-988,6 0-1432,-7 1 1109,10 6-2334,0-7-289,0 1-1221,-9 5 1031,6-5-648,-7 0 2174,10-2-249,0-8 1326,0 0 1522,0-8-2533,0 6-90,0-29-1030,0 17 557,0-34-1095,0 26 1568,0-42-2623,0 38 1,0-53 2712,0 46-90,0-41 0,0 35 0,0-28 0,0 37 0,0-27 0,-10 36 303,-2-12-58,-10 15 890,0 9 595,0 1 167,-10 8 636,-2 0 0,-20 8 271,17-7-386,-34 23-299,41-20-533,-51 19-883,52-21 57,-62 13-553,59-13-101,-18 6 1,-1 0-144,20-6 94,-24 6 1,-1-1 205,22-5-290,-16 2 1,-1 0 259,12-4-357,-54 0 6,41 0 11,1 0 1,-1 0-38,-9 0 37,8 0 0,0 0-77,-8 0 148,4 4 1,1 0 48,-8-2 13,2 5 1,-1 2 156,-11 0-90,11 0 1,1 0 80,-2 1-85,-2-2 0,0-1 109,0-5-163,-7 5 1,1 1 117,6-6-142,14 6 0,0 0-43,-14-6-99,-3 6 110,12-8 0,-1 0-181,-8 0 102,-10 0 1,0 0-36,7 0 75,-8 0 1,-1 0-106,2 0 90,-1 0 0,0 0 17,-2 0 14,-8 3 1,0 2 159,6-4-81,-7 4 0,2-2 48,17-3-128,-22 0 0,0 0 45,28 0 17,0 2 0,-12 1 0,11 0 60,-9-1-69,-23 1 0,-2 2-10,7 3 16,3-7 1,-1 0-75,1 7 133,5-11 1,2-2-194,2 3 34,-3-6 0,0 0-179,3 6 200,-9-2 0,2 0-108,15 4 123,-16 0 1,2 0 27,26 0-7,-17 0 0,0 0 150,19 0-61,-13 0 0,-2 0 128,6 0-127,-7 4 0,1 0 43,16-2-9,-14 8 1,0 3-1,13-1-51,-15 0 0,-1 1 54,7 5-106,-6-9 1,2 0 223,23 0-144,-19-4 0,2-2-99,30-3-31,-25 4 1,-2 0 95,16-2 19,-16 2 1,0 0-39,16-4-66,-15-1 0,0 2-137,16 6 168,-12-6 1,-1 0-41,6 6 149,-43 2-57,65-7-15,-50 13-69,70-13 149,-50 5 71,44-7-337,-17 0 137,10 9-379,0-7 392,0 13-864,0-13 959,-10 22-924,7-13 160,-16 15 94,16-9-145,-17 8 381,28-13-612,-16 19 612,18-27 96,-20 28-3,17-21-160,-14 30-332,16-20-75,-9 20-178,10-21 332,-8 20 78,18-26-1518,-8 33 965,0-34 605,8 36-588,-8-27 956,10 26-801,0-26-110,0 18 209,0-20 529,10 28-210,-8-24-858,18 40 1357,-18-40-975,18 39 1071,-17-31-188,26 34 421,-24-27-514,24 35 593,-26-41-293,26 55-7,-14-53 129,1 13 0,0 1-165,-4-6 71,4 8 1,-2 2-403,-9 0 304,10 0 1,-1 1-207,-12-3 272,8 38-351,-10-48 146,0 41 106,0-41 33,0 40 65,0-39 225,0 47-246,0-46 64,0 54 121,0-55-303,0 49 89,10-51-81,2 42-176,1-49 405,6 47-223,-16-47-69,16 41 105,-16-43-113,7 33-98,-10-40 331,0 32 176,0-42-135,0 9-47,0-23 2862,0 0-373,0-8-2412,0 6 187,0-5-429,0 7 2614,0-8-2434,0 6-180,0-14-2434,0 14-65,-10-21 2796,7 11-365,-26-29 796,24 20-3288,-24-28 3140,16 20-194,-19-45-73,8 23 17,-7-9 1,0-3-119,2-1 132,-11-9 1,-1 1-474,12 7 411,-7-15 1,0-1-451,9 13 168,5-20 1,3-1-291,6 21 89,4-17 1,-1 0-240,-2 19 272,2-22 1,-3-1-405,-9 19 448,15 0 1,2 2-139,-5 12 218,5-1 0,0-1 86,3-6 140,-2-6 1,-2 2-32,-4 13-17,9-2 1,0 1 172,-9 13-183,10-39 110,0 51 123,0-25-128,0 42-225,10-17 851,-8 29 824,8-6 132,0 8 733,-8 16-2841,18 3 1170,-8 25-840,10-8 530,1 46-1065,-1-38-301,-5 23 1,-2 3-964,-1-12 544,6 32 0,0 5 1406,-6-8-695,2-10 0,0 4 504,-4-7 0,-2-4-275,1-14 0,0 5 307,3 21 1,0 12 0,0-9-137,-1-20 1,1 2 208,-1 3 0,1 11 0,0 0 0,-3-13-75,-4-8 0,0-1 59,3 22 0,0 11 1,0-15 11,2 13 43,-1 1 0,0-5-34,1-31 95,-2 26-97,-10-61 413,0-4 129,-10-32 538,-2-19-709,0-4 46,-8-58-378,18 50 13,-3-20 1,0-2-51,5 12-13,0-26 0,0-3-90,0 16-88,3 5 0,1-11 0,-1 8 213,-1-21-9,7 9 0,3-15 0,-3 11 156,-7 24 1,1-1-107,3-7 0,3-14 1,-1 1-1,-2 13 3,-4 10 0,-2 1-54,4-28 1,1-13 0,-4 16-1,-11-7-99,1 20 1,-2-12-1,0 13-391,-7-12 309,-6-17 1,-1 2-110,11 27 4,2-14 1,1 2-114,2 23 310,15-5 1,7 4 3317,2 23-2274,7-22 39,-12 47 98,-10 10-1186,10 10 969,-8 39-829,18-16-1563,-13 22 1,-2 3 843,7-1 163,0 29 0,-4 5-495,-6-11 488,2-8 0,0 14 1,-2-11 435,-1-25 1,-2 1-179,1 35 1,0 15-1,0-14 296,0-31 0,0 1-43,1 35 1,0 15-1,-3-16 102,-3-33 1,0-3 111,6 46 1,-4-5 4,-17-23 27,15-10 0,-2-3-10,-15 5-18,10 7 1,2 2 28,-2-10-66,1-15 1,2 1 156,7 18-345,-8-20 320,10 34-693,0-57 63,0 22-180,0-45 212,0 7 56,0-9 2458,0 0 189,0-9-2825,-10 0 1275,-2-9-254,-10-23-320,-1 18 604,-18-57-628,14 45-1175,-3-10 1,-2 1-990,-4 2 2225,4 1 1,0 1-572,-5 7 402,1-5 1,1 4 415,5 18-138,-31-15 744,36 31 478,-16 23-238,26-9-643,-14 50-689,26-38-716,-7 30 57,10-36-892,0 21-118,10-20-694,12 27 603,3-26 1142,26 57 85,-14-41 656,-6 14 1,2 1-195,14-10 350,-10 2 0,-1-1 352,3-11 118,33 23 69,-45-44-148,14 4 563,-19-24 595,10-18-567,-7 5-375,17-36-322,-18 35-64,28-43-356,-25 35-498,44-29 110,-42 30-1354,42-5 1675,-34 24-113,17 10 1,-10 18-1,1 9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7.7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0 263 7533,'22'28'-540,"0"-3"450,-10-7 0,-2-9 90,-10-1 0,10 0 0,-7-6 900,6 6-271,-9-8-359,0 0-270,-9 0 90,6-8-180,-7 6 180,10-6 0,0 8-180,0 0 0,0-8 180,0 6-270,0-13 90,10 5 90,-7 0-360,16-5 270,-7 5-359,20-15 359,-7 5-180,17-5 90,2 7-270,12 1 360,1-1-269,-13 1 179,-12-1 90,-10 9 90,0-7 0,-10 14 0,27-14 0,-31 15 0,31-15 0,-36 7 809,16-9-719,-16 8 540,6-5-360,-9 13 89,-19-6-179,4 8 0,-27 0 0,18 0-180,-28 15 90,35-3 0,-42 29-180,52-12 270,-32 29-360,36-19 270,3 35-180,3-41 0,36 32 90,-32-52-180,62 11 0,-59-24-359,49-32 449,-45 17-90,8-50 90,-12 50 180,0-32-90,-7 36 270,26-7-270,-24 10 180,34 32-91,-34-11 181,44 59-90,-41-37 45,7 17 0,-1 2-135,-14-10-90,0 13 0,0-1-90,0-11-90,-39 44 0,9-65-135,-15-1 1,-3-7 44,6-22-720,-49-27 810,52 0 180,-15-49 0,32 41 0,12-17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8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19 6543,'-24'0'0,"5"0"0,19 0 0,0 0 360,19 0-540,-14 0 0,24 0 180,-8 0-360,13-8 181,-1 6 179,-2-6 0,-9 8 0,-1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0.9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67 1 7533,'-24'0'-1170,"-6"0"1620,28 8-270,-8 2 0,10 7 180,10 24-90,-8-10-181,8 19 181,0-7 90,2 18-180,10 11 90,0 16-360,-9-25 180,-4 20-180,1-51-180,2 17 270,11-40-270,-1-9 270,-10-9-360,27-32 270,-31 18 1,31-26-91,-27 22 270,10-8-90,-10 15 269,8 12-89,-17 18 360,16 31-360,-16-10 90,26 43-180,-14-41 90,36 31-90,-24-50-180,44 9 90,-51-30 0,49-19 0,-62-2-180,23-31 0,-40 28-90,-12-26 270,-3 36-135,-20-8 0,-1 1-135,19 13 90,-23-3 0,2 4 1,31 14-271,-15 16 180,22-4-629,20 37 629,2-26 270,20 18 0,-7-24 0,7 1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1.5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177 229 7533,'-12'-20'0,"2"-3"-5661,10 13 5302,-9-7 1588,6 7-1319,-7-5 449,10 5-179,0-8 860,-10 9-950,8-7 719,-27 6-719,24 0 3932,-44 10-3932,41 2 90,-21 37-1,29-23-358,0 56 269,0-47-360,39 55 90,-19-55 90,14 11 0,3 0-90,0-4-180,26 33 180,-26-25 180,-5 33 90,-22-39-270,-30 30 540,6-43 270,-67 20-630,27-61-275,-22 20 95,44-56 270,32 27-90,12-14 0,10 1-270,10-19 180,-8 5-135,7 10 0,0 0 225,-2-4-180,8 8 1,-3 2 179,-16 8 90,21-8 269,-37 38 91,-2 19-270,-2 12 180,-8 45-90,10-31-540,0 54 360,0-53-810,20 37 540,-15-50-809,34 2 539,-24-25-629,26-47 809,-16 14 270,-3-72 0,-12 44 0,-17-5 0,-6 1 0,-2 5 0,-4 1 0,-3 4 450,-3 14 269,-7-31-629,20 50-180,12-9 0,12 23 90,20 15 0,2 5 0,11 15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1.8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155 87 7533,'-22'-9'-360,"9"2"90,3-1 90,10 6 90,0-14 90,0 6 180,0 1 0,0 0-90,10 2 180,-7 5 269,7-6-539,-10 8 450,-20 0-270,5 8 0,-27 9-90,28 3 270,-16 13-270,28-13-180,-8 13 0,20-14-90,2-1-90,49 13 0,-19-18 180,32 20-359,-40 0 628,-12-11-89,-22 34 90,-12-40 0,-20 23 0,-2-37-810,-30-10 451,34-3 179,-9-23 0,49 15 0,2-7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2.39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79 18 7533,'-25'-10'-180,"6"2"180,19 16 90,9 25 359,4-2-269,-1 27 90,8-13-360,2 31 45,-5-16 0,0 1-45,8 31-520,-9-22 1,-3-2 519,-11-10-270,0 0 1,-4-1 179,-10-10-450,-30 25 540,15-63 90,-14-1 118,19-16-208,0-9 270,-1-42-270,11 16 495,19-13 0,6 0-225,4 9-1,17-7 1,3 3-180,-7 18-144,21-16 234,-19 32-270,-7-1 270,16 1 0,-6 7 545,-1 2-95,-2 39-360,-10 39-90,-10-7-345,-2 19 525,-10-48 242,10-6-1502,2 20 720,0-32-899,8 23 899,-8-45 270,1-12 0,6-11 0,-6-14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2.4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71 7533,'10'-20'-1439,"-7"-3"1439,16 21 0,-6-14 0,9 6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2.7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155 0 6813,'0'19'-360,"0"5"360,0-22 90,0 6 90,0-8 90,0 0-180,-9 0-90,6 0 360,-16 0-90,6 0-180,-9 7 269,10-5 361,-27 37-360,31-24-180,-21 57 0,29-39-91,21 13 1,7-2-90,4-9 45,17-5 0,5-3-45,-3-10-3751,33-7 3391,-47-2-180,-5-16 0,-23-2 1,-9-7 539,0 7 0,0-6 0,0 6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33.3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2059 137 7533,'-64'0'-1350,"25"-8"1081,-13 6 179,30-5 270,-19-1-1,14 6-179,-45-13 90,33 13-372,-25-6 282,20 8-90,-10 0 135,2 3 0,-1 2-45,-16 4 45,-22 9 0,0 5-45,18 9-30,11-4 0,-9 8 0,10-3 30,-20 21 0,24-7 0,-2 5 0,-2 6 0,0 9 30,14 1 0,0 9 0,1-4-30,2-16 0,-1-3 0,1 8 67,1 14 1,-2 11 0,4-2-1,8-12-305,9-12 0,4 1 283,-2 6 0,-4 13 0,1 0 0,7-12 0,7-8 0,5-1 45,-1 23 0,3 12 0,5-14-45,8-28 0,7-1-45,7 17 0,7 8 0,0-11 45,-1-22 0,6-2-75,17 16 0,11 7 0,-4-11-1002,-7-19 0,2-4 1032,26 19 0,9-1-30,-20-23 0,3-4 0,6-3-637,-6-8 0,5-4 0,2-1 0,-3 2 667,15 6 0,-2 1 0,11-3-135,-19-7 0,10-2 0,4-1 0,0-2 1,-6-1-1,-13 0-68,2-2 1,-11-3-1,9-1 149,13-1 1,14-1 0,4-2 0,-7-3 0,-18-2 53,2-16 0,-8-4 0,0 5 0,4-1 0,-10-9 0,-5-24 0,-10-12 0,-14 13 0,-2-5 0,-4 0 0,10-16 0,-9-5 0,-14 6 0,-7-7 0,-13 6 0,-20-3 0,-15 0 109,2 11 1,-7-9-1,-3-1 1,1 8-89,0 7 1,-1 5 0,-8-6 8,5 9 0,-7-7 0,-4-4 0,-1 1 0,3 5 0,5 10-1,-3-2 0,5 11 1,-6-7 24,-4-3 0,-8-8 0,-3-2 0,2 5 0,7 11-9,-15-6 0,-3 9-45,5 12 0,-10-2 0,-2 3 0,9 8-45,-10 5 0,-2 10 45,10 6 0,-10 2 0,1 5 0,11 4 0,-5 13 0,6 7 0,6-1 0,1 0 0,0-1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38.3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88 12 7533,'-12'10'-720,"-7"-2"630,16-1 90,-17-5 0,18 6 90,-18-1 0,18-5 0,-8 14 90,10-14 90,20 14-180,-6-14 180,58-2-360,18-18 224,-5 4 1,5 1-424,-25 3 0,5 0 289,15 1 0,11 1 0,-12 2-45,-27 4 0,1 2-75,30-1 0,13 1 0,-15 1-59,12 1-46,-7 2 0,-8 0 45,-31-4-364,9 0 544,-58 0 0,-16-8 0,-31 6-1615,-25 1 0,-7 2 1615,-12 9 45,8-2 0,-4 1-34,15 0 0,0 0 169,-16 0 0,-2-1-91,11-3 1,-2 0 0,8 1 0,-3-1 0,12 0 457,-10-3-277,-7 4 0,4 3-181,30 1 361,-28 7-360,70-7 90,24-3-90,25-7 0,22 1 0,7-2 2824,19-6-3034,-4 1 0,17 0 0,-12 0-205,-30 1 1,0-1 144,7 0 0,13 0 0,0 0 0,-14 1 135,-10-1 0,-4 2-285,11 0 0,6 2 1,-13-2 149,4-4-90,6 8 90,-63 0 0,-77 8 360,-18 2-1133,20-3 1,-10 3-1,4-2 1178,3 1 0,-2 1 75,-12 3 0,-10 2 0,14-1-30,29-4 0,2 1 89,-46 9 1,4 1-90,26-2 625,10-1-715,67-18-1270,33-14 1,13-5 1179,32-5-240,-20 6 0,10-2 0,-7 2 842,-19 6 1,0 2-693,20-1 0,9 0 0,-7 1 0,-15 0 0,-2 2 0,26-1 0,0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45.8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2505 7533,'-13'-9'-1260,"4"2"1081,9 7 358,0 0-179,0 7 90,0-5-90,0 14 90,9-7 0,23 17-90,-5-7 0,44 7 0,-31-17 0,10-3 0,3-4 0,1-10-1696,7 4 0,1-1 1606,1-13-13,33 8 13,-40 2 90,-3 7 0,-2 2 0,-15-1 45,22 0 0,-8 0-45,-40 0 0,59 0 90,-22 0 3206,11 0-3206,-4 0-180,27 0 90,-46 0 199,56 0-199,-64 0 0,14 0 0,-19 0 0,20 0 0,-25-8 0,52-9 0,-49-2 0,61-15 0,-42 15 90,34-6-90,-36 15 90,25-13-90,-35 19 0,14-27 90,-28 27 90,6-42-156,-16 22-294,26-66 270,-14 54 0,17-52 0,-10 65 0,10-58-90,-18 54 180,16-45-114,-28 51 24,8-20 90,-10-10 0,10 3-90,-8-12 0,18-22 90,-8 37-90,3-5 0,2 3 0,8 14-3392,-3-40 3392,-12 42 90,0-19-90,-8 15 90,18-23-90,-8 17 0,3-15 0,2-1 0,7 8 0,-2-3 0,-2-1 0,-5 6-90,24-21 180,-34 29-90,24-9 0,-26 28 0,26-36 0,-4 23 0,9-33 0,8 28 0,-10-2 0,0-1 0,9 4-416,9-5 1,1 4 415,-9 17-217,51-12 217,-44 15-43,2 12 1,1 2 46,12-4-4,-12 7 0,2 2 0,24-1-45,-5-3 0,1-2-45,20-4 45,3 1 0,-1-2 45,-15-7-3,8 11 1,-3 2-92,-27-3 139,-5 6 0,-8 2-45,-31-1 3053,14 0-3053,-26 0 1467,7 0-1467,-10 0 370,0 0-370,0-8 0,0 6 0,0-14 0,0 6 0,-10 1 90,-12 1-90,7 8 0,-44-8 0,30 6 90,-65-6-90,43 8 0,-5-1 0,-1 2 0,3 7-90,-39-6 90,-3 22 0,29-14 0,-1-1 0,14 0 0,-2 1-45,-38 10 0,6-1 315,17-5-270,-16 9 0,0 2 180,8-3-180,5 9 0,3 2 0,17 0 0,6 3 0,6 2 0,15 1-90,-25 20 90,27-30-90,-36 35 90,32-39 0,-7 13 0,0 4 0,0 22 0,-9 3 90,23-9-90,13-10 0,9-17 0,0 51 0,0-39 0,4 9 0,1 1 0,-2-9 0,7 9 0,-1 0 90,-6-11-180,7 56 90,-10-55-45,-8 9 0,-4 1 45,-3-8-45,-4 11 0,-3 1 45,-13-5 0,8 2 0,0-1 0,-9 6 0,-1-9 0,2-1 0,6 2 0,-5-13 0,-3-2 0,-10 1 0,-14 0 0,-3-1 90,-7 0-1786,-16 4 0,2-1 1696,26-15 0,-8 0 0,2 0 0,13-4 0,-4-3 0,-1-1 90,-7 3-90,-31 7 0,38-17 0,0 4 0,1-2 0,7-7 0,-26 8 0,0-1 0,29-9 0,-25 2 0,0-1 0,14-3 2,-5 0 0,1 0 2,10 0-4,-23-7 0,50 5 90,-6-13-90,28 13 3392,-8-14-3392,10 14-4,10-6-180,2 8 184,10 0 0,20 0 0,34 0 0,-12 0 45,2 0 0,0 0-45,1 0 0,14-4 0,2 0 0,-2 2-1131,-11-2 0,12-1 1,-11-1 1130,20-4 0,-14 6 0,13 1 0,-14 0-313,10-5 313,2 7 0,-2 2 0,-12-1-180,21 0 180,-28 0 0,-11 0 0,3 0-180,39-8 90,-21-13 0,-4-6 90,1-8 0,-40-4 0,-7-4 0,-7-3-45,-18-7 0,-2-2 45,10-1 45,-13-5 0,-4 1-45,-5 10 0,-4-3 0,0-1 0,1-6 0,0-5 0,1 0 0,1 0 0,4-5 0,-4 2 180,-9 13-135,10-6 0,2 1-45,-2 16 91,2-54-90,10 58-1,29-50 0,-11 47 0,33-14 0,8 1 0,-10 10-30,4 7 0,11-5 0,-9 6 3357,6-6-3373,17-6 1,-4 2 44,-29 15 1,10-4 0,0 2 0,-13 12 0,22-7 0,4 3 180,1 14-180,0 2 0,13-1 0,-10 3 0,22 7-997,-26 2 1,11 0-1,-13 0 997,10 2 45,-17 3 0,-2-1-135,-8-4 0,32 0 90,-62 0 360,11-16-180,-33 12-180,-7-20 90,1 23 3098,-23-7-3188,5 8 0,-23 0 0,-1 0-270,14 0 270,-27 4 0,-2 0-90,22-3 45,-21 6 0,-2 2 45,0 1-907,-9 1 1,-2 3 906,-11 13-931,18-2 1,-11 4 0,10-1 930,19-6 0,2 3 0,-12 8 0,-8 6 0,12-6 0,-13 8 45,4 18 0,1 3-45,9-13 0,1 13 0,3 6 45,28-23 0,5-1 153,-15 34-198,-4 3 1894,28 1-1984,0-35 90,5 16 0,4 2 0,3-10 0,0 5 0,0 2 0,0 6 0,0 21 0,0 2-90,0-8 135,0 12 0,0-5-45,0-35 45,-16 2 0,-7-2 45,-7-12 45,-31 4 0,-10-4-135,-10-11-744,11-11 1,-12 0 0,8-6 788,19-8 0,0-2 75,-27 1 0,-11 0 0,12-2-467,26-4 1,2 0 391,-26-4 0,1 0 45,-8 2 0,18-14 253,-3 14 1,-3 2-434,22-5 0,1 2 90,-14 5 0,0 4-135,9 1 0,9 3-45,5 10 90,-49-2 90,72-11 505,-31-7-505,48-7 2657,12 5-2652,-5-6-91,83 8 90,-51 8-2,36-4 0,6 2 2,-10 11-3,26-11 1,4-2 1194,-4 3-1225,-23-7 1,10-3-1,-10-1 74,-19 0 0,0-2-45,19-5 0,10-4 0,-11 0 0,-18 1 1,0-3-61,22-6 1,11-3 0,-11 1-267,-25 4 1,-2 2 326,25-5 0,-1-3-46,-28 1 1,-5-5-1,2-19 1,-1-3-1,2 12 1,-3-1-422,-4-21 1,-6 3 553,3 6-179,-10-15 89,-10 7-1,8-24 1,-18 20 0,4 0 1,-2 2-2,-14 5-129,5-9 1,-2 0 128,-15 15 1,0-7 0,2-2-2,3 0 3,0-18 0,4-2 88,13 4-88,3 17 0,4-2 358,7 6 1,4 7-358,19-6 0,7-26-111,-2 41 203,-18 19-90,28-23 1,7-5 95,12 1-656,-17 11 0,10-7 1,-5 6 675,-8 8 0,6 4-38,29-3 0,15 0 0,-11 6-24,-23 5 0,1 6 5,7 7 1,14 2 0,-1 3-1,-16 4-57,-16 6 1,-2 4 18,23 4 1,9 4 0,-13-1 717,10 12-667,6-4 1,-6 0-70,-36-6 94,44 11-36,-77-24 550,6-9-461,-20-2-41,-20-21-161,-4 11 147,-50-13-56,32 15-85,-16 5 1,-4 3 243,-4 2-135,-11 3 0,-3 1 176,-9-2 172,22 5 0,-1 2-93,-12 1-253,13 4 1,-11 4-1,7-2 64,7-4 1,0 2-90,-20 8 1,-9 4-1,12-2-353,30-10 0,2 2 361,-40 23 1,3 4-19,41-19 1,2 3-23,-27 24 0,3 5-73,25-19 0,3 2 19,-15 20 1,2 1-67,-9 15 39,13-9 1,2-1-95,7-9 62,4 9 1,-1-1-87,-1-20 90,7 4 1,-4 2-95,-32 21 66,17-4 1192,7-1-1197,23-15 125,6-12-88,1 50-36,2-44 6,22 15 1,6 0-56,-1-13-43,25 43 15,-20-53 962,0 13-880,0-5-64,-10 23 81,-2-11 113,-23-1 0,-13 3 106,-10-7 0,-7-1-682,-7 5 0,-5-3 778,0-8 1,-1-7 133,-30-3 57,20-9-173,-14-12 0,-4-3-206,35-5 1,-3 0 20,-39 2 1,-18 1 0,15-3-803,33-5 1,4 0 707,-43 3 1,4 0 7,10-4 1096,-13-16-1118,6-4-3,42 0 1,4-3-167,-9-6 140,14-11 48,30 20-207,2 3 163,10 10-346,29 7 476,-12 0-9,31-1 1,5 2 227,-6 6-222,27-6 0,4 0 368,-9 6-281,21-6 0,4-2 150,-11 1-219,-13-1 1,12-2 0,-11 0 1620,28-7-1665,-25 3 1,12-2-1,-11 0 12,-22 0 1,0-2 5,16-5 1,10-5 0,-11 2 47,25-14-28,-27-7 1,8-11 0,-10 6-1,-21 15 0,-3-3-971,6-15 1,1-9 0,-5 9 941,14-13-23,-22 0 1,-4-1-64,7 0-30,-18-10 0,-6-2-76,-3 8 48,-9-15 1,-2 0-210,1 16 238,-1-23 1,2-2-332,9 13 540,12 17 0,11-15 0,6 0 1,-3 12-959,7 5 1,4 4 865,7-18 1,6-9-1,6 6 55,7 11 1,6 6-1,-6 5 87,-4-3 1,2 3-76,-5 12 1,9-3 0,0 4 0,-11 9 396,-6 9 0,-3 7-646,14 0 0,-3 7-506,0 16 531,-9 9 139,-3 2-513,19 22 480,-14-21 1,2-3 0,-10 2 0,-1-1 0,13-1-1,-1-1 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3.7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67 0 7533,'-34'33'-1260,"12"-12"1530,12 20-180,10 2-90,0-5 270,0 21-4162,10-6 3892,2 9 135,-2-5 0,2 3 577,10 29-622,-11-19 0,-1 13 0,1-8-45,1-8 0,0 2-503,-3 3 1,0 11-1,-1 0 1,-2-9 547,1 3 0,-1 1-45,-1-2 0,0 12 0,1-1 0,-3-13-98,-1-4 0,-1 0 120,3 12 1,2 14 0,-1 1-1,-1-18-67,-2-16 0,-1-1 0,2 31 0,1 14 0,-1-19-90,-3-3 90,1 2 0,-2-2 0,-9-13-270,4-5 1,0-4-1,-7-18 1369,3 27-1369,10-53 326,-9-1 0,-4-18 0,-9-10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8.4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52 7533,'-24'0'-1080,"5"-8"1080,28 6 90,3-5 0,10 7-180,-1-8 90,10 6 0,3-5 0,9-1 0,0-1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4.24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88 490 7533,'-34'-18'-1080,"2"9"1350,20 0 0,2 9-180,10 0 0,0 0 0,10 0 0,2 0 0,10 0 0,0 0-90,10 0 359,42 0-269,-20 0 90,30 0 0,4 0-90,-12 0-628,15 0 1,2 0 627,-7 0 29,-11 3 1,14 0 0,-8 0-75,-16-2 0,0 0-45,21 1 0,10 1 0,-10 0 45,-19-3 0,-4 0-90,11-3 0,4-2 45,12-3 0,-1-2 45,-24 1 0,5-2-23,10 1 1,16-1 0,2 0-1,-14 3 23,4 0 0,1 2-27,-11 1 0,15 0 0,4 0 0,-5 0 0,-15 2 27,6 2 0,-2 2 67,8 1 1,15 0-1,1 0 1,-15 0-1139,-2-2 0,-2 2 1138,-4 1 1,12 1-1,-1 1 1,-11-2-68,7-2 0,-4 0-15,-8 2 0,4 1 0,4-3-8,-5-4 1,4-4-1,-1 0 1,-6 1 7,-7 2 0,-6 0 0,9-2 59,7-4 1,11-4 0,5-2 0,-1-1 0,-8 1-470,-7 0 1,-4 0 0,-2-1 0,0 1 409,21-6 0,0 0 0,-3-1-120,0 0 0,-2 0 0,-17 6 270,1 5-630,19-12 270,-66 22 759,3-6-1029,-30 8 225,-10-7-585,-2 5 1658,-1-14 0,-6 15 0,6-7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5.8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71 7533,'-12'-20'-180,"-8"-3"90,18 21 0,-8-14 270,10 14-90,0-6 0,0 8 359,0 0-359,0 8 0,0 2 90,0 23-90,0-4 0,10 37 0,-8-25-270,7 12 0,2-1-449,1-13 629,20 41 0,2-60 0,11 5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6.0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111 1 7533,'-35'0'270,"-7"0"-360,28 0 180,-6 0-630,20 0 270,0 7 270,30 18 0,-13-3 0,24 11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7.2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0 519 7533,'0'19'-90,"0"4"270,0-21-270,0 14 180,0-6-90,0 7 180,10 0-1,-7 1 91,6-1-180,-9 9 540,0 1-450,0-8 0,-9 5 179,6-38-808,-7-5 359,10-11-450,0-10 270,0 12 90,0-7 90,0 8-269,0-6 179,10 13 0,2-5 0,20 8 0,-17 7 900,24 10-720,-24 10 449,17 38-89,-10-14-45,3 10 0,2 1-315,2-10 90,32 13 0,-46-40-360,34-8-540,-2-31 630,-8 15-539,20-55-91,-34 6 540,-1-9 91,-4 14-1,-20 27 719,0 24 181,0 40-360,0-6-1,0 57 91,0-34-45,9 9 0,1 1-495,-5 6 180,10 9 0,0 0-90,-13-9 90,3-8 0,0-4 0,-5-14-270,-10 4 270,-2-48-270,0-6 90,-8-23-315,17-16 0,4-3 405,-11-7-360,7-19 1,6-1 269,7 16 0,-1-5 0,4 2 180,11 22-180,-4-4 0,2 4 360,12 23 89,30-18-359,-34 31-179,48 10-1,-68 10-90,29 54 180,-39-26 540,-29 43-540,12-44 270,-45 14 89,25-14 91,-17-2-90,20-18 180,12-17-270,12-17-630,40-34 0,-13 10 180,17 4 1,3 0 89,-8-2-360,43-19 360,-45 37-90,24-11 270,-36 31 450,4-7-180,-19 8 629,0 23-719,0-9 0,0 27 360,0-6-180,0-6-91,10 27-89,-7-32-90,26 32 0,-14-42-360,17 9 1,-10-23-1,10-31-180,-18 8-90,26-59 1,-26 39 179,3-6 0,-2 1 180,-2 13-180,-4-38 360,-9 60 810,0-11-720,0 32 270,-9 25-360,6-1 2068,3 33-1798,3-25-270,16 18 90,-6-29-899,18 4 449,-6-23-90,27-10 0,-35-10-89,32-15 269,-44 5-720,24-52 810,-26 36 135,2-20 1,-1-1 44,-4 12 449,0-8 1,0 1-360,0 9 270,0-15-180,0 32 449,0 17-359,0 16 630,10 36-631,2 6-89,1 19 45,-3-20 0,-1 3 45,-2 8 0,-1 1-315,0-8 0,0 1 135,0 15 0,-2-8-360,-4-25-809,0 22 539,0-48-1079,-20-17 1619,15-11 0,-24-15 0,16-1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7.4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67 124 7533,'-22'-10'-270,"0"-6"270,10 6 0,2-7 629,10 7-269,0-5-90,10 5 0,12-7 450,51 7-1440,-19 2 720,27 9 0,0 6 0,-17 10 0,-3-3 0,1-1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18.8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2505 6453,'-12'0'540,"2"0"-450,10 0 899,0 0-899,20 0 0,-6 0 0,18 8-180,-10-6 180,10 6 0,-7 0 0,26 2 0,-14-1 90,27 7-90,-17-14 0,-3 5 90,47 1 0,-5-6-225,-36 2 0,3-1 90,1-2 0,-5-2-45,-10 1 180,42 0-180,-42 0 90,25 0-90,-20 0 89,20 0 1,-25 0 90,52-7-180,-59 5-297,29-13 207,-39 13 180,0-14-90,40-1 0,-30 5 0,49-12 0,-54 15-90,54-16 180,-49 5-90,49-13 0,-45 14 90,38-46-90,-35 38 90,13-37 0,-30 44-90,10-36 90,-17 23-270,24-33 180,-24 21-180,26-39 270,-16 32-180,7-38 90,-20 51-270,8-3 270,-18 8 0,18-39 0,-8 26 0,-7-6 0,2 1-180,13 11 180,2-41 0,-7 41 90,14-33 0,-26 35 387,6-19-297,-9 21 0,10-29-90,2 2-180,11 0-90,-11 12 0,7 4 270,-6 24-180,19-39 90,-8 39 180,18-40-90,-18 41 0,18-42-270,-7 42-90,19-33 270,-18 34 0,26-26-90,-35 34 90,14-17 180,21 5-180,-21 13 0,12-11 0,7 1-135,-3 11 1,-1 2 134,-8-3 0,2-1-180,34-3 0,-6 3 90,-19 11 135,13-9 0,-1 0 135,-17 10-180,29-6 0,-39 8 989,40-7-629,-30 5-1,-2-6 1,-1 0-180,-12 6 90,32-14-270,-54 15-90,23-15 90,-28 14-450,0-13 271,8 13 179,-18-14 0,18 6 0,-8-7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20.4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45 203 7083,'0'27'180,"0"-1"-180,0-10 90,0 2-90,0 0-90,10 7 90,-8-5 90,8 5 360,-10-8-630,0-7 180,0-2 90,-10-31 0,-2-7-270,0-14 0,-8 1 0,18-15 180,-8 24 0,10-61-90,0 73 180,10-40-90,12 60 360,22 10-360,2 12 90,28 46 0,-45-23-1,8 1 1,-5 1-180,-24-4-3212,31 17 3302,-37-30 360,-31 5-270,-1-22-180,-43 5 90,36-16-180,-15-8 180,38 6-809,-6-14 809,20 14 0,10-5 0,2 7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24.26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111 265 9909,'-22'10'618,"10"6"-270,2-15-1258,10 15 331,0-15 253,-10 15 454,7-6-58,-6 0 270,9-2-433,0-1 36,9-5 96,4 14-279,9-14 417,10 14-427,-8-14 341,18 6-410,-27-16 618,24-10-29,-34-2-231,15-28 339,-30 16-665,-12-49 330,-3 38-410,-26-39 24,24 51-214,-15-10-54,20 39 627,-10 51 1,17 4 0,-5 40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25.81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67 263 9909,'-10'-27'-1243,"7"9"788,-16-5-47,16 19 426,-16-11-45,16 15 219,-7 7 283,10 10-410,0 3 334,0 44-166,0-29 116,0 54 38,0-47 9,0 39-331,0-47-59,0 30 88,0-43 0,0 13 90,0-25 89,0 7-179,0-22 90,0-4-90,0-9 0,20-54 6,-15 36-14,9-15 0,1-1 111,-2 11-105,-2-11 1,0 0 75,1 9-35,-2-10 1,0 2 29,2 18 144,0-38-248,-2 50 27,10-3 141,-6 17-17,9 39-411,-4-7-35,-7 65 212,11-44-1,-11 15 1,-2 0 179,2-13-170,-6 14 0,-2-1-147,-4-16-37,10 54 298,-8-65 40,18 15-405,-18-38 117,8-10 240,-10-10 18,0-6 1,0-3-1,0 2 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25.98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45 71 9909,'-13'-17'-1895,"-6"7"1597,16-6 583,-6 15-106,18-15 201,4 14-145,19-6-277,2 8-48,59 0 131,-36 8 1,-6-4-1,1 1 1,4 13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8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6633,'43'0'0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26.46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23 1 10667,'0'17'-1119,"-10"-7"2039,7 6-1208,-6-6 899,9 15-659,0-5-206,0 12 132,0-12 22,0 21-80,0-27-203,9 17 319,-6-21 0,7-1 0,-10-1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26.78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0 106 12538,'0'-27'-691,"0"1"221,0 9 280,10 7 1449,-7-6-1267,16 14-27,3-6 385,3 8-350,17 8-136,-18-6 177,28 30-546,-6 21-867,-9-11 692,-7 23 246,-40-46 516,-12 14 454,-3-21 47,-17 3-52,28-15-191,-6 0 245,20-7-25,0 5-223,0-6-801,20 16-369,-6 1-134,28 17 249,-27-7 187,14 38 140,-36-24 743,-5 17-227,-3-25 1,-14-15 0,16-3-1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52.80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22 37 8219,'-12'-10'-1929,"2"1"1855,10 9 105,0 0 0,10-7 1,2-3-1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52.9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89 71 8219,'-35'-18'-154,"3"8"-849,20-5 453,2 13 310,10-5 234,0 7 1,0-8-1,0-2 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53.16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177 107 8219,'-69'-18'-891,"15"0"672,32 9 3,2 1 291,18 0-229,-8 6 169,10-6-214,0 8 20,0 0 193,20-8 1,-6-2 0,18-7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53.3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66 193 8219,'0'-18'-1354,"-9"-15"1050,-4 12-57,1-12 501,2 15 1,0 0-170,8 1-55,-8 7 21,10-5 63,0 13-247,10-6 357,-8 8-92,18 0 1,-8 0 0,10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53.66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221 719 8219,'-24'0'-1260,"4"-8"1447,20 6-169,-10-6-75,8 8 183,-18-8 134,18 6-20,-18-6-270,18 1 49,-8 5-183,10-14 254,10 6-559,12-7 315,-8-1-166,16 1 230,-18 7-34,0-13 187,8 19-32,-18-27-25,8 19 78,-20-29-176,-2 20 179,-10-28-204,0 28 210,-20-51-168,25 37 246,-22-24-210,36 34 246,-26-32-226,24 38-53,-24-43-200,26 58-16,-7-19 302,10 21 0,10-14 0,2 7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53.78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89 246 8219,'-22'-27'-284,"9"2"-471,3 15 464,1-13 72,6 19 100,-16-34 95,16 24-151,-7-19 16,10 15 183,0 0-15,0 9 0,0-7 0,0 6 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54.20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45 36 10478,'-25'0'-360,"5"0"360,20 0 0,0 0-359,0-8-170,0 6 466,0-6 1,0 0 0,0-2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54.39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89 176 11288,'-22'-28'-1544,"0"3"365,0 8 826,10 7-39,2-5-14,10 5 262,0 0 172,10-6-4,2 7 1,10-9-1,0 1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8.7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0 7533,'-24'10'-1260,"5"-2"901,19-8 269,0 0 180,19 8-180,-5-7 90,46 7 0,-31-8 0,30 8 0,-25 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54.54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67 298 11288,'-10'-35'-1513,"8"0"1240,-18-24-981,8 19 251,0-18 924,2 31 43,10 9 182,0 10-407,0 0 198,0 6 70,0-5 1,0 7-1,0 0 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7:54.68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89 159 11288,'-12'-34'-1653,"-8"12"1236,8-18-6941,-10 12 6937,9 9 732,4 4 0,9 15 1,0 0-1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36.6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0 875 7083,'0'-9'-270,"0"2"180,10-1 180,2 6-90,0-14 90,8 14-90,-8-5 180,1-9-270,6 4 270,3-21-3482,3-2 3392,7-10-90,-10 1 0,20-38 90,-15 37-90,-1 0 0,-1 1 0,-10 5 90,24-50-90,-24 51 45,0-11 0,2 3-45,5 20 90,0-46 89,-10 57-89,-2-24 90,-10 37 3302,0-6-3482,0 8 360,0 0-540,10 0 270,-8 0-90,8 0-180,-10 0 180,0 0 0,10 0 0,-8 0 0,8 0 90,-10 8-90,0-6 0,10 6 0,-8 0 0,8-6 90,-10 6-90,0-1 0,10-5-90,-8 13 90,8-13-90,0 14 90,-7-6 90,6 15-90,-9-5 90,0 5-90,0-8 0,0 9 0,0-7 0,10 38 0,-7-24-90,6 33 90,1-29 0,-7 14 90,7 9-90,-1 4 0,-6-2 0,16-11 0,-16-9-90,17 3 90,-18-8-180,18 20 180,-18-34-90,18 49 90,-18-46 0,8 22 90,-10-30-180,0 7 90,0-6 0,0 7 0,0 7 0,0-12 90,0 12-90,0-15 0,0 38 0,0-28 0,0 51 180,0-56-180,10 42 0,-8-34 0,18 35 0,-8-27-90,10 20 90,0-23-90,-9 15 90,-4-14 0,1 14 0,-7-22 90,16 19-90,-16-26 90,7 27-90,-10-28 0,0 12 0,9-15 0,-6-1 0,7-7-90,-10 5 90,0-13 0,0 14 0,0-6 0,0-1 0,0-1 0,0 0 0,0-6 0,0 6 0,0-8 0,0 0 0,0 8 0,0-7 0,0 7 90,0-8-180,0 0 90,0 8 0,10-6 0,-8 5-180,8-7-90,-10 0-89,10 0-181,-8 0 90,18 0-398,-18 8 0,18-6 0,-8 7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50.5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1149 333 7533,'-13'10'-1260,"-6"6"1081,6-14 448,1 5 1,-8-7-180,8 8-90,0-6 360,2 5-270,10-7 0,-10 0 0,8-7 0,-8 5 0,10-13 90,0-3-90,10-2 89,2-12-179,10 20-90,10-19-269,2 19 269,1-5 90,-13 8-90,-12 2 270,9-3-270,-14 1 180,15-7 90,-20 14-1,-49 17-179,17 7 0,-19 12 0,-1 6 0,0 18-1028,-1 5 0,-11 14 0,9-7 1028,21-16 0,0 1-30,-21 25 0,-9 9 0,11-14 30,1-1-45,19-22 0,3-7 45,8-25-180,41-36 180,-2 1-45,22-31 0,3-4 45,0 11-45,8-31 1,3-4 44,8 16 59,-25 3 1,0-10 0,-2 8-60,27-22 90,-28 21 0,-1-11 0,-3 10 0,10-18 90,-16 17 0,-4 6-90,-10 24-450,-48 54 90,0 19 180,3 7 0,-5 13 0,3-4 1210,5-11 0,-1 3-1165,-3 9 0,-8 12 0,2 0 0,6-10 270,7-5 0,-1-1-68,-9 8 1,-8 11-1,0-1 1,12-13-23,15-13 0,3-2-46,-31 39 1,10-9 90,36-37-90,-7-6-180,20-33-45,18-33 0,5-13 225,12-5-210,-7 0 0,7-12 1,-6 8-347,15-22 436,-11 19 0,6-10 0,-8 8-60,5-26 0,-9 28 0,5-8 0,-10 11 0,-12-3-180,4 6 0,-9 9 360,-25 31-90,-22 27-90,5 9 240,-12 20 0,-10 17 0,7-7-60,-12 24-662,0-6 0,-12 14 0,14-10 706,28-28 1,2-1 15,-12 9 0,-5 6 0,11-7 120,11 31-180,3-30 0,8-3-180,28-4-90,62-17 0,-28-41-55,37-19 55,-58-14-530,16 5 710,-14-22-180,-1 21 0,2-1 90,21-37 150,-19 24 0,5-8 0,-5 8-150,19-19 90,-5 2 0,-8 9-179,-31 38 2909,-5 7-2730,-32 25-45,-18 16 0,-4 4 45,-12 5 0,-14 20 0,-2 3 0,-5-4 240,29-11 0,-4 8 0,5-6-60,-19 19 90,8-2 0,6-2-180,22-17 262,-12 13-352,72-77-180,19-26 270,20-19-405,-16 2 0,-3-2 719,-6 0-494,7-3 0,-2 0 90,-9 0-90,-3-9 0,-1 1 90,1 14-45,-24 3 0,-4 10-45,-1 38 90,-67 27 0,37 9-1751,-41 28 1,-4 9 1750,18 5 45,-18 2 0,-9 4 145,14-10 1,1-1-11,1-4 0,0-1-90,4-5 0,4-7 325,-9-3-235,46-33 0,15-24 90,25-3-585,19-27 0,5-6-135,17-6 225,-7-11 0,-2 0 419,1 8-404,-20 5 0,3-13 0,-7 9 156,13-18-126,-6-9 0,-11 5 90,-30 41-270,-91 24 270,40 38 150,-6 7 0,-11 8 0,11 0 30,-4 28 314,-6-2 1,1-2 3069,17-9-3025,21-4 1,2-4-360,4-18-90,61-10-90,3-28 45,23-29 0,5-4-135,18 7-1008,-28-2 1,7-10-1,-7 7 1143,-14 16 0,1 0-105,17-14 0,7-5 1,-12 5 263,2-10-204,12 5 0,-6 4 90,-35 12 180,30-10-90,-50 32 360,-12 1-270,-3 8-90,-6 8 90,9-6 3116,9 5-3206,4-7-360,28 16 180,-23-5 0,40 30 270,-40-19 45,12 20 0,1 11-135,-11 1 0,-3 3-944,5 7 1,0 3 898,-4 6 0,-4 3 0,-3 8 0,0 1 0,5-12 0,0 8-63,-7-10 0,0 15 0,-1 4 0,1-4 0,0-12-1229,10 16 0,-1-3 1247,-8-8 0,-2 10 0,-1-3 0,0-19 0,3 13-149,-10-18 1,0 0 238,0 12-135,0 2 0,0-6 45,0-31-210,0 32-240,0-69 891,0-26-891,-9-29 0,-2-11 1457,-4-33-1097,-4 20 0,-3-4-45,4 9 0,1 2 45,0 14 1,0-4 118,-3-27 1,-2-13 0,2 8 15,1 10 0,-1-4-27,5 15 0,-3-12 0,-1-5 0,2 4 0,3 12 27,-2-18 0,2 2 135,0 5 0,-4-13 0,2 3 0,5 17-90,8 19 0,2 5 269,-10-31 1,2 12 901,9 42-1261,0 14 318,-10 48-498,3 21 0,2 9 225,-2-15 0,2 7-960,0 32 0,2 17 0,1-11 1005,1-18 0,2 2-45,2-4 0,2 12 0,1 0 0,-1-9 276,1 13 1,3 3-251,4-14 1,6 14 0,2 5 0,-1-4 0,-2-12-102,-3-7 0,-1-8 0,3 7 30,4 5 0,3 12 0,2 2 0,-3-8 0,-4-18 45,-3-14 0,-2-6 0,7 22 0,-3-8-315,-8-25 270,-8-16-90,8-3 90,-20-16 0,-2-39 0,-10 6-315,-9-53 1,1-13 269,14 49 0,0-5-685,-9-26 0,-5-20 1,0-4-1,4 15 730,3-1 0,2 1 208,5 15 1,-1-9 0,1-1 0,1 6-269,0-2 0,1 4 0,4-2-302,6-11 0,5-2 0,-3 5 497,-9-13 0,3 5-281,15-2 1,5 27 55,-7 60 1527,15 20-1437,-30 17-180,-12 70 90,-3-30-163,10 0 1,0 16 0,4-8 252,2-15 0,3 1 240,0 26 0,2 14 0,4-3-121,5-22 1,3-2 0,1 4-8,0 0 1,2 4-1,0 2 1,2-6-61,4 7 0,1-3 1,4 1-8,-1-7 0,3 4 0,1-3 0,0-13 45,6-2 0,2-7 89,15 29 1,-3-16-450,-18-47 1,3-5 179,-30-34-135,-9-43 0,-2-13 225,6-20-180,-5 22 0,-5-10 0,1 7 90,2 13 0,0-1-23,-1-8 1,-1-13 0,0-1 0,1 7 178,-7-17 1,3-2-85,7 25 0,1-10 0,1-3 0,0 0 0,1 6-109,1 2 1,0 4 0,1 0 0,0-4 171,-1-18 0,0-6 0,1 2 0,0 9-75,0 8 0,1 7 0,1 2 120,-2-34 0,10 31 0,7 67-540,0 105 630,-2-25 39,-8 11 1,-3 19-1,0-9-174,1-22 0,0 2-68,2-1 1,1 11 0,0 1-1,-1-8 888,-3 10 0,4 3-686,8-8 1,5 14 0,3 6 0,0-3 0,-5-13-120,-5-4 0,-3-8 0,6 8-6,7 9 0,7 14 0,2 4 0,-1-9 0,-7-17 578,-4-2 1,0-10-543,7 0 0,4 2 0,-6-16 90,-6-16-630,14-47 540,-26-32-456,6-12 0,1-5 276,-7-37-180,2 5 1,0-5 335,-4 26 0,-2-8-291,-3-12 0,-1-18 0,-1-3 0,1 13-103,0 23 1,1 7 0,-2-11 252,1 0 0,-2-13 0,0-7 0,-1 1 0,1 6 0,0 15 120,-6-26 0,1 3-23,5 5 1,2-15-1,0 4 1,0 20 22,-1 25 0,2 5 0,3-35 0,2 19 45,-1 58 0,10 45-90,-8 26 483,4 1 0,2 14 1,-2-4-484,-5-4 0,0 6 45,5 8 0,3 16 0,0 1 0,-3-12-45,-4 4 0,1 3 107,3-18 1,2 13 0,1 4 0,0-4 0,-2-12-63,0 18 0,1-3-23,0-9 1,3 11-1,0-3 1,1-16 238,-1-16 0,2-7-81,3 18 0,0-15-180,-4-37 180,-2-48-450,-10 9-180,0-46 0,0-22 180,0 10 0,1-8 1,-2 2-131,-1 8 1,-2 0-1,0-2 370,2-17 0,-1-2 0,-4 10-1074,-9 9 0,0 7 1059,9 1 0,-1-6 67,-3 6 1,-3-10-1,0 0 1,4 9 242,6-13 1,1 2-266,-7-12 0,-2-8 0,4 23 90,8 22-90,0 21 0,0 58-118,0 64 1,0 17 207,0-47 0,0 5-23,4 20 1,2 18-1,0 2 1,-2-14 813,-2-3 1,1 0-811,3-13 1,3 12 0,1 4 0,2 1 0,0-5 18,4 7 0,1-1 0,1-2 0,-3-2-434,0 14 0,-2-2 0,3-3 374,10 4 0,4-3 0,-7-24-30,-8-23-90,7-18 0,-12-19 2092,-10-18-2272,0-85 180,0 27-639,-5-1 1,-2-15 0,-1 9 593,1 16 1,-1-1-1,-1-8 0,-2-12 0,0-1 0,1 11 1068,-3 0 1,1 0-979,3-4 0,1-11 0,0-1 0,1 14 0,0 5 0,2 3 75,1-16 0,0-9 0,2 15 60,2-10 0,5 23 0,0 7-270,-3 25 180,18 6 0,-18 23-90,8 7 90,-10 11 180,0 56-90,0-4 0,0-7 0,0 11 0,0-6 1074,0-7 1,0 4-986,3 8 1,2 14 0,1 1 0,0-11-90,0 3 0,3 1 22,1 4 1,4 14-1,0 0 1,-1-16-68,0-9 0,1-4-15,6 11 0,2 5 0,-3-18 482,-1-15-422,11-29-90,-29-55 90,0-53-180,0 18 45,-9-17 0,-2-5-443,9 36 1,0-3 329,-6-12 1,-4-14-1,0 0 1,4 10 19,6 0 1,-1-2-21,-6-13 1,-5-17 0,0 0-1,2 15 113,4 9 0,-1 1-90,-4-2 0,-3-11 0,-1 1 1,2 18 89,1 18 0,1 7-72,-6-32 1,-4 21 26,1 56 180,-10 61-180,17-5 270,4-1 0,3 2 0,8 9 180,-1 16 0,0 22 0,3-12-286,1-24 1,4 2 51,-2 3 0,2 16 0,1 5 0,1-5 0,3-15-312,11 5 0,3-2 253,-7 0 1,1 13-1,-1 0 1,-1-12-23,6-1 0,-1 1-113,-4 2 1,0 13-1,0-2 1,-5-14 67,-3-12 0,-2-3 60,5 21 0,2 9 0,-7-21-60,-9-25-431,-20 52 431,6-72-321,-18 41 321,20-44 608,2 12-1058,0-7 1376,7-15-926,-6 5 829,9-16-739,0 0 237,-10 0-327,7 0 90,-6 0-90,-1 0 0,-3 0-90,1 0 90,-7-8-90,-4-2 180,-1-7-90,-37-9-90,21 7 90,-43-14 269,4 14-89,-11 9-180,11 12 0,15 15 90,30 9 0,2-7-180,10 6 90,29-15 0,-2-3 0,66-7 0,-19 0-90,15 0 0,1 0-89,-9 0 44,12 4 0,-2 0-45,-25-1-90,39 12 180,-58-5 360,-35 8-270,-7-9-45,-30-3 0,-7-4 45,-2-2-1651,-21-10 0,-1-3 1741,9-1-1225,-8-6 1,2-1 1134,19 1 0,4 7 0,1 2-179,4 1 89,13-6 0,14 14 2178,20-6-2178,0 8 3572,0 0-3212,10 8-90,-8-6 0,8 6-90,-10-8 359,0 0-449,10 0 0,-8 0 90,8 0 0,0 0-360,2 0 360,1 0-269,-4 0-1,-9-8 90,10-17 0,-7 3-180,7-73 90,-20 8 225,8 0 0,1-5-205,-4 27 1,0-3 159,4-16 0,2-9 0,-1 9 0,0 22 0,0 0-150,0-29 0,0-13 0,0 17 150,0-12-135,2-1 1,-4 5 134,-7 23-135,-6 16 0,-2 4 135,0 14 539,-23 5-539,38 25 450,-18 39-360,18-8 45,0 31 0,4 5 135,10 7-922,-3-2 0,1 14 0,3-9 652,4-20 0,0 3 0,1 38 0,0 17 0,0-14 45,0-31 0,1 0-15,3 32 0,0 13 0,-5-16 15,-7-39 0,-2-2 90,8 43 0,-3-10-135,-13-47 180,0 10 230,0-53-770,-20-50 270,16 13 0,-16-27 0,0-4 0,15-1-150,-9 10 0,-6-11 1,5 9-157,8-31 126,-10 20 0,-6-13 0,4 12 180,10 25 1,1 1-31,-8-24 0,-4-11 0,4 13 2554,2-14-2209,-3 2 0,4 7-135,11 36 89,-8-19-179,10 55 180,0-7-180,0 14 96,0-6-96,0 8 270,0 0-180,-10 0-90,8 0 0,-8 0 0,10 0 90,0 0-90,-10 0-180,7 0 180,-6 8 0,-1-6 0,7 14-180,-16-7-90,16 9 270,-16-9-180,16 7 90,-16-6 0,-23 30 90,12-16-3392,-31 25 3392,17-23 360,7 2-180,-5-11-180,30-1 90,12-22-270,42-35 0,7 6 135,-6-13 0,0-1-45,6 14-90,-6-7 1,-5 4 89,-19 23 359,11-9 1,-42 34 180,-50 54-450,30-27 270,-23 15 0,0 1-180,21-10-870,-21 3 0,-1-2 870,14-11-298,1-4 1,-1-2 207,5-8-17,-5-1-163,30-3 2318,2-13-2318,10 6 2134,0-8-1954,0 0 1145,-9 8-965,-4-6 237,-9 6-417,10-8 179,-8 0 1,18 0-90,-8 0 0,10 0-270,0 0 270,0-8-360,-10 6 270,8-14 0,-8 14-179,10-13 179,-10 5 0,8-7-180,-28-9 270,25 7-180,-44-30 0,32 19 180,-34-53-90,26 25 0,3-4 0,2 21-90,18 23 90,-8 9 0,10 1 0,0 8 0,10 23-90,-8-1 360,38 51-270,-23-29 90,13-3 0,1-1-1,-14-8 1,23 16 90,-28-28-90,0-3 0,-2-9-90,-10-16-90,-10-2 90,-12-46 0,-3 29-629,-16-53 539,16 56-90,-17-17 90,28 32 180,-16 1-90,28 8 90,-8 0-90,10 0 0,0 8 90,0-6-90,0 6 449,0-8-269,0-8-90,10-18 0,2-3-90,20-37 90,-7 25-180,0-6 0,1-3 0,1-2-45,9-16 0,-1-2 135,-5-4-575,5-4 1,1 0 574,1-10 120,-9 27 0,5-7 0,-1 8-120,22-21-315,-6 7 0,-3 11 315,-18 42-720,3 13 900,-40 20-360,-12 29 90,-13-20-1476,-15 22 1,-3 2 1835,4-14-297,-17 24 1,2 0 206,22-27 90,-21 44-180,21-35 0,17 8-720,-7 5-180,20 11 631,2-28-271,20 5 180,-7-38 2973,16-7-3422,3-34 1798,-7-15-989,15-16-386,-18 10 0,-2 1 296,4-6-317,-2 1 0,-4 2 137,-8 21 360,-10-20-180,-2 51 90,-30 12-90,15 19 539,-34 32-449,34-20 0,-5 18 0,22-30 2853,10-2-2943,0-9-270,30-39 360,-3 8-1379,13-13 0,3-2 1109,-1-3-657,29-25 837,-56 45-90,4-11 0,-29 38 180,-2 3-90,-20 19 180,-12 30-90,-3-17 89,9 0 1,3 0 0,5-8 3111,-29 23-3201,64-44 399,-2-4-489,31-26-90,50-24 90,-30 10-316,5 10 1,4 4 225,31 0 180,-19 12 0,2 3-90,-24-2 0,2 1 0,29 4 0,-4 0 0,-1 0 45,3 0 0,0 0-225,-3 0 135,4-3 0,-2-1 45,-22 2-135,10-2 0,-8 0 135,-39 4 0,27 0 0,-59 0 90,-12 16 0,-12-5-90,-59 22 0,36-21 45,-9-3 0,0-3-45,12-6 135,3-2 0,-1-3 855,-17-13-630,20-1-450,10-6 270,39-1-180,19 15 225,27-13 0,11 1-135,-2 14 0,3 2-1226,34-17 0,0-1 1181,-34 15 0,0 1-908,36-4 1,-4 1 952,-14 2-311,-11 5 0,-8 2 41,-35 3-359,-41 24 539,-8-11-135,-18 15 0,-3 1 45,-6-6-254,-8 3 0,1-3 254,7-12 1388,-39 5-1118,66-16 184,-13 0-544,67-7 270,10-3-90,22 0-90,-7 5 0,-1 2 90,3 3 0,3 0 0,-1 0 0,-14 0 0,29 8 0,-56-6 0,14 6 180,-26-8 3267,6 0-3267,-18 23 287,6-1-647,-6 36 0,-2 12-450,-1 25-398,8-21 0,1 18 1,1 5-1,-1-12 908,-1-15 0,0-6 0,2 9 120,2 10 0,2 12 0,0 5 0,1-4 0,0-11 0,0-4 0,2-8 0,-1 3 0,2 1 0,-1 1 0,1-1 0,-1 1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57.10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123 141 6723,'0'-10'-719,"0"2"719,-9 0 90,6 6 179,-7-13-269,0 12 90,8-12 0,-8 13 90,0-21-90,8 19 90,-8-28-180,10 29 90,0-13-90,-10 16 180,8 8-90,-18 2 0,18 31 0,-8-18 0,10 65 0,0-51-1786,3 22 0,4 2 1696,5-14-919,-2 14 0,2-1 919,10-15-783,0 36 783,-9-59-180,-4 9 180,-9-37 1867,-9-4-1957,6-17 90,-17-8 2124,18-16-2214,-18 13 90,18-44-90,-8 39 741,10-8 0,0-3-651,-10-14 180,8-5 180,-18 25-360,18 38 180,-18 3-90,18 7-90,2 15 90,2-3 180,28 29-270,-26-12 90,36 29-1,-26-19 1,18 43-269,-19-39 268,-4 31 1,-9-38-180,0 23 1,0 3 89,0-5 0,0-7-270,0-24 270,0-17-270,0-40 180,0 6-90,0-57 0,0 41 90,0-14 0,0-2-90,0 7 225,-4-3 0,-1 2-45,2 19 270,-7-8-90,10 30 90,-9 18-180,6 3 270,-7 62-270,10-37-46,5 20 1,0 1 45,-2-12 0,16 53-90,-16-57 90,6 32-90,-9-49-90,0 22 90,0-42 0,0 19 0,0-21 360,0 6-180,0-8-90,0-8-90,0 6 180,10-13-180,-7 5 0,26-7 90,-24 7-90,25 2 0,-8 8 90,22 0-90,2 0 0,8 0 90,-9 8-90,38 2 0,-29 0 0,29-2 0,-48-8-90,7 0 180,-8 0-180,10-8 90,-19 6 0,4-7-180,-27 9 90,8 0-90,-10 0 90,0 0 180,-10 0-540,-12-7 450,-2 5-90,-28-14 90,25 14 90,-14-13-449,19 13 179,9-6 0,-6 8-90,26-7-360,15-11 630,35-9 0,1-1 0,6 3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58.86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67 106 7533,'-22'-11'-450,"10"3"270,-8 1 90,18 5 0,-8-13 360,10 13-90,0-14-90,0 14 0,10-13 0,2 13 0,10-6 90,29 0-90,-21 6 89,24 2 1,2 0-180,-9 2 45,14 6 0,1 0 45,-11-6-45,20 5 0,1 1-135,-11-6 45,21 4 0,-2-4 45,-34-10-45,11 7 0,-3 0-45,-25-7 0,33 16 90,-48 2-90,6 15 90,-20-5 90,-10 5-90,8-15 180,-8 5-180,0-13 90,8 6-90,-8-8 0,10 0-90,0 0 90,0 8 0,0 2 0,0 38 0,10-15 90,2 57-90,0-47 0,18 46 0,-25-48-90,34 41 90,-34-41-359,14 25 179,-19-37-90,-19-4 180,4-25 0,-17-25 0,20-4 180,-8-6-90,8-29 90,0 29-180,2-55 270,10 57-180,10-39 0,2 56 180,0-23-90,-2 37 269,-10 2-359,0 18 180,0 32-90,0-9 0,0 57 0,0-53-135,-5 7 0,0 1 45,3-11-90,-18 48 90,18-57-360,-18 16 271,18-39 89,-8-3 0,10-7 89,0 0-89,0-7 0,0 5 180,10-14 0,2 14 0,20-14-90,-8 6 0,18 1 0,2-7 0,23 7-90,-9-1 180,16-5-180,-18 13 225,2-3 0,0 1-225,1 4 45,-5-1 0,-8 2-45,-31 8 0,44 0 90,-39 9 89,51-1-179,-54-7-1079,12 6 809,-29-15-180,0 7 360,-9-8-449,-53-16 449,28 12 90,-57-19-90,44 21 809,-19-13-629,20 13 360,4-13-270,30 13 0,12-7-90,22 9 0,71 0-270,-24 0 90,8 0 0,0 0 0,-11 0-90,-6 0 0,-7 0-90,-23 0 1,19 0 89,-37 0 0,0 9-360,-2-7 180,-10 6 180,0-8-179,0-16 359,10 4 0,2-29 0,1 20 0,-4-28 90,-9 28-180,-29-36 270,12 34 539,-35-42-539,28 34 360,-8-43-450,20 41 359,-8-54-269,17 60 0,-6-61-90,9 62 90,0-22-90,0 38-90,0 3 90,0 7-270,-10 38 270,7-20-180,-6 77 0,9-50 90,4 16 0,1 0 90,-2-6-90,2-1 0,0-3 180,-5-10-90,0 49-90,0-55-180,0 21 270,-10-46-270,7-10 180,-6-18-270,9-32 270,0 9-270,0-56 270,0 44-180,4-1 1,1 1 89,-2 2 0,7-39 90,-1 50-90,-6-34 270,7 51 89,-10-32 1,0 50-90,0-34-90,0 35 0,-10-20 0,7 22 0,-6-6 0,9 8 90,0 0-90,-10 8-90,7-6 90,-16 6-90,16 0-180,-16-6 180,16 13 90,-16-13-270,-53 21 0,26-11 0,-42 1 0,-6-1 180,18-2-1347,-16-1 1,0-2 1346,16-5-359,12 3 1,3-2 628,9-11-90,1 6 89,41-14-988,30 14 89,24-13 630,15 12 0,17-5 0,-10 8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01.85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111 245 7533,'0'-27'-990,"9"-14"541,-6 20 179,7-13 270,-10 25 0,0-7 0,-10 14 0,-2-6 0,-20 8 180,17 0-270,-24 8 629,34 2-89,-15 16-270,20-7 270,0 30-360,0-18 0,20 35 0,-6-19-1652,7 9 1,0 2 1561,-6 1-355,-4 7 0,-2-4 265,-9-27 180,0 30-90,0-54 90,0 5 0,-10-16 2861,7-8-3041,-7-9-360,1-73 360,6 31-45,-3-18 0,2 1 45,14 19 1422,-7-32-1512,16 54 0,-6 8-270,9 1 270,-10 24 990,-2 35-630,-10 1 0,0 17 0,0 3-1,0 0-134,-5 8 0,0-1 45,2-9-45,-6 2 0,-1-3-45,7-16 180,-6 37-180,18-51 90,4 13 0,9-25-90,59-1 0,-35-8-45,20 0 0,1 0 45,-13 0-45,2-7 0,1-1 45,-6 4-90,43-12 90,-45 16 0,14 0-90,-18 0 90,-11-7-180,17-19 180,-33 5-90,11-12 270,-29 23-180,0-6 90,0 7-90,0-1 180,0 3-180,0-2 0,0-16-90,0 3 90,0-26 0,0 27-360,0-52 360,-10 31-225,5-9 1,-2-5 44,-25-36 90,17 17 360,-4 2 359,9 38-359,7 6 0,-6 4-180,9 17-90,9 31 90,-6-1-90,17 28 0,-8-12 0,10 59 0,-10-49-45,-5 13 0,-4-1 45,-3-17-360,0 39 180,0-59-90,0 8 1,0-47-181,10-34 270,-8 7-270,8-54 180,0 62 90,2-22 1,0 48 179,-2 9 179,-10 25 541,-10 51-630,8-14 135,-8 4 0,0-2-135,8-9 0,-3 3 0,0-3 0,5-20-1,0 21-89,0-38 270,10-9 0,2-1-180,10-8 0,-9 0 90,16 8-180,-4-6 180,19 14-90,0-14 0,-10-2 90,18-10-180,-15-8 0,56-7-90,-39 13 180,39-11-270,-39 21 0,-2 2 180,16-8-45,-14 7 0,-5 2-135,-14-1 180,-3 0 0,-20 0-90,8-8 90,-8 6 0,20-5 0,-18 7-180,36 15 180,-33-11-90,34 27 0,-26-27 90,-3 11 180,-2-15-180,-18 0 0,8-7 0,-20-11 0,-2-1-180,-20-22 0,17 20 90,-24-28 0,24 28 1,-17-44 178,10 33-89,11-16 0,0-2 0,-11-2 0,14-9 0,4-1 0,-6 7 45,9-6 0,2 2-45,-1 22 270,0-35-90,-10 52 540,8 3-450,-8 9-270,10 8 180,0 0-180,0 23-180,0-17 0,0 56 0,0-36 0,10 71 180,-8-52-135,3 11 0,0 1-45,-5-13-90,0 54 180,0-58-179,-10 27 179,8-45-450,-8 1 450,10-23-90,0-8 90,0-2 90,10-15 0,-8 5 0,27-28-90,-24 24 360,25-32 0,-28 42-270,8-9 0,-10 23 0,0 0 180,0 8-3392,0 1 3392,0 33-250,0 43 160,0-13 45,0 9 0,0-1-135,0-11 45,0 16 0,0-2 45,0-24-90,0-1 0,0-3 0,0-24-180,0 18 180,10-38 0,2 5-90,0-16 2999,-2-16-3538,0-26 539,-7-7 0,6-11 180,-18-14-180,-4 31 90,-9-46 90,10 55 179,-18-30-89,26 50 283,-26-9-194,28 31 181,-8 56-450,10-25 90,9 24 0,1 3 0,-5-12 0,10 11 0,0 1 0,-13-4 0,3-4 0,0-1-180,-5-7 180,0 32-180,0-59-90,0 8 90,0-31 0,0-8 90,0-1-90,0-9 90,0 9-180,10-7 180,-8 14 0,8 2 0,-10 2 0,0 22 0,0-21 0,0 20 0,-10-5 0,-12 9 90,-2 1-90,-28-3 0,25-7 180,-44-9-180,42-1 90,-52-16-90,51 6 90,-31-14-180,17 15 180,7-7-180,-34 8 90,31 0 0,-23 0 0,9 0 90,-3-8-90,1-2 90,12-7-180,12 7 90,10-5-90,-1 13 90,1-6 0,0 8-90,-19 15 0,23-3 0,-21 13 270,27-7-360,0 7 180,2-13-450,10 11 360,0-21 0,0 6 90,0-8 540,0 0-360,0-8-90,0 6-90,0-13 90,0 5-90,0-7 180,0-1-360,0 0 270,0-15 0,0 4-315,0-25 0,0-5 225,0-1 0,-1-13 0,2 0 0,9 13-1786,-6-10 0,4 1 1696,14 19-80,-15-4 1,-2 5 169,5 28 180,-20-5-180,-2 18 450,-10 16-450,10 2-90,2 15 0,10-5 90,0 44 0,0-30 0,0 48 90,0-43-90,0 51 0,0-45 0,3 8 0,4-1 0,5-17 0,0 37 0,8-58 3404,-18 1-3404,8-32-270,-10-81 270,0 38-90,0-24 0,0-1-302,0 11 347,1 20 0,-2-1 45,-9-36-90,-2 38 0,-10-44 360,10 63-90,2-7 90,20 88-3364,-8-10 3094,18 46-734,-10-28 0,2-2 554,12 13-135,-3 14 0,0 1 135,4-6-997,-13 5 0,-2 3 1010,-1-1 167,-8-31 0,-2-1 0,1 16 0,0-11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03.30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45 53 7533,'-12'-9'-720,"-8"-7"900,18 14-180,-8-6 0,10 8 90,0 0 360,0 8-180,10 10-1,21 40 1,-4 8-1876,5-7 0,-2 1 1516,-13 18-954,4-12 0,-3-2 954,-15-9-39,3 2 0,-2-2 39,-14-20 90,-3 29-180,1-52 1962,-7-12-1962,16-19-449,-7-39 359,10 17 0,9-11 0,2-1 0,-6 6 270,10-10 0,-1 1 0,-11 21 3068,7-21-2528,-1 30 618,-6 15-798,7-5-180,-10 24 719,-10 56-719,-2-17-45,5 9 0,1 2-517,-4 1 292,10 17-672,0-24 852,0 1-90,0 0 180,0 22-180,0-32 180,0 14-90,0-48-90,0 0-360,10-25 450,3 12 161,9-20-251,-10 22 893,-2-6-893,9 8 90,-4 0-90,17 0-90,0 0 90,61-15-90,-34 11-161,8-12 1,-1 1 250,-15 11-360,15-12 0,1 1 270,-9 11 180,36-11 0,-62 15-270,-20 0 450,-2 7-180,-10-5 90,10 14 90,12 9-270,2-4 0,38 20 90,-43-29 231,40 3-51,-54-15-270,15-15 90,-20 3-90,-10-29 0,7 12 0,-16-21 0,-1-5 0,13-3 90,-14-15 0,2 0-90,17 11 0,-3 0 0,0 1 0,5 1-1696,5 5 0,0 2 1696,-3 11-670,8-38 670,-10 56 256,0-8-256,0 24 270,0 8-180,0 8 269,0 48-89,0-19-135,9 22 0,2 2-225,-6-14 2658,14 43-2478,-9-45-450,3 7 972,9 1-702,0 7-270,-10-13-90,-2 35 360,-10-55 208,-20 27-118,5-59 0,-26-21 0,16-5-45,3-16 0,2-3 45,6-5-1732,-3-20 1,4-3 1821,11 10-289,-3-14 1,0 2 288,5 24-270,10-34 629,-8 71 1,8 26-180,-10 22 360,0 70-271,0-34-1181,0 11 0,0 1 1002,0-10 290,0 6 0,0-1-291,0-17-60,4-1 0,2-3-119,6-10-942,20 17 852,-17-30 1670,4-11-1670,-9-9 1097,-7-8-827,7-8 1020,-20 6-1110,-3-14 192,-28 14-372,14-5 90,-22 6 0,-3 2 0,5-1 45,-18 6 0,-2 4-45,13 1 45,-4 2 0,3-1-45,23-2 180,-56-10-90,68-10 90,-51-15-90,24-2 0,1 0-180,-16 1 90,35 16 90,-4 2-540,11 8 180,17 8 0,-6-5 360,9 12-180,0-13 180,0 6-90,0 0 0,0-6 0,0 6-90,0-8 0,0 0 0,0 7-89,0-5 89,9 6 90,-6-8 90,-3 0 0,-3 0 89,-26 0 1,24 0 0,-44-16-90,32 13-630,-25-29 271,30 21 269,12-46 0,22 16 0,12-27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28.2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 1 7533,'-10'17'-90,"7"-8"90,-6 7 0,9-14-360,-10 14 180,7 1 90,-6 2 0,18 7 180,-6-9 0,16 9 0,4 40 0,1-21-90,-7 11 0,-2 1 180,-3-12-1741,-5 11 0,-4 0 1561,-3-3-758,0 4 1,0 1 847,0-5-45,-9 11 0,-2 0 45,7-15-269,-7 11 1,2 0 268,9-9-45,0 17 0,0 2-45,0-2-855,5 9 1,0 0 854,-3-15 290,8 3 1,0 0-201,-8-2-90,3-2 0,0 0 0,-5-1 0,5-6 0,0-1 1237,-3-2-1192,13 5 0,0 1-45,-10-3 0,9 11 0,1 1 0,-3-4 136,-1-4 0,0-1-46,2 1-45,-7 13 0,-2 4 2225,-4 18-2315,0-20 0,0-2 2306,0 9-2621,-20 12 180,15-34-359,-15 3-1,20-36 540,0-25 0,0-25 0,0-13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29.8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67 2 7533,'-22'17'90,"-1"1"90,11-8-450,2 5 180,10-13 0,0 6 270,10-8-270,12 0 270,13 0 0,19 0-360,22-15 90,-5 11 225,-8-7 0,-1-2-225,4 3 135,10 5 0,0 0-3348,-7-2 3303,-12 5 0,1 4 180,38 5-100,-22 3-20,-11 0 0,12 2 0,-9-1-60,27 11 0,-13-10 0,14 0 0,-15-3 90,6 1-61,-19-7 1,9 0 0,-2-1-884,10-2 1,-4 0 898,-2 0 0,1 0-45,6-4 0,-4 0 90,-29 3 0,-1-1-90,6-5 0,0-1-11,-1 7 0,1 0 55,14-10 1,-3-1-45,22 8 90,-11-12 0,-2 0-90,-9 13 90,-10-9 0,-2 0-90,-6 10 90,35-5 0,-45 7 2620,42 0-2800,-51 7 102,21-5-102,-19 6 2371,-7 0-2371,-3-6 310,-3 14-400,-16-6 270,7 14-180,-10 4 180,-10 30-90,7-17 0,-6 15 0,-1 1 0,7-8-1696,-2 7 0,0 1 1696,5-9-729,0 51 729,0-38 0,-1 4 0,2 0 0,9 0-1014,-5 15 1,3 1 1013,14-13-678,-11 21 0,0 0 588,11-21 516,-7 24 0,2 0-426,7-22 0,-7 4 0,-2-2-90,-3-22 135,-5 7 0,-4 0-45,-3-3 45,-8 3 0,-3 1 382,-4 16-382,-11-14 0,0-1 45,9 11-90,1-8 0,3-3 0,13-15 672,0 13 0,0-1-672,0-19 347,0 58-347,0-61 46,10 47-46,-8-48 2895,18 24-2895,-18-46 929,8 13-1109,-10-22 675,10 13-675,-8-13 259,8 14-169,-10-14 0,0 29 90,0-25 270,0 25-90,-10-21 359,-12 7-449,7 0 0,-24 1-270,24-8 360,-17 5-270,10-13 90,-10 6-90,8 0 90,-28-6 0,16 5 0,-9-7 0,-6 0 0,-15 0 0,14 0 0,1 0 0,1 0 0,9 0 0,-53-7 0,45 5 0,-3-2 0,1 0-89,17 4 89,-54 8 0,70-6-90,-23 13 0,-11-13 90,-7 7 0,-9-9 134,10-4 1,3-1-45,8 3-90,-44-6 0,57 8-179,-40 0 268,23 8-268,-43 2 179,26 8-90,-11-9 90,13-1 90,14-7 0,1-2-90,-6 1 134,-4-4 1,0 0-45,9 2-90,-21-6 90,38 1 0,-36 5-270,39 2-90,-39 10 91,37 7-91,-20 0 270,17-7-90,-34-2 0,41 0 135,-23-7 0,-4 0-45,0 7 90,4-4 0,1 0-90,5-2 90,-4 5 0,2 1-90,12-6 0,-54 5-900,66-14 900,3-3-540,12-15 540,20-2 0,3-16 0,9-2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8.9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7533,'-12'0'-720,"2"8"270,10-6 181,0 5 89,0-7 270,10 0-90,2 0 0,19 0 0,2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30.4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36 7533,'0'-10'-900,"-10"-6"900,8 14-90,-8-5 90,10 7 450,0 0-450,0 7 270,10-5-270,2 14 0,10-14 450,39 14-450,-29-7 134,31-4 1,4 0-135,-8 10 60,3-10 0,13-3 0,-8 1-150,31 7-458,-4-2 0,-1 0 818,-10-6-225,-14 5 0,7 1 90,5-3 0,5 0-135,-7 0 0,5 2 0,-2-2 0,-14-1 0,-2-1 0,1 0-535,15 0 0,1 0 1,-9-1 444,-19-2 0,0 0 90,15 0 0,8 0 0,-10 0 0,30 0-893,-18 0 1,14 0 0,-15 0 982,12 0-90,-17-2 0,12-1 0,-13 0 0,10 1-751,10-3 1,-2 2 570,-22 11-111,-2 0 1,-1 2 110,-15 1 40,3 20 140,-34-27 0,-20 19 0,0-13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31.0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53 7533,'-24'-11'-270,"-6"-4"90,28 13 360,-8-6-270,10 8 0,0-8 180,10 7 0,12-7 0,3 8 270,46 15-181,-20-3-134,8 4 0,7 1 45,12-2 0,-1-3-135,-14-2 0,-1 0-560,13 3 1,-5-3 694,-4-8 0,-9 6-288,-1-4 1,1-1 377,1-1 0,27 2 0,2 0-180,-6-4 90,16 0 0,3 0-45,-49 0 0,1 0-15,22 0 0,11 0 0,-9 0-30,-16 0 0,1 0-782,27 0 0,12 0 0,-11 0 782,-27 0 0,-1 0-90,12-1 0,10 0 0,-4 3-184,16 5 1,-1 2 213,-25-6 0,2 1 0,-2 0 60,25 5 0,1 0 0,-25-3 0,1-1 0,-6-1-45,-8-3 0,1 0 45,16 2 0,8 0 0,-10-1-62,-18-1 0,-2-2 62,26 2 0,-1-2-179,11-7-91,-7 6-90,-5-13 90,-32 13 90,-22-6-107,-12 8 17,-10 0 898,-10 8 0,-12 2 1,-12 7-1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31.6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1 7353,'-12'10'0,"2"-2"-990,10-8 541,0 0 359,0 8 90,0-6 0,10 6 0,2-8 90,10 0 0,-10 0 89,37 0 91,-19 0 180,53 0-270,-43 0 45,14 0 0,2 0 45,-9 0-1607,45 0 1,7 0 1516,-11 0-60,-8 0 0,13 0 0,-10 0-129,-29 0 1,2 0 68,33 0 0,15 0 0,-12 0-105,-30-1 0,1 2 22,7 0 1,13 1 0,-1 1-1,-10-2-22,-5 0 0,1 0-45,26 2 0,14 0 1,-13-1 44,-29-2 0,0 0 45,21 0 0,10 0 0,-13 0 0,-30 0 0,0 0-30,18 0 0,9 0 0,-11 0 30,13 0 0,14 0 0,0 0 0,-6 0-315,-6 0 0,-3 0 315,-16 0 0,25 0 0,-67 0 0,8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32.2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89 53 7533,'-12'-10'-270,"-8"-5"360,18 12-450,-18-5 270,8 8 0,0-7 270,2 5-90,10-5-90,0 7 360,0 0-360,0 7 90,0 3-90,10 7 180,2 17-90,10 10-1,-10 3-179,3 30 1,0 6 179,-1 2-1191,-4-16 0,1 11 0,0-9 1056,1-18 1,-2 1 44,-1 37 0,-2 16 0,-1-13-264,1-27 1,-1 0 263,-3 10 0,0 13 0,-1-1 0,0-16 0,-2-17 0,0-3 30,-1 21 0,0 9 0,3-12-30,7 22 90,-3-26 0,1-1-90,15 27 90,0-17-180,-7-6 0,2 0 0,7 4 45,-11 3 0,-4 0-315,1-13 90,-8 2 1,-4-2-181,-8-11 416,-2 29 0,-20-45 0,-2 6 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32.7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0 7443,'0'17'180,"-10"9"-5841,7-7 5841,-6 15 1319,9-7-1589,0 8 180,9-1 859,4 2-949,-1 22 0,8-9-1089,-5 33 0,1 5 999,11-1 120,-12-20 0,0 11 0,-3-10 1108,0 23-1183,-6-30 0,-2 6-902,-3 25 0,-2-1 902,1-32 0,0 3 45,2 26 0,2 14 0,0-13-155,2-28 0,0-2 155,1 14 0,0 7 0,1-10 0,14 28 0,-10-32 0,-1 9 0,-2-8 0,-1-13 0,-1 1-30,6 17 0,2 9 0,-4-11 30,-6 25-45,10-7 0,0-3-135,-13-20 684,3-4 1,0-7-505,-5-28-90,10 14 340,-8-55 0,18-11 0,-8-17 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33.3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7083,'12'9'360,"-2"-1"-180,-10 0-90,10 10 0,-8 1-90,18 14 89,-18 2 1,18 10 0,-13 17 0,-2 6 0,17 20-1251,-13-13 1,-3 14-1,2-10 1116,3-19 0,0-1 75,-6 17 0,-2 9 0,1-9-163,1-18 1,0 1 109,-4 10 1,-1 13-1,-1 2 1,1-12 112,0-1 0,0 2-90,0 11 0,0 15 0,0-1 0,0-17 45,0-19 0,0-1-75,-3 25 0,-1 12 0,1-15-60,0 14 0,3-13 0,0-5-90,3-21 180,36 24 0,-22-66 0,25 5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40.1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123 109 6813,'0'-10'180,"0"2"-90,0 8 270,0 0-360,0 8 180,0 2-90,0 7-90,0 16 179,20 28-89,-15-3-135,14 11 0,1 1 45,-15-2 0,5-1 0,-1-4 0,-9-22-89,10 7 178,-7-38-178,-3-41-91,-3 6 0,-7-73-90,10 46 0,-8-9 0,-3-1 0,-4 0 225,0 3 0,-2 3-45,-5 5 180,-20-15 0,25 47 270,-22 34-450,27 9 450,4 29 0,3 7-90,5-2 44,9 22 1,4 1-225,12-15-45,0 9 0,2-3 45,0-26-270,14 34 90,-19-68 0,-9 11-90,-4-13-89,1 0 179,-7-10 0,-3-33-90,-3-6 90,-7-37-180,1 21 0,-1-1 90,-2 3 0,-1 1 90,2-8 0,-2-1 45,-7 0 1,0 5-46,6-6 719,-18-12-539,20 56 450,2 57-450,20-4 269,-1 16 1,4 5 270,21 36-675,-8-19 0,2 0-45,-5-24 0,1-1-294,3 20 1,0-5 473,7-13-720,8 40 540,-28-65 0,6 6 0,-20-40 0,0-56 90,0 21-483,0-41 304,0 25-1,0 6-1459,0-21 0,0-4 1549,0 3-210,0-8 0,0 7 390,0 43 89,10-4-179,-8 53 540,8 44-540,-10-7 360,-1 16 0,2 2-270,9 5 45,0 7 0,2-1-225,3-15 135,15 1 0,-1-6-135,-20-26 456,41 14-546,-38-41 2714,20-47-2534,-18-9-360,6-48 1907,-20 14-1907,1 23 0,-2 1 90,-9-12-135,-8-4 1,-5 3 314,-7 20-2866,-21-29 3226,28 64 375,-8 61-375,16-26 243,-5 79-63,20-24 0,10 23-360,2-1 179,10-17-448,0-24-271,30-7 360,-23-36-270,33-35 360,-47-3-135,1-20 0,-3-5 45,-11-1-225,0-9 1,-4-1 224,-10 0-90,-2 3 0,-4 3 90,-6 14 360,-18-23 90,17 54-1,-16 41 181,26 6-315,3 15 0,4 5 45,18 12 44,4-2 1,4 0 2895,19 14-3210,-2-27 0,4-5 0,10-3-180,34-28 90,-24-19-180,-14-33 0,-4-10 90,-2-3-90,-10-9 1,-9-1-1,-17 9 290,6-9-469,-38-24 89,2 36 180,-17-6 0,-5 6 450,5 23-180,-12 3 0,1 9 359,23 18 451,-39 50-540,56-13-136,4 17 1,3 1-135,8 0 0,12-3 0,5-3 0,0-13-135,21-7 0,5-8-45,-1-16-269,51-12 449,-53-12-450,31-44 360,-44 23-180,-5-15 0,-3-1 90,-6 4-1732,-14-8 1,-8 1 1731,-16 9-361,-9-3 0,-5 3 541,-13 10 45,-4 2 0,-1 5 44,3 14 17,-39 5 254,46 32 89,3 43-449,22-8 45,13-6 0,8 0 135,21 4-180,5 18-45,10-36 0,13-5 45,30-6 0,6-7-225,-19 2 0,0-5 1337,17-11 0,-7-11-1382,-11-22-719,-10-57 539,-27 34 135,-18-8 0,-8-1 135,-16 9-135,-32-5 0,-16-1-135,1 5 1,-7 4 359,8 13 0,-5 2 0,2 1 0,-15-9 0,1 9 494,-8 18 1,5 13-360,31 7 0,2 7-848,-14 4 1,6 7 892,10 27-1232,16 28 1142,30-40-302,12 8 1,6-2 301,9-13-1,10 2 1,9-2 0,45 2-135,-16-14 0,2-1 1233,-27-7 0,1-3-1458,38-1 0,-7-7-90,-33-12 2356,42-1-2266,-79-9 965,-2-7-785,-10 6-270,-29-22 180,21 19 90,-33-10 0,-6 0 0,23 7 45,-40-5 0,-2 4-45,29 14 225,-23 4 0,-1 8-45,20 18 135,-8 25 0,4 11-225,16 14-91,8-9 0,3-1 91,8 2 0,13 4 0,1 2 0,-11 7-1648,19 9 0,5-3 1559,-2-26 89,7 29 0,-2-53 0,2-4 0,-7-17 14,14-31-14,-26 1-270,6-52 270,-9 31 0,-19-46-90,4 55 180,-17-30-90,10 50 450,-10-17-270,8 37-91,2 20-89,2 4 315,17 21 0,3 4-225,-9 1 135,11 25 0,5 0-225,6-21 45,10-3 0,5-9 45,2-28-180,31-4 0,-36-24 0,6-2 0,1-47-720,-17-32 225,-22 34 1,-6-1 314,-6-41 0,-52 30 222,14 33 138,-2 14 225,7 23 0,1 10 315,-3 18-181,14 19 1,7 7-90,11 7-45,18 9 0,8 0-225,8-17-1,16 3 1,5-5-90,-1-21-360,23-6 1,1-5 359,-22-12-180,47-2-90,-37-16 180,3-2-539,7-39 539,-20 16-265,-2-33 265,-20 29-90,-2-37 90,-10 32 270,-20-40-270,6 58 360,-28-15-270,8 38 449,-20 47-269,17-17-587,13 29 0,6 5 677,6-16 33,4 9 0,6 1-33,12-14-181,17 14 1,7-2 90,10-16-270,26-1 0,3-12 1,-14-33-826,9-14 1,-4-9 914,-22-13-318,1-27 0,-5-4 138,-21 12 73,-18-22 0,-8-1-163,-11 13-224,-18 16 0,-4 3 674,2-2 45,-5 30 0,-3 7 45,-4 1 1673,-11 32-1763,11 54-106,25 16 61,9-37 0,4 2 377,15 13 1,8-4-423,6-2 70,12 2 0,7-6-160,5-27-1089,7 0 1,2-6 1178,-7-18 111,11-6 1,-3-7-112,-17-11-225,6-13 0,-5-4-224,-18-4 44,-4-9 0,-3-1 135,-8 8 90,-12-5 0,-5 3 90,0 22 640,-25-14-371,20 39 361,-30 15-540,23-3 450,-23 44-271,40-22 661,2 32-840,10-29 2882,0-2-2792,20 13-270,54-16 0,-18 2-180,6-31 0,-1-13-180,-20-12 180,3-16 1,-7-5-91,-19-2 0,-2-15 0,-3-1 180,-13 14 90,-25-7 0,-9 4 180,0 17 45,-31 9 0,-3 7-135,22 9 180,-11 16 0,3 7 90,25 7 820,-23 28-1360,40-20 181,2-5 89,30-2 0,-5-19 0,16 11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41.3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266 141 7533,'-22'-17'-630,"0"7"450,9 2 180,-6 0 540,16 7-360,-16 1 269,6 9 91,1 24-360,2 51 0,10-19 45,-1 5 0,2 5-135,9-14 0,0-3 90,-5 39-270,14-9 90,-19-79 90,10 7-90,3-14-180,-1-10 180,7-3-450,-16-54 540,7 30-495,-9-16 0,-2-3 135,1 1 45,-14-11 1,-2-2 224,9 2 179,-35-11 1,-4 5 0,21 29-270,-46-29 720,59 70-450,2 15 540,10 59-541,0-10 46,8 17 0,3 1-135,4-6-45,9 10 0,4-2-225,-1-27 135,-2-5 0,1-6 45,-1-19-360,36-33 181,-31-7-46,-3-28 0,-3-8 45,-2-5-90,-13-18 0,-6-2 90,-3 8-135,-17-16 1,-7 2 224,-6 22 90,-9-6 0,-3 7-90,13 32-90,-23-14 540,30 47-270,0 9 90,0 11 359,0 38-359,10-8 135,4 8 0,6 1-45,12 7-1,8 4 1,5-3-270,7-18 135,4-14 0,3-5-45,0-12-225,13-29 0,3-8-45,3-2 225,-8-9 0,-2-7-674,8-31 134,-34 13 0,-4-2 315,16-21-45,-28 16 1,-8 3 44,-8 10 0,-49-25 0,29 45 810,-49-3-630,54 32 404,-2 38 1,6 11 495,9 0-631,0 10 1,8 4 180,26 7-780,0-29 0,4-1 510,15 28-315,3-32 0,7-6-224,32-1 269,-25-36 0,1-7-90,24-1-90,-46-31 0,-9-6 0,-14 1-45,-4-9 1,-6-1 314,-12 1-315,-8-2 0,-5 1 225,-17 2 180,4 12 0,-1 5-180,0 12 630,-15-1-450,38 38 359,-16 36 1,28-1-135,5 7 0,3 1-135,9-4-45,-1-3 0,4-4-405,24-8 450,-5 4-360,7-26-270,17-25 360,-31-3-270,31-54 180,-37 30-135,-10-24 1,-5-2 134,0 12 45,-15-13 0,-7 4 45,-2 22 630,-27-20-181,18 46 931,-8 18-1200,10 11 809,10 79-539,2-48-135,21 19 0,7-2-315,-1-22 90,16-2 0,5-4-90,2-18-450,43 2 360,-34-30-359,15-42 269,-39 14 90,-16-23 0,-9-4 90,-12 5 0,-9-15 0,-9-1 45,-3 30 0,-3 6 45,1-6 0,-1 6 270,-28 6 0,32 64-180,10 13 0,10 11 0,2 3-450,-2 14-225,13-3 0,7-4 136,7-22 449,27 27 0,-8-61 0,10 5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43.2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221 202 7533,'-12'-17'-900,"-27"-16"810,22 19-180,-15-9 270,12 23 450,18 0-90,-8 15-90,10-3 0,10 45-90,-8-8-1,20 7 1,5 4 0,3 36-90,10-23 0,3-2 0,6 7-90,-12-33 0,0-9-90,0-16 180,4-36-180,-18-15 135,-11-20 0,-2-5-315,2-8 0,-14-13 1,-6 0-1,-7 19 270,8 6 0,-8-1-225,-21 9 0,-6 4 405,-25-30-225,14 31 0,-4 8 585,-39 8-361,47 40 631,-2 57-810,38-19-1426,6 13 0,5 1 1516,11-5-1045,5 3 1,4-3 1044,9-12-154,8-13 1,1-4 153,-6-7-90,24-17 0,2-5 0,-19 2-45,13-14 0,1-11-135,-5-36 45,-26 6 0,-3-3 2072,13-28-2162,-27 20 0,-6 3 45,-7 5 90,-12-34 3165,-32 22-3165,-25 7 90,8 28 270,7 29-180,32 25 269,-9 55-179,23-27 90,2 13 0,3 2 416,13-6-551,17 2 0,5-2-45,-2-11-45,25-9 0,11-7-315,17-16 270,-23-10 0,1-6-90,25-15-449,-12-61 539,-37 32-90,-14-16 0,-7-3-90,-8 7 45,-20-6 0,-5 0-45,-3-6 225,-33 0 0,-6 4-135,17 14 270,-10 14 0,4 13 0,31 28 90,-15 79-180,30-30 44,15 28 1,4 3-225,-2-20 90,24 20 0,10-3 0,3-28-45,13 0 1,6-6 44,2-21-90,0-10 0,-3-4 90,-16-8-225,9-14 0,-5-7 135,-29-3-270,21-42 270,-40 32-360,-40-48 450,-9 31-179,-29-19 268,21 33-89,-33 27 0,55 19 45,-21 21 0,2 9 225,22 16 135,-6 22 0,5 4-225,18-3 134,12 0 1,6-5-45,12-20-270,13-15 0,5-7 180,-3-20-360,60-5 180,-48-25-180,42-40-359,-48-23 359,-4 4 90,-22-6-450,-10-8 360,-10 36-1696,-12-12 0,-7 2 1966,-13 14-539,-13 6 0,-3 6 809,4 11-180,1 22 0,3 9 0,11 11 44,5 34 1,6 7-45,14-4 90,4 25 0,10 0-180,22-19-90,3-3 0,4-4 90,10-18-403,7-14 1,-1-6 312,-13-11-180,59-33 180,-62 0-90,13-59-90,-32 32 0,-8-4 0,-4 0 0,-8-6 0,-4 6 0,-4 1 90,-19 2 135,-4 16 0,-1 5 45,0 10 360,-39 36-270,54 15 175,-15 52-175,30-25 135,9 3 0,6 1-45,19 10-270,7-18 0,6-7 90,16-9-521,1-22 0,0-9 521,-1-23-257,23-19-103,-30-12-45,-25-8 0,-4-4 136,7-8 44,-19-3 0,-6 2-135,1 16 135,-20 0 0,-5 6 225,7 21-93,-41-14 183,7 78 0,5 17 2570,-15 18-2390,34 14 0,6 2 1918,-13-12-2009,18 20 1,6-4-90,3-39-180,40 34 180,-13-68-540,44-13 180,-34-28 384,25-30-204,-28 11-360,2-9 1,0-1 269,1 2-270,5-42 0,-22 5 0,-10-2 630,-10 5 180,-12 9-270,-3 59 90,-26-11-91,34 24-179,-42 15-179,51-3 89,-41 13 0,44-15 90,-34-2 0,34-8 359,-24-8-179,26 6 90,3-13-180,3 5-180,36-24-270,-22-2 270,35-17-179,-28 8-1,18-21 90,-18 2 45,-7 13 0,-2-1 45,7-24-450,1 0 270,-11 49-989,7 19 899,-6 26 360,9 9 0,10 8 0,2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8:44.5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189 368 5914,'0'-19'90,"0"-5"-90,0 15 90,0-1-90,0-13 89,0 11 271,20-45-270,-6 32 180,9-24-180,-14 25 90,-9 4 90,0-5-90,0 15 269,-19 33-179,4 1 0,-5 22 0,-2 5-180,-2 3 314,6 22 1,4 3-225,2-12-90,5 0 0,4-3-90,3-16 90,39 11-450,10-55 270,20-8 90,-5-55-90,-30 11-91,-2-20 1,-10 15-180,-15 4 0,-2-1 270,5-7-90,-17-9 0,-6 4 90,-1 25 360,-38-27-360,25 54 90,-24 33 630,36 1-226,-6 22 1,3 5-225,13 4-45,-2 6 0,4 0 45,15 0-135,7-14 0,4-3-225,14 3-180,46-4 450,-31-34-539,31-50 359,-46 6-180,-5-54 0,-22 24 180,-18 7 0,-4-2 0,-3-13 226,3 24 0,-8 1-676,-51-12 720,7 19-90,-14 1 360,17 55-90,36 30-46,12 12 1,4 5-135,-1 21 135,22-8 0,6-4-135,-1-18-180,10-10 0,7-5 270,23-8-405,-5-18 0,3-7-45,31-22-1606,-35-3 0,-6-5 1516,-1-21-1958,-2-44 1958,-27 37-202,4-38 292,-19 36-179,-29-13 179,-8 14 180,-19 16 180,2 15 89,0 93-89,17-29 225,17 33 0,8 6-225,2-14 134,21 8 1,8-2-225,8-18-45,17-5 0,5-8 45,-5-19-90,16-14 0,0-9-180,-16-10 90,9-22 0,-2-7-179,-12 4-1,-10-20 0,-7-1 90,-9 12 90,-13-29 90,-13 31-180,-9 6 0,0-6 1413,-29-7-1323,11 18 90,-14 12 0,-5 7-90,3 13 449,-4 34 1,7 12 270,24 5-360,3 17 0,12 2-90,34-10 269,4 3 1,6-3-630,22-6 270,13-13 0,2-7-360,-8-17 225,18-16 0,-2-10-135,-28-10-45,2-12 1,-7-5-46,-28-6-180,-24-56 360,-17 56-924,-21-15 0,-7 1 924,-1 9 90,-14-3 0,-2 3-90,5 8 225,-15 11 0,0 5 45,21 12-135,-4 13 0,9 13 45,39 16 45,-2 20 0,9 3-45,29-5 2106,6 41-2286,29-40 90,32-3-180,-13-10-889,-15-22 0,0-7 1069,3-16 1692,3-32-1692,-42 14-90,-22-61 1,-22 51-46,-12-12 0,-6-1 135,-24 7-270,-16-1 0,-4 3 90,1 10 90,-3 6 0,-3 7 45,29 18 0,5 4 45,-31-2-90,8 23 0,75-1-1079,3 26 1169,42 5 0,7 6 0,27-11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9.5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35 7533,'-24'-10'-720,"5"-5"900,19 13-90,0-5 0,0 7 90,19 0-90,-4 0 0,25 0 0,13 0 0,-5 0-135,23 6 0,6 3 135,7 2-816,-13-3 0,13 1 0,-10-1 726,-21-3 0,0-1-210,15 0 0,9-1 0,-12-3 210,14-7 0,-10 0 0,-9-3 0,-31-9 0,9-5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11.7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 1 7533,'-13'27'-900,"3"6"900,1-6 0,6 8 180,-7 0-180,10 8 0,10 2 180,-7 38 0,16-6-1365,-2 11 1,-2 4 1184,-7-40 0,1 3 45,5 12 0,3 14 0,0 0 0,-6-12-45,-6-9 0,-2 1-23,3 9 1,3 13-1,0 0 1,-4-14 67,-4-14 0,-2-1-75,4 30 0,1 13 0,-1-11 120,-2-23 0,0 0-90,3 6 0,2 12 0,0 0 0,-2-10 90,-3-1 0,0 0-45,5 5 0,3 13 0,0-1 0,-3-14-45,-4-9 0,1-3 30,5 18 0,3 10 0,-1-14 60,2 15-356,4 4 1,0-2 265,-1-12 45,1-18 0,-2-2-135,-12 7-270,-2-35 270,-2 9-450,-38-56 540,23-15 0,-15-30 0,22-2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12.7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57 35 7533,'0'-9'0,"-9"1"0,-4 0 0,1 6-540,2-6 270,0 8 540,8 0-270,12 0 360,5 0-270,16 0 0,-8 0 0,8 0 269,14 0-269,40 16-90,-21-12 0,6 10 0,3 3 180,15 3-1876,5 0 0,3 2 1741,-39-7 0,-1-1-45,14 0 0,-3-3-308,19 5 398,-17-14-90,-8 6 0,3 0 0,24-6 45,-25 1 0,2 1-483,0-3 1,-2-2 527,35 1-135,-29 0 0,-1 0-44,23 0 89,-18 3 0,1 2-90,-24-1 0,1 2 0,15 3 0,8 3 0,-8 0 90,30 10 30,-31-11 0,9 1 0,-10-2-30,17-1 90,-16-19 0,9-8 0,-9-1 0,21-10-46,3-14 1,-4-3 231,-21 7-411,3 5 0,-1 2 135,-20 8 0,35-7 0,-49 39 270,-17-6 457,4 6-547,-19 0 3212,10 2-3302,3 7-270,9 1-90,0 30 90,-10-15 90,-5 29 1,-4 5-1,-3-15 224,-4 28 1,-2 0-225,-6-23-264,5-4 1,1 0 353,-3 2 0,9 5 0,0 1 45,4 2 0,1 6-180,1-3 0,1 2-645,-1 16 0,0-1 780,-1-16 0,0 2-60,1 6 0,1 7 0,-1-9 105,2-13 0,-1 1 45,1 31 0,-1 14 0,0-16-90,3 7 60,-9-25 0,-3 11 0,3-11-60,3-19 0,2-1 30,0 23 0,1 11 0,2-11 15,2-22 0,2 1-75,4 29 0,1 11 0,-1-12 75,-3-30 0,-1-1-75,1 16 0,0 9 0,0-8-147,2-12 0,0-2 177,-3 25 0,-2-2 0,11 18-90,-15-35 0,-4-7 90,-3-20 0,0 24 90,0-46 90,-20 20-90,6-27 270,-28 28-360,8-28 0,-30 19-180,25-21 90,-20-1 0,-3-2-90,3-9-90,-31-8 0,-4-5 180,11-8-975,10 10 0,1-1 1065,-6-11-90,-11 6-876,1-8 1011,40 17 0,-2 1-509,-19-5 0,-2 1 419,13 6 0,-4 1 165,-20 0 0,-10-1 0,8 3-58,16 2 0,-1 1-62,-24 0 0,-11 1 0,13-1 631,31 0 1,3 0-602,-10 3 0,-6 1 0,6-1-165,8-2 0,1-2 135,-29-2 0,2 0 0,30 6 0,2 0 45,-17-7 0,5 2-45,4 9 458,-13-29-458,49 18 0,6-36 0,19 13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13.1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1 264 7533,'0'-27'-270,"0"1"180,0 16 180,0-5 0,0 13 0,10-6 270,2 8-91,20 0 1,61 0-180,-24 8-864,-8-3 0,3 0 954,24 4-270,3 7 135,-36-14 0,8-2-15,9 5 0,10 1 0,-6-2 15,3-2 0,4-2-90,7 3 0,14 0 0,3-1 0,-10-2 45,-12-6 0,-6-3 0,5 0-663,7 3 0,7 0 0,1-2 0,-9-1 663,-9-4 0,-5-2 0,7-2-36,0 3 0,9-2 0,4 0 0,-6 1 0,-11 2-324,14-1 0,3 1 108,-9 3 0,18-2 0,5 0 1,-9 3-1,-21 5 117,-14 7 0,-7 2 135,14-1 0,7 0 0,-19 6 0,-17 18 0,-12 7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13.5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71 7533,'24'-9'0,"6"1"-90,12 8 270,-3 0-270,25 0 90,-10 0 0,-8 0 90,18 8 449,2-6-179,-9 5 0,4 1-1039,-9-7 1,4 0 858,22 1 0,11 2 0,-8-3-886,-14-4 1,3-1 727,15 0 1,16-1-1,1 0 1,-14 1-23,-5-1 0,3-1-75,-14 1 0,14-1 0,8 0 0,0 0 0,-6 1 0,-14 1 30,26 2 0,-1 0-45,-14 0 0,15-2 0,5 0 0,-8 1 1,-18 1-1,-7 1 0,-4 2-300,26-1 0,12 0 0,-21 0 210,-9 0-405,9 0 1,-11 0 494,-51 0 90,26 0 0,-49 8 0,0 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48 7353,'35'0'-45,"31"0"0,8 0 585,14 0-3236,9 0 1,5 0 2875,-39 0 0,-1 0-180,18 0 0,2 0 144,-14 0 0,1 0-99,14-4 0,6 0-379,-3 3 0,6 1 0,-5-1 289,8-3 0,4 0 22,-11 1 1,11 1 0,-1 0-1,-12 1-150,-2 0 1,1 0 225,-12-2 1,12 0 0,5-1 0,-4 1 0,-13 0-54,14 2 0,1 0 0,-15 1 0,14-1 0,4 1 0,-6 0 0,-14 1-45,0 3 0,-2 2-105,27 2 0,12 1 1,-18-1 1578,8 4-2014,-1 1 1,-10-2 404,-42-9-360,14 13 776,-69-13 1,-3 6 0,-9-8-1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15.2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35 7443,'12'-17'-180,"-2"7"0,-10 2 180,0 8-90,0 0 90,0 8 0,0 2 90,0 15 90,10-6 180,-8 69-315,12-39 0,2 5-996,-7 10 0,-3 8 0,3-1 996,12 20 0,2 10-1,-9-28 1,0 13 0,0 6 0,0 1 0,0-4 0,0-10-15,4 15 0,0-11 0,0 12 0,-5-9 0,0 11 0,1 6 0,-1-1 0,-2-8 0,-1-15 15,2 22 0,-2-5 45,-6-14 0,-1 10 0,-2-2 0,0-12-45,1-2 0,-4-2 45,-3 18 0,-3 10 0,2-12-298,4-20 0,-1-4 163,-7 27 0,0-7-225,10-10-978,30-14 1248,-13-60 0,34-10 0,-16-11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15.8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7533,'0'27'-540,"0"29"900,0-23-180,0 33 0,10-21-1367,-8 23 1366,18 12-89,-14-32 0,0 10 90,6 21 0,4 19 0,2 5 0,-2-12-970,-2-18 0,-1-6 0,1 11 865,-2-1 0,0 13 0,1 5 0,0 2 0,-1-7 0,0-12-15,4 4 0,-1-11 0,-2 12-150,-4 1 0,-3 14 0,0 7 0,-1 0 0,-1-6 0,1-12-90,0 4 0,-1-11 0,-1 10-15,-1-9 0,0 14 0,0 4 0,0-2 1,-2-9-1,-1-17 105,-4 2 0,0-6-210,3 14 0,2 8 0,2-18 355,8-5 0,-1-12 0,4-2 1,22-8-1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16.8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111 0 7533,'-34'8'-270,"2"2"90,20 7 90,2 1 90,0 7-180,7 3 180,-6 15-90,9-6 90,0 21-1451,17 20 0,5 7 1586,-13-31 0,2 5-45,4 13 0,5 14 0,0 2 0,-4-11-16,-2 1 0,-1 4-92,-3-5 0,1 15 0,0 6 0,-1-3 0,-1-12-298,0-5 1,-1-8-1,0 10 301,-3 0 0,1 13 0,-1 7 0,0 0 0,0-7 0,1-14 15,1 0 0,1-11 0,-1 7-23,-2 17 1,0 10 0,0-3 0,2-18-23,2-21 0,4-4-135,5 9 0,4 6 0,-1-12 180,11 11 0,3-7 0,1-5 0,-1-22 0,9 7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18.9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1289 7533,'0'10'-1619,"0"-2"1529,10-8 180,-8 7-90,8-5 0,-10 5 0,0-7 269,0 0 1,10 8-270,-8-5 180,8 5 180,-10-8 0,0 0 539,-10 0-719,8-8 0,-8-33 0,10 8-90,19-57-180,-4 40 90,3-10 0,5-14 0,-2 7-315,-7 19 1,1-3 284,8-39 0,3-18 0,-4 16 30,-7 36 0,-3 2-30,0-16 0,-1-8 0,-2 13 30,1-7 0,-20-25 270,8 75 90,-8 6-270,10 34 90,-10 33-180,8-2 270,-8 42-180,10-33-604,10 26 694,2 9-180,10 1 30,-5-22 0,4 13 0,2 3-53,1-13 1,2 3-1,1 0 1,-3-2-26,0 15 0,-3-2 1,3 4 2,3 0 0,5 8 0,-3-4 0,-9-19 90,-15-19 0,-3-5-45,7 14 0,3 7 0,-4-8 95,-7-11 1,-2-2-96,1 16 0,0 0 270,0 24-46,-1-35 1,2-6-225,9-10 180,-7 39-180,6-43-90,1 19 90,-7-29 180,7 12-180,-10-29 586,0 3-586,0-15 777,0 0-687,0-7 1,0 5-180,0-6 89,0 8 0,0 0-180,-10 0 180,-3 0 0,1 0 90,-27 0-180,32 0 270,-43 0-180,36 0 179,-28 16-179,17-12 180,3 19-90,3-21-90,16 5 90,-16 1-90,16-6 90,-7 6 360,50-1-180,-21-5-45,33-4 0,7-3-315,7-7 224,11-11 1,3-2-225,8 1-1786,-8 0 1,-5 0 1785,-19 4-976,25 2 706,-68 10-1079,-23 16 1439,-5 2 0,-27 16 0,8 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29.70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177 167 7533,'0'-19'0,"0"-4"-900,0 21 540,-9-6-4161,6 1 4431,-7 5 860,10-14-770,-9 6 0,6 0 0,-17-5 0,8 13 0,-10-14 0,10 14 3392,-18-13-3392,25 12 270,-24-5-270,27 8 359,-8 0-359,10 0 270,0 0-270,0 8 90,10 18 0,-8 3-180,27 45 90,-24-31 45,10 13 0,0 1-45,-13-11 0,7 19 0,2-1 0,1-17-45,-5 9 0,-2 1 45,5-15-90,-10 32-90,0-53 90,-10 3 0,-2-32-90,-10-40 91,10 5 44,-4-17 0,2-3 45,9-1 0,-10-9 0,1 0-90,12 9 135,-4 1 0,2 3 45,4 17-90,0-28 0,0 49 89,0-4-89,10 11 0,-8 13 90,8 10-90,-10 4 180,0 44-90,0-23 0,0 65 0,0-15 0,0 1-90,-1-10 0,2-4 0,9-18 0,-6 7 0,4-4-180,14-19 90,0-8 0,0-13 0,-10-54 180,-2 6-1786,-13-19 0,-4-3 1696,5 1-739,-8-11 1,0 1 648,8 17-346,-11-10 1,-4 1 435,3 14-183,-8-32 183,2 52 2094,18-1-2094,2 39 1844,12 11-1844,20 56 0,-8 3 750,-7-38 1,-2 1-706,-3 11 0,-2-5-135,3 0 90,-7 6 0,-3-2 0,-3-14 45,1 8 0,-2-1-45,-8-9 844,6 23-844,-7-38 0,0 12 0,8-26-90,-8 9 90,20-30-90,2-27 0,10-4 0,-9-54 90,-4 40-45,-8-5 0,-2 1-45,1 11 270,-9-44 0,6 57-180,-16-1 90,16 25 0,-17 39-90,18-7 0,-8 66 90,10-38-90,10 48-180,-8-44 135,8 5 0,0 0 45,-7-2 0,2-1 0,-1-4 0,-4-22 0,0 8 0,0-14 0,0-7 0,0-1-90,0-11 90,0-7 0,0 0-90,10 8 180,-7-6-180,6 14 180,-9-7-90,20 9 0,-15 0 90,15-1-90,-20-7 0,0-3 0,0-7 0,9 8 0,-6-6-90,17 14 90,-18-14 180,27 13-180,-14-13 180,56 6-180,-39-8 0,19-6 0,-1-3-180,-18-3-180,59-29 91,-62 27 269,23-17 0,-40 30 0,-2-7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09.9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0 7533,'-52'8'0,"16"1"-720,5 8 360,21-7 180,1 5 1,6-6 538,-6 8 91,-1 0-180,8 0 90,21 31-270,7-24-180,9 12 0,2-2 90,1-11-360,32 32 180,-54-26 0,13 20 90,-29-28 0,-10 17 90,-30-27 90,-8 6-360,-7-9 270,5-16 0,35 6 0,-4-13 0,19 6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29.77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89 19 7533,'-24'0'-1529,"4"0"1349,20 0 180,-10 0 0,-2-9 0,-10-1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30.23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0 124 7533,'25'0'-720,"-6"0"630,-19 0 90,10 0-90,3 0 0,9 0 180,-10 0-180,8 0 90,2 0 0,22 0-90,-7 0-90,14-9 270,-26 7 0,16-13-90,-26 13 360,5-5-360,-20 7 270,0 0-180,-10 0 180,8 0-450,-8 0 90,0 0 90,7 0-180,-6 0 90,9 0-180,0 0 90,-10 0 180,7 0-90,-6 0 90,9 0-90,-10 0 180,7 0 0,-7 0-90,10 0 180,0 0-180,-9 0 90,6 0-180,-7 0 180,10 0-90,0 0-180,10 0 180,-7 0 0,6 0 0,-9 0-180,0 0 0,10 0 180,-7-9 0,7 7-89,-10-6 89,0 8 0,9 0-90,-6 0 90,7-7 0,-10 5 0,0-14-90,0 15 0,0-7 90,9 8 0,-6-8 0,7 6 0,-10-6 0,10 0 0,2-2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31.61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54 6004,'10'-20'359,"-7"5"181,26 7-270,-14 5-270,17-5 90,-10 8 0,0 0 0,10 0 90,-8 0-270,38 0 180,-23 0-180,11 0 0,3 0 180,1 0-270,-1 7 0,-3 2 180,-11 3-180,23 22 180,-48-15-90,6 22 180,-20-20-180,-10 35 270,-2-32-90,0 48-90,2-39 270,10 49-270,0-41 0,0 25 0,0-45 0,10 3 0,-8-24 0,18-24 0,-18 10-3482,8-57 3482,-10 35-443,0-15 0,0-2 264,0 8-445,-10-45 534,-2 51-90,0-11 450,-8 30-90,8 5 0,-1 15-1,4 54 91,9-25-135,9 26 0,1 3-45,-5-13-90,14 8 0,1-1 0,-5-9-45,1 6 0,0-1 45,-4-5 180,8 23 316,-18-31-406,8 39 114,-10-21-114,0 38-360,0-52 90,-10 2 90,8-32-180,-18-16 270,18-12-270,-28-48 180,16 25-90,-6-11 0,-2 0 180,-3 9-90,9-10 1,1 3-1,-8 16 180,1-45-180,10 64 3661,2-15-3391,10 47 270,20 11-360,-15 10 45,18 14 0,3 3-45,-9 4 0,9 15 0,0 0-180,-12-11 45,7 0 0,-2-1 135,-14-9-90,14 30 90,-19-60 0,0-7 0,0-24-270,0-24 90,-10 4 0,-12-53 90,8 37-450,-16-45 360,28 59 0,-8-10 270,10 32-360,0 40 450,0-6-135,0 33 0,0 5 45,0-5 45,3 23 0,4 0-136,5-23 1,-6 4 0,0-3-180,4-18 360,-10 40-450,0-48 90,-20 16 90,6-39-90,-38-2 90,35-8 0,-52 0 0,59-8-359,-58-2 179,60-8-90,-21 1-270,29 7 540,10-6 0,2 7 0,10-9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32.54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45 88 6004,'-25'0'0,"6"0"0,19 0 0,0 0 0,0-8 0,0 6 0,0-5 269,9-1-269,-6 6 0,7-6 270,-10 8-90,10-8-180,-8 6 90,8-5 0,-10 7-90,0-8 0,0 6 0,0-5 0,0 7-90,0-9 0,0 7 90,0-6 90,0 8 90,0 0-90,0 8-90,0-6 0,0 7 90,0-2-90,0-5 90,0 21 0,0-11 0,10 75-90,2-38 0,4 26 0,0 4 0,-1-13 0,-1 1 0,1-4 0,-3-20 90,0 14 0,-2-48-90,-10-24-180,0-6 90,0-53-180,-10 31 0,8-55 90,-8 55-180,10-38 270,-10 42-179,8-27 179,-18 27 180,-2-27-180,8 42 270,-16-15-270,28 37 180,-8-6 0,10 8-1,0 0-89,10 0 0,-8 0 90,18 0-90,-18 0 0,8 0 0,0 0 0,-8 0-179,8 0-1,-10 0 180,0 0 0,10 8 0,2 3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33.16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88 7533,'24'0'-990,"25"-8"900,-32 6 270,25-5-90,-20-1 0,10 6-90,-7-14 90,16 7 0,-6-1-90,29-6 0,-15 14-3572,44-6 3662,-51 8-450,9 0 360,-41 0 0,-30 8-90,6-6 90,-38 14-90,15-6 0,-17-1-89,20 7 179,2-14-180,20 6 1028,2-8 0,20-16 0,2-4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33.51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22 1 5914,'-10'19'-90,"8"-3"90,-8-16 0,10 8 0,0-6 0,0 14 0,0-7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35.14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312 981 7533,'-13'-10'-1350,"4"3"1081,-1 7 269,7-8 0,-16 6 90,16-6-90,-16 0 0,16 6 0,-7-5 539,-9-1-539,14 6 450,-25-14-180,28 14 0,12-13 0,4 13 179,77-21-449,-34 11 45,28-5 0,4 1-135,-15 4-1651,8-1 0,-2 2 1651,-26 9-380,19-5 380,-51 7-360,-51 31 360,-10-23 45,-13 15 0,-2 1-45,-10-12 180,7 0 0,1 0-2441,5-2 2351,-23-2 90,10-8-90,5 0 449,-17 0 2262,40 0-2621,16 0 90,81 0-180,-7 0 180,13-3 0,1-2-180,-1-5 45,-2 3 0,2-3-88,16-15-2,-28 15 0,1 0 135,-4-6 0,-6-1-270,3-2 3361,-10 1-3720,-48 11 539,-4 7-180,-9 7-90,-19 3 90,4 7 360,-7 1-360,21-1 360,14-7 365,18-2-366,14-8 1,50 0-180,-19 0 45,8-6 0,-1-4-45,-17-1 360,47-30-270,-74 19 360,12-42-360,-29 31 90,-19-64-90,4 52-180,-6-26 0,0-2-270,7 21 180,-1-10 0,0 3-90,3 28 180,0-18 90,2 37 0,10-3-90,0 23 180,0 9-90,0 18 90,0 2 90,-1 15 0,2 1 0,9-2-135,-5 18 0,2-2 45,5-30-180,8 43 180,-18-59-90,8 12 90,-10-23 90,0-18-180,0-4 90,-10-44-450,8 23 0,-28-49 90,16 41-270,-8-32 451,12 41-91,0-16 90,8 36 180,-8 4-90,10 18 0,0 38-90,0-15 90,0 34-90,10-38-180,-8 4 180,8-15-270,0-17 270,-8-2-90,28-48 360,-16 16-360,8-41 180,-2 35 180,2-43-90,-7 40 270,4-32 0,-19 44-90,0-3-1,-9 23-89,-14-5-90,9 13 0,-45-5-90,29 14 45,-19 2 0,-5 0-45,0 2-1606,-16 8 0,-2 1 1606,3-6-1044,-12 12 0,-2 4 1134,4 1-637,-9-1 1,2-2 636,25-6-90,-30 9-90,71-29 1638,37-2-1638,-12-10 90,37-7 2269,-8 7-2269,40-13 0,-13 11 0,11 0 0,1-1-90,8-4 90,7 11 0,-2 2-90,-17-3 90,-15 6 0,-5 2 2846,-14-1-2576,-13 7-270,-22-5 180,-81 21-270,32-19 90,-33 12 0,-8-1-180,34-12 0,1-2 180,-11 7 0,-3 0-45,1-7 0,1-2-45,10 0 0,2 2-90,-41 6-449,3 18 359,68-3-540,45 50 541,-1-44-95,43 35 1,-28-35 0,10 6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36.34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1193 7443,'20'-10'539,"-6"-5"-359,58 5-90,-21 0-1281,35-5 1191,-20 12 319,1-12-50,28 13-628,-31-5 480,20 7-841,-30 7 720,-27-5-180,-18 21 0,-23-11 842,-28 6-662,17-3-180,-56-5 180,8 7 0,13-11 0,0-2 270,-12 12 0,-9-14-90,64 5 179,-12-7-359,48 0 180,35 0-90,-1-3 0,5-1-90,0-1 0,2 0 45,-1 1 0,2-1-135,8-3 0,-3 0 180,12-2-270,-7 6 0,-7-2 1,-22-9-1,7 13 180,-49-6 359,-19 8-359,4 0 270,-27 8-270,18-6 0,-8 13 90,19-13-180,4 6 0,9-8-359,0 8 449,0-6 0,9 6-90,-6-8 180,26-31-90,-24 7 0,15-57 0,-20 30-1741,0-9 0,0-3 1831,0-9-1494,4-12 0,2-3 1314,-4 1-577,7-12 1,2 2 666,1 18 0,-6-1 0,0 4 0,4 23 0,-10-22 0,0 54 1817,10 28-1727,-8 14 179,8 75-179,-10-33 135,0 20 0,0 3 1650,0 6-1740,0-10 0,0 0-45,0 3-90,3-5 0,4 1 0,15 12-180,-16-20 0,3-6 3171,20-20-3171,-26-9 396,6-47-306,-18-48-90,-4 11 45,-3-18 0,0-4-135,2-5-90,-1-6 1,0 0 179,3 12 0,6 2 0,0 7 90,-4 32-180,10 2 270,0 42 0,4 30 0,2 7 0,6 4 0,-6 2 0,0-1 0,4 1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37.79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1127 54 7083,'-10'-20'-180,"8"-3"270,-8 21 0,10-6 0,0 8 270,0 0-540,0 8 90,0 1 180,0 9 0,0 7-90,0 11 0,0 8 270,10 48-180,-8-22-256,7 2 1,2 4 209,-5-19 1,0-1 0,0 6 0,1 0-45,3-1 0,-1-5 90,-6 2-246,6 8 66,-9-46 0,0-28 90,0-14-719,0-59 629,0 20-270,-8-8 0,-3-2-226,-4-3 406,-9-3 1,-3 1 579,0 12-355,-3 4 0,-2 5-135,5 22 968,-14 33-789,28 25 1,3 49 810,30 4-361,-4-3 1,2 4-450,0-28 0,1 2 0,7 47 0,0-7 65,-2-35-155,-7-3 0,-2-4-180,-3-22 0,-2-4 90,-10-25-629,0-49 539,0 7 90,0-26-450,0 1 135,-4 16 1,-2-1 224,4-22 360,-8-15-91,10 56-178,0 13-91,0 3 809,0 17-629,0 9 630,10 48-540,-8-15 135,8 11 0,0 2-135,-7-3 179,6 46-449,-9-57 360,0 32-270,0-41 90,0 8 0,0-7 0,-19-3 0,14-3 270,-25-4-270,28-21 270,-8 6-180,0-8 0,8 0 0,-8-8-180,0-1 180,8-1-450,-8-6 270,10 14 90,0-14-90,0 15 0,0-7 180,0 8-180,0 0 90,-10 0 0,8 0-90,-18 0 90,18 0-269,-28 0 269,6 0-90,-40 8 0,15 2 45,-17 2 0,-1 1 225,6-1-1921,-11-3 0,2-3 1741,18-6-496,-10-6 1,1-3 495,15-3-144,-13 1 0,7-3-36,33-4 180,-40 8 0,54 3 2624,-15 7-2804,20 0 1715,20 7-1535,-15-5 512,14 6-512,-19 0 90,0-7-90,10 15 90,-7-14-90,6 6 180,-9 0-180,0-6-90,-9-10 0,6-4-90,-7-45 90,10 25 0,0-58 90,0 32-2011,0-33 0,0-5 1831,0 1 60,-2 22 0,-1-10 1,-2 13 119,-7-6-45,-2 12 0,-4 6 45,-6 18 539,-8 16-449,20 25 450,2 32 3032,10-4-3168,4 21 1,2 5-315,6 12 90,3 14 0,2 1-90,7-8-468,-8-8 0,0-2 467,6-5-179,-11-8 1,0-3-1,11-13 0,-9 12-90,-3-47 180,-10-39-270,0 14-1661,0-37 1,0-5 1840,0 15-225,0-28 1,0 0 224,0 24-2,-5 2 1,0 1 91,2 6-90,-7-4 90,10 32 180,0 58-90,0 6 0,5 30 0,0 5-180,-2 6-364,3-21 1,2 9 0,-3-10 273,-2 15-282,2 11 1,0-3 461,-5-30 0,9 32 0,-6-69 0,7-5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39.06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45 263 6813,'-13'-18'-719,"3"9"1258,10-7-539,-9 14 270,6-5 90,-7 7-270,10 0 180,0 0-180,0 7 179,0 26-179,0 6 225,5 42 0,0 8-503,-2-2 308,4-7-1,5 16 1,-2-15-209,5 11 134,-1 8-1,4-6-313,4-37 179,-10 15-450,8-65 360,-18-30-90,8 2-179,0-69 179,-8 36-45,3-11 0,0-1-3165,-5 4 3300,0-30-487,-10 24 577,-2 12-90,-4 2 1,0 1 89,1 6 1080,-14-17-810,26 56 3376,-6 39-3376,18-7 1220,4 65-1130,19-5-135,-19-5 0,-2 3 26,1-24 1,-2 1-162,-3 40 0,-4-2-90,-3-3 180,-12 3 0,-5-7-90,-1-38-270,-13 42 360,21-100-720,10-35 450,10-2-315,5-28 1,1-4 314,2 5-1614,8 0 0,-3 2 1524,-18 11-1713,24-18 2343,-26 35 73,6 7-73,-9 41 269,-9 43-449,6 0 180,-7 24 0,0 3-270,8-5 45,-3 5 0,0-3-45,5-24 179,0 46-179,10-62-180,12 29 180,3-52 2235,36-4-2235,-22-18-360,54-15 2588,-21 5-2318,-10 10 0,3 2 0,31 0 0,-17 15 0,-1 2-180,1-5 90,-7 11 0,-2 1 90,-16-4-270,29 6 181,-48-10 89,-13-8 0,-12 0 179,-20 0 1,-2 0 0,-20 0 0,-3 8-90,1-7 0,12 7-270,-8-31-90,25 9 0,-24-58 1,27 29-785,-8-40 784,10 20 270,-10-15-269,7-2 149,-4 18 0,-5-11 0,2 4 30,3 5 0,-1-4 67,-1-4 1,-3-12-1,1 1 1,2 13 67,1 8 0,1 3-15,-3-16 0,-2-8 0,4 15 60,6 2 314,-3 10 1,0 7-225,5 28 270,10-3-360,2 32 963,20 17-873,-7 28-1786,1 8 0,-1 5 1786,2 27-120,-9-24 0,1 10 0,-4-9-230,-1 29 170,-6-13 0,0 15 0,-4-14-45,-3-32 0,-2-3 75,1 16 0,0 7 0,0-15 60,0-10-90,-10 7-360,8-48 360,-18-24 0,18 1-630,-8-58 360,0 29 0,9-16 1,0-4-1,-9-9-225,4-17 0,2-1 495,2 10 1209,-4 14 1,2 2-1390,4 3 543,0-9-273,0 29-180,0 2 90,0 47 180,0 49 0,0-20-180,0 44 0,0-43 0,0 59 180,0-56-136,0 13 1,0-5-45,0-34 678,-10 1-588,7-36-42,-6-38 0,18 9 1,4-19-1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10.4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173 300 7533,'-34'-7'0,"13"5"-540,2-5 180,16 7 180,-16 0 360,7 0-90,0 0-90,-7 0-90,17 0 180,-17 14 180,16-2-180,-6 35 0,9-16-90,9 25 0,-6-27-180,44 3 180,-37-23-180,57-1 180,-50-16-180,33-16 180,-36 3-180,25-26 90,-35 33 180,15-24 180,-19 27-90,0-6-90,-9 10-90,7 7 180,-8 0-90,10 0-90,0 0 0,10-16 90,1 5-180,30-29 0,-15 19 90,15-19-180,-10-2 90,-7-10 90,-2 6 0,-32-1 0,-4 35 180,-37 5-180,35 8 90,-32 45-90,34-29 90,-8 68-180,12-51-90,10 61-180,10-53 360,12 30 0,21-43 0,12 3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2209 2697 7533,'-47'-9'-810,"15"2"1170,13-1-360,6 6 90,-9-14-180,0 14 180,0-6-180,-20 0 180,15 6-90,-54-5 90,20 7-45,3-1 0,-2 2-45,-23 6 0,30-3 0,0 2 0,-25 12-45,24-13 0,0 0 135,-20 10-180,16-13 0,3-2 360,14 0-270,-11-2 0,42-13 0,30 5 0,-15 0 0,44-6 0,-32 14-180,25-5 180,-30 7-180,-2 0 180,-10 0 90,0 0 0,-10 0-90,8 0 0,-8 0 90,10 0-90,0 0 0,0-8-90,0 6-90,0-14 180,0 14-180,0-14 90,0 7 90,10-16 0,-8 5-90,8-13-90,-10-34 360,0 15-135,-9-38 0,-2-5-45,6 10 30,-9 15 0,-6-10 0,5 12-30,8-8 45,-9 8 0,2 5-45,14 23 0,0 6 0,0 37 0,0 22 90,0 2-90,10 70 90,2-38-45,0 21 0,-1 1 45,1-14-1741,-1 10 0,-3-1 1651,-5-12-1000,2-5 1,0-3 1089,-5-15-90,0 8 0,0-47-90,0-12-180,-10-48 1,7-8 2537,-6-14-2448,3 25 0,2 2 180,1-9-90,-6 0 0,-1 1 270,7 9-360,-7-37 360,10 58 3482,10 5-3572,-7 28 0,16 47-90,-16-24-90,16 32 90,-16-37-90,7 12 90,-10-20-180,0 11 180,0-21 0,0-2-90,0-10-90,-10-30 180,7 16-360,-6-55 181,9 51 89,0-67 90,0 68 0,0-45 90,0 58 269,-10-17-179,7 29 0,-6-6 270,-1 16-360,7 2 449,-16 38-449,16-22 0,-7 38 0,10-43-90,0 20 90,0-29-180,10 11 0,-7-21 270,6-2-360,-9-10 180,0-30-90,-9 8 0,6-49 90,-7 38 0,10-24-179,0-6-1607,0 20 0,0-1 1786,0-43-1180,0 3 1,0 2 1179,0 13-292,0-10 1,0-1 381,0 10 0,0-14 0,0 1-90,0 19-135,0 7 0,0 6 135,0 26 0,-29 0 90,2 15-90,-37-3 180,18 20 90,1-12-90,13 5 1890,20 1-2070,2 1 2870,10 8-2960,0 0 1124,10 0-1034,-7 0-90,16 0 90,-6 0 179,-1 24-179,7-3 450,-6 53-360,-1-32-45,7 17 0,1 3-135,-3 2 45,17 24 0,4 3-233,-18-44 1,-1 2 127,2 23 0,1 11 0,-1-11 60,-3-22 0,-2 0 0,-5 15 0,-4 9 0,-3-11 0,-4 11 45,-13-2 0,-6-6 135,-8-21 90,-24 35-180,26-59 450,-7 5-360,20-19-90,2-7 90,10 0-270,0 0 270,10 0 285,-8 0-554,8 0 89,-10 0 90,-10-7-90,8 5 90,-47-22 0,19 20-45,-19-10 0,-5-3 45,-9 6-45,0-1 0,0-2-45,0-3 90,1 11 0,1 2-90,7-3 0,-39 22 90,56-11 0,-15 19 180,18-21-180,9 6 0,6-8 360,19-8-180,0-2-1,0-7-89,0 7-90,0-6 0,19-9 0,-4 3-269,17-49-91,-10-11 360,-10-4-45,-1 5 0,-2 1-45,-7 2-191,5-4 0,-4-7 191,-10 6 1,-5 0-868,-4-2 1,-3 1 956,3 4 0,-5 2-90,-13 3 0,-3 12 270,-2 16-90,-15-25 90,32 62 0,12-5-90,10 13 114,20 2-294,-6 2-360,48 13 270,-33-13-270,52 6 360,-32-8 0,31 0 0,5 0 90,3 0-494,-22-2 0,9-1 1,-12 0 493,6 1 45,-11-5 0,-4-1 45,-17 6-456,-5-13 636,-22 5 4,-20-16-184,8 15 90,-8-12-90,20 13-270,22 0 270,4 2-90,9 16 0,6 2-180,-24 8 0,54 6 180,-39-4-449,41 13 359,-46-21 90,-5 11 0,-12-13 0,-8 7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4.96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88 186 7533,'-34'9'90,"12"-1"449,2 0-359,18-6 0,-8 13 0,10-5-90,0 15 270,10 10-360,22 18 0,14 1-180,11-2 90,-1-34 0,1-8 0,-8-2 135,5-27 0,-7-11-45,-33-4 45,-2-21 0,-4-4 45,-8 5-45,-12 4 0,-6 1 45,-9 2-225,-21 11 0,-7 6-45,-1 7-225,-8 16 0,5 14 46,27 24 179,4 19 0,7 6-630,21 17 810,0-12 0,0 2 0,0 27 0,0-38 0,0 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5.38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133 404 7533,'0'-27'-720,"-10"9"630,8 3 360,-8 5 0,10-8-180,0 8 180,0-5-180,0 13 539,0 2-539,0 10 450,0 38-450,0-14 0,10 39 90,2-34 0,10 19-90,0-36-180,20-6 0,-15-34-180,15-63 315,-33 31 0,-6-4 90,-7-13 0,-2 0-365,6 12 1,-5 5 229,-34-10-90,14 19 180,-9 29-90,-8-11-180,28 21 90,-26-6 90,16 23-449,-1 20-91,-4 28-90,26-6 181,-7 9 179,20-22 184,-7 9 0,26 0 1,-4 0-1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5.78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155 206 7533,'-12'0'-270,"-8"-9"180,18 7-90,-8-6 540,0 8-270,8 0 0,-8 0 90,0 0-90,7 8 89,-6 10 91,9 1 270,0 38-270,0-32 90,19 55-270,-4-63-3392,27 30 3391,-18-45-599,18-33 510,-17-2 121,6-51-31,-18 12 90,-3-8-90,-20 18-270,-22 4-360,-5 28 2977,-37 21-3517,35 20 405,5 29 1,7 10 674,12 6 0,4-2 0,2 0 0,9 8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6.11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177 273 9602,'10'25'359,"2"-13"-269,10 12 90,0-23-450,-9 15 180,6-15 0,3 7 180,-7-8 0,15-8-90,-28-9 90,8-33 0,-10 9-45,-17-12 0,-5 1 45,2 13-360,-14-4 0,-3 6 1,10 26-1081,-44 3 721,31 25 629,-4 34 0,15-3 0,16 20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6.47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190 308 7533,'0'10'0,"0"5"0,0-13 180,0 5-270,0 2 90,0-7 0,0 6 90,0-8-90,0 7 90,0-5 89,0 5-179,0-7 540,0 0-180,0 8-180,9 2-90,13 0-180,3-3 270,7-14-90,-10-3 180,0-30-181,-10 8 1,-2-49 0,-20 30-270,-22-41 270,5 52-449,-54-9 89,50 39-990,-50 49 451,54-4 359,4 17 0,4 3 450,7 6 0,12 30 0,12-28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6.84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244 176 7263,'-25'0'-180,"5"8"540,11-6 89,6 14-359,-7-6 90,10 7-90,0 0 0,0 1 0,10-1 0,2 1 90,40 7 0,-23-5-360,43-3 270,-46-17 90,26-33-90,-37 2 180,4-66-270,-38 50 180,4-35-360,-27 55 90,8 2 180,-20 15-720,-2 2 270,9 16-719,-14 17 179,14 21 900,0 8 0,15 6 0,23-8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7.24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133 132 7533,'-12'0'-630,"-8"-8"630,18 6 0,-8-14 90,10 15 90,0-15-180,0 14 90,0-13 90,10 13-90,-8-7 0,8 9-90,-10-7 1619,0 5-1349,0 10 179,0 19-269,0 10-90,0-2 180,0-2-270,0-5-90,10 7 270,2-8-450,20 14 270,3-20-270,28 12 180,-14-23-180,15-25 181,-29-7-1,-4-13 0,-18-6 90,-3 12 0,-10-14-90,-30-31-90,13 37 90,-25-2 0,-7 6-540,5 21 250,-7 6 0,-1 5-250,3 18 630,-5 26 0,12-4 0,8 12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7.59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200 1 6543,'-25'0'180,"6"0"-90,19 0 180,0 0-270,-10 0 90,7 0 0,-7 7-90,10-5 180,0 13 90,0 3-1,0 2 1,0 12-180,0-4 0,0 7 450,30 47-630,-13-36 180,21 12 0,5-3-360,-1-20 90,41 14-90,-17-57 270,-16-12-90,1-23 90,-58-48 0,2 34 0,-17 2 0,-8 6-383,-16 18 383,-11-10-810,-26 31 630,31 2 180,-4 27 0,-1 9 0,3 7 0,13 3 0,-1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7.89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266 246 7533,'0'27'-720,"10"-2"630,-8-7 0,18-1 360,-18-7-90,18 6-90,2-7 90,2 1 0,28-2-90,-25-8 90,24-16 269,-36 5 451,-5-54-720,-22 30 44,-16-14 1,-6 1-225,-7 13-225,-15-2 1,-1 2 134,3 14-360,-40-5 270,58 19 180,-16 14 0,28 3 0,-8 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10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173 1 7533,'-22'0'-450,"10"0"180,-7 0 360,7 0 0,-9 0 0,9 0 0,2 0-270,10 0 360,-19 0-270,14 7 180,-23 3 0,25 7 90,-6 15-270,9-4 0,0 14 90,0-23-90,28 4 90,-20-21-90,49-2 0,-40-10 0,23-14 90,-28 5-180,8-6 180,-9 15-90,1-4 90,-2 12 0,0-5-180,-8 7-90,8 7 1,-1-5 269,3 5 0,10 0 0,-1 3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8.98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53 6993,'22'17'0,"0"-7"270,10-2 0,2-8-180,10 0-270,10 0-791,3 0 1061,9-8-790,-10 6 250,-2-13 180,0 5 90,-17 0 146,34-6 1,-41 7-1,21-9 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9.18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0 123 6723,'22'-9'-180,"10"1"270,13 8 0,21-8-3373,12 6 3463,11-14-90,9 7 145,-50 5 1,4-2-386,12-4 0,7-2 0,-7 3-5,-12 6 1,-1 0-1,38-10 1,-6 2 0,-26 11-1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9.44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0 7533,'35'28'0,"-4"-3"-450,1-7-5480,13-9 5660,11 7 360,10-6-95,10 7 5,-7-7-484,-11-1 0,-1-2 484,10-5 0,6 5 0,-43-7 0,-18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49.88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 7533,'0'37'0,"10"4"0,-8-14 0,28 0-360,-6-1 180,30-9 90,-7 0 360,3-3 0,3-2-90,13-1-863,1-2 1,1-2 502,6-7 135,-6 0 0,-1 0 45,-1 0 0,27 0 0,-68 8 0,-5 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0.13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23 70 7533,'-12'-27'359,"2"2"-179,20 15 0,2 2-180,10 8 90,10 0 90,12 0 0,3 0-270,16 8 90,14 10-315,-28-10 0,2 3 0,6 10 1,-1-1 44,35 1-360,-18 21 450,-48-31 180,-5 12 0,-40-21 0,-5 6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0.28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0 7353,'22'10'-270,"0"-2"540,10-1-90,3 3-839,19 0 749,2 6-1021,10-15 751,0 15 180,-8-15 0,0 0 0,11 15 0,-18-12 0,1 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0.45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53 6363,'35'0'270,"-3"0"-360,-1-8-270,-6 6-703,17-13 0,-8 5 1,10-8-1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0.61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0 8072,'66'16'-719,"1"4"539,-1 7-544,0 6 1,10 2 0,3 11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1.08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133 123 7533,'-24'-7'-450,"-6"5"810,8-6 89,7 8-89,-14 0-270,26 8 180,-6 9 180,28 41-450,6-23 225,4 12 0,6-6-135,14-23 269,24 20-718,-26-38 359,26-30 179,-43 6 1,9-49-90,-39 32-180,-29-49-90,2 55-2396,-21-1 1,-7 8 2485,-12 24 90,-18-2 0,33 39 0,18 4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1.38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332 115 7533,'-50'10'0,"-8"6"-90,53-6 0,-25 7 0,28 8 809,-8 2-179,10 24-450,10-12 90,41 35-270,-19-33 180,21-13 0,5-6-90,-4-4 270,41-34-90,-58 3 179,2-67-179,-36 35 90,-6-12 0,-4 0-180,-8 4-270,-17 2 0,-7 5 0,-3 13-135,-17 8 1,-4 9 134,-4 16-1048,8 16 1,3 9 867,7 15 360,15 22 0,7 7 0,2 15 0,9-17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11.2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108 291 7533,'-22'9'0,"1"6"-450,9-5 360,-7 7 270,7 15-90,0-11 90,2 12-270,10-17 360,10 1-450,2 1 90,19-9 90,-17-1 90,24-31-90,-33 10 90,24-35-90,-17 27-720,0-19 540,7 22-270,2-22 361,3 19-181,7-19 270,10 14 0,-15-1 90,15 10-180,-19 10 449,-10 14 91,-3 10-270,-9 2 450,0 43-720,0-35 270,10 43-180,2-57 0,9 18-180,1-29 0,-1 6 90,1-16-360,18-24 450,-13 1-90,23-41 90,-36 32-175,15-17 175,-27 23 0,8 0-90,-10 7 270,0-12-90,0 25 0,0-8-90,-10 29 0,8 25 89,-17 6-44,2 19 0,3 6-45,-3 11-477,-3-5 0,2-2 387,6-10-180,-3 10 0,-1-1 270,1-15 0,-2 2 0,-4-3 0,-3-16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1.69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275 490 7533,'0'47'-720,"0"-6"720,0-23 810,0-9-271,0 7-179,10-14 90,2 6-270,10-8 0,1 0 0,-11-8 269,13-31 1,-1-10-270,-14-3 90,12-29 0,-5 0-90,-27 25-1876,-4-10 0,-4 3 1696,-9 19-765,-44-23 405,32 42-585,-12 27 1,-1 10 585,-2 9-496,14 31 1,6 11 404,2 21 220,29-2 0,4 1 1,-9 5-1,13-34 0,0 0 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2.06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443 320 7533,'-35'-8'90,"13"-2"-90,12 0 90,0 2 0,8 0 449,-8 7-269,0-7 90,8 8-630,-8 0 360,10 0 90,0 23-90,0-9 539,0 50-539,10-31-90,2 41-90,20-43-359,12 17 269,-7-36 0,24 4 90,-34-16-90,25-39 180,-37 14 180,-2-33 0,-7-5-180,-16 5 45,-3-8 0,-5 1 135,-19 7-360,-12 10 0,-5 4 180,-13 4-585,-10 24 1,0 14 404,18 24-405,-6 32 0,10 14 316,35 26-243,-2-28 1,5 4 511,19-6 0,6-4-338,-6 20 0,11-25 0,4-1 0,7 16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2.41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243 383 7533,'-22'0'-900,"10"0"1350,2 7-180,0-5 0,8 6-1,-8 0 91,10 9-180,0 11 90,0-1-180,0 6 720,10 10-541,2-12 541,40 33-810,-23-40-90,33 9 270,-28-41-360,10-4 270,0-75-180,-19 30 0,-12-7 0,-7-4 270,-15-8-760,-5 8 1,-4 3 489,-19 1-270,-21 7 1,-7 9-91,4 25-225,-7 12 1,3 14-46,26 26 360,-13 31-629,40 34 989,2-8 0,18-31 0,4 1 0,13 31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2.74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268 389 7533,'0'9'-360,"-10"6"270,7-13-90,-6 14 810,9-7-181,0 1-269,0 6 90,0-6 90,0 7-180,0 1-90,9-1 90,-6 1 269,26 7-359,-14-5 270,66 5-180,-37-16-45,10-13 0,-5-15 315,-19-59-360,9 7-45,-53-6 0,-11 0 45,5 10-532,-11 5 0,-9 2 82,-26 3 315,7 31 0,-3 7-45,-26 12-945,22 25 1,9 14 584,28 34-495,6 14 1,7 6 944,13-30 0,6 1 0,0 23 0,3 0 0,7 15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3.06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111 0 7533,'-22'8'-630,"0"-6"270,-1 6 450,1-8 0,10 0 90,2 8-180,10 2-180,0-1 180,0 15-90,0-5 180,0 39 360,0-9 89,9 15 1,2 2-270,-6-5 0,17 13 0,5-5-90,-10-31-45,21-3 0,5-6 44,-11-20-359,19-15 1,-1-11 179,-19-14-315,1-9 0,-2-4 225,-8-6-315,-19-3 1,-4 1 134,9 7-180,-29-2 0,-7 4 180,8 20 270,-51-8 0,34 31 0,-17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3.3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1035 7533,'22'17'-360,"1"-8"180,-11-1 0,7-8 810,-6 0-270,9 0-91,10 0 1,2-8-315,16-17 0,3-6-135,6-6-422,-1-18 0,-3-3 423,-8 6 224,-8-23 0,-5-4-336,-4 1 246,-14-6 0,-13-3-90,-20 37 1,-10 5-361,-14-14 0,-6 5 270,6 20 0,-2 5 225,-9-1 0,-1 4 0,-26-3 0,-9-14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3.79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189 132 7533,'-10'35'0,"8"0"-540,-18 8 360,18 2 0,-8 8 90,10-9 1529,10 23-1079,2-26 630,59 24-1080,-37-43-4072,47-7 4162,-56-24 680,17-17-500,2-63-1090,-34 30 1,-3-3 954,10 1 0,-7-1-123,-29-8 0,-11 10 168,1 19-360,-20 13 0,-6 8 180,1 10-585,-7 14 1,0 7 404,7 11 457,14 15 0,6 8-457,12 7 270,22 32 0,32-24 0,15 2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4.14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222 116 7533,'-22'7'-720,"9"-5"540,-6 13-90,16-13 1,-7 14 179,10-6 180,0 15-180,0-5 90,10 12 90,3-12-180,-1 13 0,7 2 629,-6 2 1,15 7 0,5 2-91,-1 0-44,23 5 0,0-4-135,-20-16-180,15-11 0,0-7 90,-20-13 539,41-49-629,-54 7 270,-3-36 0,-8-6-180,-18 10-388,-6-5 0,-6 4 478,-13 27-990,-17-11 540,0 32 90,7 2 0,-7 7-1253,-1 12 1,-2 3-97,-15 3 1439,14 3 0,1 3 0,3 12 0,10-1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4.48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287 402 7533,'-44'0'-270,"10"0"630,12 8 89,12 10-359,10 2 180,10 5 90,12 31-360,12-28 90,1 36 0,-3-45-180,9 7 270,-14-17 270,25-16-360,-28-5 719,-2-84-539,-22 46-135,-8-15 0,-6-1-45,-10 8 45,-10 5 0,-3-1-225,-5-6 45,7 25 0,-4 2 135,-25-16-1889,6 36 90,-9-10 899,33 30 810,14 3 0,30 15 0,2 2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4.68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332 52 7533,'-44'-7'180,"0"-10"-180,10 5 0,2-3-270,10 15 90,-1 0 0,1 7 270,10 3-90,-8 15-270,-2 49-90,8 19-8,-2-32 0,2 2 368,12-5 0,2-2 0,-5-1 0,0 0 0,5-1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8.0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1 403 7533,'24'0'-540,"6"0"360,-18-8 450,10 6 0,0-13-180,-10 5-90,8-7 90,-8 0-90,1-9 180,16-24-90,-24 9 269,15-41-359,-20 49 450,-20-32-540,15 52 180,-34-11-180,24 24 90,-27 16 0,28 4 90,-6 46-90,20-23 45,4 9 0,2 1-45,6-9 90,3 6 0,2-3-90,8-13 0,6 14-360,1-38 360,3-2-1169,19-47 989,-17 6-495,-14-28 1,-5-8 674,4-7 0,-14 13 0,-3 1 0,4-8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11.5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86 7533,'-33'0'-90,"2"0"539,19 0-269,-7 0 0,16 0-90,-6 0 90,9-8 0,9 7-270,22-22 90,-4 12-630,52-6 540,-39 1-1259,51 14 1349,-52-6 0,11 16 0,-29 2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5.03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67 18 7533,'-24'-10'359,"4"2"-179,10 8-180,8 0 180,-8 0 0,10 0 180,10 8 180,41 25-540,-9-1 45,8 1 0,3-1 45,8 0-90,-12-3 0,-2-2-180,2-5-3302,22 3 3482,-54-17 449,3-39-449,-42 15 270,-42-56-180,13 46-135,0 0 0,-1 4 225,-10 12-180,8 18 0,3 7 90,9 9-630,-17 50 361,57-33-1620,31 40 1799,-9-48 0,61 8 0,-22-33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5.74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575 483 7533,'0'-27'-180,"0"9"180,-10 2 0,7 7 180,-6-9-180,-1 0-90,-2-7 270,-11 6 0,1-14 539,-19-2-179,4-2-901,-7 10 541,2 11 180,17 16 0,-26 8-180,34 9 179,-23 34-44,32-3 0,4 7 90,-3 4 0,2 2-226,1 1 1,8 1 135,17 18 0,9-7-488,22-6 218,8 1 0,5-9 565,11-27-430,11-26 0,0-12-450,-3-20-933,-2-31 1,-10-10 842,-30-1-1086,-7-16 1,-11-3 1265,-31 10-647,-7-2 1,-4 1 826,-12 6-948,-30 11 1,-10 5 767,-1 5-13,-10 10 0,-5 6 13,39 17 1,-1 5 460,-37 2 1,3 10-372,10 19 90,-3 39 0,11 14-90,42 10 330,3-13 0,-2 11 0,11-11 1424,30 11-1304,3 11 0,8-5 2084,21-30-2309,11-4 0,6-6 1785,10-17-1830,9-16 0,0-9-90,-7-13 90,4-19 0,-8-10 0,-30-14-135,1-5 0,-5-1 1347,-19-3-943,-24-22 1,-7-3-180,0 4-1311,-19 23 1,-13-6-1,3 10 1221,-21-7-405,-17 9 1,-6 9-18,1 20-478,-3 5 1,0 15 494,35 27 1,6 11 314,-7 7 0,7 9 0,16 10 0,11 6 0,14 3 0,0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6.63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234 19 7533,'-22'0'1259,"-10"0"-989,17 0 359,-5 0-269,20 0 180,0 0-90,20 7-270,4-5 179,40 6 1,15-8-180,-15-4 0,2 0 0,22 2-90,-19-5 0,-5-1 360,-23 6 269,11-6-719,-62 8 540,-63 8-540,16-6 90,-27 6 0,-4-1-90,15-5 359,-24 2 1,0 0-180,26-4-90,15-2 0,9 4 0,24 6-720,33-6 271,5 6 179,37-1-360,-1-2 0,3 0 270,27 4-944,6-4 0,0-2 854,2-3 360,-5-3 0,-1-2 0,-5-4 0,-26 0 0,-1 1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7.09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632 71 7263,'24'0'-180,"-4"-8"360,-20 6 0,0-6 359,10 8-179,-8 0 180,8-8 0,-10 6 1169,-29-13-1350,11 5 46,-34 4 0,-6 2-225,9-4-495,-22 10 1,-1 4 314,18 4-45,-22 6 0,0 1-1574,25-3 1615,-40 9 0,91-16 1,12 3-1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9:58.99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99 562 10501,'0'-35'-180,"0"0"180,0-31 0,-10 15-917,8-32 917,-8 20 448,0 9-89,7-28-179,-6 48 317,9-23-407,0 56 180,0 64-180,19 17-90,-7 7 0,1 3-45,3-35 0,2-1-180,4 38 0,-2-5-2654,-5-21 2968,0-16 1,-1-2-414,-12 2 684,8-19 180,-29 10-360,-6-31 0,-19 6 0,10-14 899,-18 6-719,35-8 3231,-22-8-3591,46 6 754,5-14-1023,32 6-1710,33-15 1619,-16 13 360,32-4 0,-44 16 0,15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0:02.86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310 142 6633,'-22'-8'-809,"-1"6"1618,11-14-269,-7 14-180,6-14-1,1 14-89,-8-13-90,8 13 0,0-5 180,-8 7-180,18 0 90,-18 15 89,18 20 271,-8 51-450,10-17 0,8-2 0,3-3 0,4-9-270,14-4 0,4-5 90,-4-23 90,42 9 0,-44-40-540,15-72 270,-30 29 180,-5-13 0,-4-2 180,-3 8 135,-22 0 0,-5 1-225,5 2-90,-31 14 0,-5 8 89,24 16 1,-17 33 0,1 15-180,21 5 90,6 16 0,4 3 0,9 12 0,18-5 0,4 0-90,3 3 135,8-13 0,5-7-45,9-24 90,17 3 180,0-56-3572,3-14 3302,-21-11 88,4-25-88,-38 10 270,-2-25-270,-12 23 360,-40-7-270,23 49-90,-52-1 90,61 25-270,-49 39 180,52 1-90,0 15 0,2 5-90,6 10 180,9 30-90,0-47 45,17 8 0,5-2 225,-3-16-45,25 14 0,3-12 45,-15-43-90,49-35-90,-54-2 45,-9-9 0,-4-3-45,-4 3 90,-7-6 0,-6 3 0,-17 18 180,-14-42-270,-13 57-90,-7-3 180,10 17 3391,-10 31-3391,17-1-315,18 27 0,6 7 45,4-5 0,6 18 0,6-3 360,6-28-90,23 41-180,5-65 90,27 9 0,-17-38-3389,16-36 3389,-36 8-419,-4-12 0,-6-2 329,-15 10 225,-9-6 0,-6 1-135,-4 11 338,-54-18-248,42 40 0,-43 19 90,45 19-540,-14 55 180,28-29 135,6 15 0,5 1-225,11-6 180,10-5 0,4-1 0,7-11-254,51-5 344,-52-25 0,42-39 0,-54 8 270,13-51-270,-30 33 449,-30-33-269,13 43 531,-44-26-621,34 43 90,-25-9-360,28 23 210,2 39-120,12-14-90,10 57 90,0-41-270,29 33 360,-11-51 0,43 16-90,-44-37 349,32-17-169,-34-38-90,7 3 2978,-12-16-2258,-30 7-540,5 18 90,-26-25-180,16 37 800,-7-4-800,-9 15-450,14 9 628,-15 40-808,31 17 0,10 7 91,1 23-226,7 1 0,8-6-398,9-37 623,8 29-4504,0-48 4954,2-7 0,1 6 0,-3-7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0:04.24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310 247 7533,'-25'0'270,"-4"0"89,17 0-89,-1 0 90,4 0-180,9 0 0,-10 0 0,7 8 809,-16 17-809,16-3 90,-16 11 0,16-15 89,-7 7-359,20-6 630,12 7-630,-7-16 450,34-10-540,-32-26 0,15-27 90,-22 5 270,-10-18-180,0 28 0,0-4 180,-30-9-180,13 20 179,-54-2-449,42 25 180,-33 39-179,48-7-181,-6 73 270,20-50-1072,0 42 1162,10-52 0,12 6-161,-7-8 161,24 0 0,-15 0-90,21-8 270,18-9-180,-14-18 449,15-41-449,-29 8 540,-13-65-540,-22 54 180,-8-13 0,-6 1-90,-11 19-45,-9-12 0,-3 3-135,-5 20 180,-4-3 0,-1 2-180,-2 15-180,-25 36 90,37 1 0,5 57 180,23-34-90,16 5 0,5 1 90,3 9-45,9-4 0,4-3-45,-1-13 90,11-8 0,5-7 0,-2-16 270,43-20-270,-48-13 270,-4-37 873,-22-5-1053,-10-32-90,0 27 45,-13 13 0,-3 5 45,-1 15 0,-55-29-180,33 44-90,-54 26 180,61 8-180,-27 44 0,57-11 180,-8 37 0,10-34-45,12 14 0,5 0 45,0-13 45,17 5 0,4-7-45,-9-27 180,42 1-180,-34-39 90,7 5-90,-2-46 0,-18 17 0,-9-14 0,-7-8 0,-11 10 0,-4 2 270,-8-44-135,-13 49 0,-5 11-45,-7 22-270,-33 4 270,36 26-3572,-5 39 3212,30-13-954,6 7 0,2 2 1134,4 0-1517,30 39 1607,-13-54-159,54 3 159,-51-31 90,58-26-90,-58-5 0,31-61 90,-38 38-90,-6-10 0,-5 2 180,-11 17 1687,-33-53-1867,12 64-90,-41-17 180,44 34-180,-24 30 0,36-10-89,-5 67 179,20-43-135,8 15 0,4 1 135,3-18-360,46 29 450,-31-52-90,21 4 2006,-29-40-1736,0-13 0,-10-33-180,-2 5 3493,-29-26-3133,-16 25-360,-11 11-360,-8 24 90,19 47 608,3 3-1867,20 24 719,2-6-1169,31 19 0,7 1 1889,-5-12 0,14 9 0,7-5 0,2-21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0:05.64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282 150 7533,'-45'0'359,"21"0"1,-6 0 0,18 0 90,-10 8-90,0-6-91,10 21 91,2-11 450,10 52-540,0-28 269,10 53-449,2-48 180,40 9-270,-23-32 360,32-26-360,-36-12 0,7-30-90,-20 11 90,-2-35 0,-10 33 270,-10-41-270,-12 49 270,-22-23-180,7 44 90,-44 12-360,49 12 270,-6 20 0,5 8 89,18 4-134,5 14 0,10 7-45,23-9 0,6-3 90,3 35-90,29-16-90,-9-64 180,-33-8-90,40 0 90,-44-16-270,37-58 180,-35 2 0,0 20 0,-5 1-90,-22-9 90,8 17 0,-18 8 90,-2-16-90,-12 12 0,-6 8 0,-4 4 0,-10 6 0,-39 21 0,56 21 0,5 68 180,23-34-45,6 17 0,6 2-135,6-16-1651,4 9 0,6-5 1741,18-28-491,37 31 491,-25-54-180,15-3 90,-30-18-1023,-1-26 0,-5-8 1023,-8 3 680,2-26 1,-5-2-681,-17 22-87,-8-13 1,-3 0 86,-4 15 0,-13-1 0,-5 3-90,-7 12-60,-33-10 150,26 31-270,-27 25 180,35 7 135,9 38 0,9 9 45,8-5-554,10 29 1,6-1 643,10-34-633,15 5 1,5-5 542,-1-25-319,18-10 1,0-5 318,-18-11 524,59-46-524,-61 14 515,-2-36 0,-5-6-605,-11 14 0,-5-3 0,-4 0 1956,-3 3-1956,-10 6 1524,-41-34-1434,-1 45-90,-24-12 90,22 55-90,20 5 0,2 61 90,20-29-135,9 16 0,6 3 45,9-1 0,6-3 0,6-3 0,13-14-360,17 23 270,-10-46-90,20-32 90,-35-3 45,-5-36 0,-9-9 45,-15 11-45,3-12 0,-6 3 135,-16 18-2028,-16-48 2028,-2 54 208,-34-22-118,42 48 65,-23 24-245,30 6 360,10 61-270,2-29-90,17 5 0,6-1 90,1-13-90,28 44 90,-17-65-720,26 18 450,-24-39 0,25-35 0,-38-1-2099,6-63 2369,-20 53 257,-8-13 1,-4 1-438,-2 11-26,-11-2 1,-2 4 115,10 20 388,-42-16-388,42 53 360,-25 37-360,30 1 45,5 9 0,4 0-45,13-6-899,-8 42 3107,18-57-5176,22 25 2608,-13-41 360,33 15 0,-38-22 0,8 10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0:07.18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265 161 7533,'0'-20'180,"0"4"-90,0 16 89,0 0 1,0 8 0,0-6 90,0 14 0,0-6 0,-10 15-90,8-6 539,-18 38-539,18-24 630,-8 49-630,10-41 89,10 25-89,2-37-90,20 12-90,-7-30-270,6-18 180,-18-15-45,-6-28 1,-4-5 134,-3 5 90,-8-16 0,-4 3 89,-3 28-3301,-27-37 3212,8 51-303,-39-12 303,31 30 90,-29 44-90,46 2 89,12 17 1,4 3-180,-1 1 180,22 6 0,6-1-90,-1-15-135,17-3 0,3-5 135,-8-15-180,52 2 180,-51-41-540,31-58 270,-46-27 116,-4 43 1,-2-1-27,-9-41 90,-30 32 90,13 13-90,-17 5 0,-3 2 0,7 5 89,-51-21-89,52 46 2924,-32 26-2924,46 6 225,2 30 0,6 8-135,17 1-286,-11 1 1,4-2 375,27-5 89,-15 5-282,17-7 193,9 7-90,-14-14-135,17-20 0,3-8 45,-13-9-180,13-27 0,-3-12 0,-17-15-1184,-9-19 1,-4-2 1183,-4 1-630,-12-4 1,-6 0 809,-14 7-220,-3 6 0,-4 5 400,-10 10-147,-42-8-33,51 40 1996,-31 24-1996,46 14 89,4 18 1,3 5-90,8 20 180,3 6 0,3 0-180,7-4 225,5-7 0,5-4-225,14-12 0,27 8-270,-27-50 1962,14-27-1692,-26-11-180,7-21-1261,-20-42 1441,-2 28 189,-7-3 0,-6-4-189,-11 15 0,-2 3 0,-1-34 221,-34 6 49,16 64-180,-9 30 0,20 2-90,-6 74 0,28-35 45,0 15 0,4 1-45,10-14 45,-2 6 0,2-3-135,10-24 90,20 21-270,-25-46-270,52-33 360,-59-8 90,29-61 0,-39 32 3482,0-40-3661,-10 20 538,-22 6-269,15 14 360,-52 27-180,50 23 0,-53 26-180,55 6 180,-22 67-180,37-35 90,-8 30 0,20-10-90,-8-31 45,22 3 0,1-2-315,-15-11-270,68 7 360,-68-40-179,49-48 269,-54 5 90,2-28 0,-4-4-90,-15 5 404,-2-1 1,-4 3-225,-17 20 180,-9-18 180,-29 37-270,21 11 0,-12 28-540,32 63 360,20-18-810,24 14 1,6 0-810,-9-12 674,37 2 1,7-5-585,-19-21 1434,11-9 1,3-7-1,-1-17 1,7-9-1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0:09.16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367 90 7533,'-13'0'90,"-6"-8"90,16 7-1,-16-7 1,16 8 270,-16-8-270,16 6 0,-17-6 180,18 16-180,-8 2 89,0 15-89,8 2 720,-18 40-720,18-17 494,1 11 1,2 0-495,1 4 269,16-3 1,4-2-450,-5-9 450,44 7-630,-24-40-90,7-41 180,-12-9-90,-23-22 1,-6-6 89,7 1 180,-17-6 0,-6 2-90,-1 20 359,-38-31-3661,35 53 3302,-32-11-244,24 30 334,-9-6 179,12 55-269,12-19-6,10 61 96,20-17-45,-6-19 0,6-1 0,16-4 0,4-4-225,22 18 90,21-38 180,-46-34 784,-5-31-874,-22-14 180,-20-40-180,-3 27 90,-6 10 0,-3 3-90,-5 11-135,-8-3 0,-1 4 135,6 12-90,-51-10 90,61 31-2262,-29 49 2262,47-12-364,-4 35 0,2 5 633,14-9 1,8 30 0,6 1-90,5-27 886,-2-2 1,7-7-1247,50-18 270,-37-23 0,34-14-360,-50-41 270,-16-4-180,15-13 180,-28 15-90,8-28 90,-20 22-90,-2-25 90,-10 8-90,-40-4 0,21 15 0,-9 25 0,-3 8-180,1 12 270,-31 20 0,46 6 90,-5 73-180,30-40 315,13 21 0,8 2-45,5-6 1303,5-5 0,4-3-1214,11 0-269,30 5-140,-34-34 230,29-12-1300,-15-30 1210,-5-4 0,13-55 90,-40-18 90,-2 7-45,-23 26 0,-4 5-135,0 11 0,-35-15 0,18 17-270,-49 19 360,29-3 1560,-20 33-1740,42 3 225,18 40 0,6 9-135,-4-5 0,18 29 0,7 1 0,5-28 449,14 1 1,7-4-360,0-20-540,44 6 181,-43-47 89,21-44 0,-36 8 90,-12-8 0,-4-3 90,-9 1 0,-13 3 0,-6 1 90,-18 0-1111,-4 15 1,-1 2 1110,0 3-651,-14 14 1,1 5 560,21 3 0,-57 30 0,74-10-199,-12 59 199,29-29 135,8 10 0,3 1-135,4-1 90,13-3 0,5-3-360,7-14-39,43 16 129,-34-48 0,25-33 90,-37-2 90,-6-24-90,-21 15 180,-10-2-90,0 0 2496,-10-21-2406,-21 10 44,4 9 1,-3 1-135,-29-13-827,8 19 0,-1 6 827,-2 13-89,-4 5 1,3 8 88,23 24 90,-27 43-90,57-7-699,4 16 1,6 2 698,16-4-163,6 1 1,4-3 252,15-14 0,2-14 0,1-5-360,2-12 45,4-22 0,-3-9 45,-13-12 713,-8-18 0,-7-5-713,-14 2 180,-4-53-90,-18 57-621,-9-11 0,-6-1 622,-15 6 331,-2 1 0,-2 3-242,-6 14 949,-15 12-859,30 19 359,12 77-269,22-30 45,12 26 0,8 4-315,16-6-331,5-1 1,2-3 330,-1-9 372,13-19 1,0-8-553,-21-13 1309,38-20-1309,-60-20-1429,-2-46 1789,-10 15 1818,-10-40-1998,-32 3-90,13 20 1265,-33-6-1355,-1 0 270,21 45 270,-39-25-91,64 69 1,-13 44-180,30 1 45,13 6 0,4 0 495,0-1-180,7-7 0,3-4-181,8-13-85,-11 10-4,35-26 3212,-29-15-3932,24-41-90,-32-33 541,-22-13 89,-13 22 0,-6 4 0,-18 0 90,1 1 0,-2 3 0,-1 12 539,-42-14-359,61 41 540,-29 78-630,57-29 0,-8 15 0,2 3-540,20-3-1619,20 28 1170,-5-36-2250,27 11 1890,-28-40 1259,6-3 0,-30-16 0,-2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11.7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18 7533,'-33'0'-450,"11"0"270,13-8 180,9 6 450,0-5-180,0 7-1,0 0-538,9 0-91,13 0 450,2 0-990,26 0 810,-24 0 90,15 0 0,-19 0 0,-1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0:11.56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167 570 7533,'-24'11'989,"-6"4"-629,18-5-180,0-1 90,-8-1 0,17 0-91,-6-6 1,9 6 180,0-8-900,0 0 630,9 0-90,-6 0 0,7-8 90,0-2 180,2 1 90,0-15-360,-2 13 90,-10-15 180,10 9 0,-8-9 269,28-48-359,-16 20 0,-2-11 0,-2 0-270,0 10 135,-9 1 0,-2 3 225,1 18-90,0-16-90,0 39 180,0 18-181,0 4 91,20 60-90,-5-35 0,5 15 0,1 1-180,4-2 135,0 12 0,1 4 45,11 23-401,-9-26 1,-2 0 310,-1 16-147,4 3 147,-17-42-90,1 15 90,-3-44-269,-20 12 359,7-22 153,-36 6-243,32-8 165,-52 8-255,42-7 90,-25 15-90,10-14 359,17 6-89,-14 0-90,-3 1 0,15 9 1259,-23-1-989,38-7-180,2-2-90,2-8 90,48-31-90,-21 15-360,45-40 180,-8 11 0,-7 6 180,-15-2 270,15 23 0,-49 9 90,39 9-540,-47 9-90,-2 33 0,-2-19-1080,-38 41 631,23-33-900,-54 35 1169,42-27 270,-33 12 90,28-24 540,-10-1-540,19-17 359,6-1-179,19-8 180,0 0-180,9 0 270,14-8-540,1-1 180,8-9 0,-10 0-90,0-7-90,0 5 270,20-52-180,-25 36-90,13-54 0,-30 51-90,0-43 270,0 40-180,-13-8 0,-4 2 90,0 13-270,-15-37-90,3 35 1,14-15 269,-17 7-270,-10-14 450,15 29-90,-14-12 270,18 33-1,11 1-179,2 8 0,10 15 180,10-3 450,22 68-450,-5-33-1832,9 20 1,-1 4 1651,-5-7-45,-10-14 0,1-1-2043,9 4 2088,-15 0-90,9-7 0,3-1-180,0 10 180,5 11-720,-32-82 2629,-2-8-2359,-15-29 0,-6-6 181,-4-8-91,1-10 0,-2-1 1925,-6 6-1610,18 23 0,0-1-45,-16-34-917,-2 8 1007,-1-3-416,4 12 596,8 38 540,1-4-630,10 31 1649,2 4-1739,20 15 0,2 9 90,1-7 466,-4 22-646,-9-19 415,10 18-325,-7-28 0,7 12 0,-10-22 0,0 13-90,0-13 90,-10 5 0,-3-7 0,-9 0 90,0 0-90,0 8 360,-10 33-270,-2 0 314,10 15 1,4 3-135,-5 5 404,4-1 1,3-3-315,13-17-810,-5 5 540,22-48-1169,20-48 449,-7 5 225,-4-13 1,0-3 134,3-3 180,-2-4 0,-2 2 90,-5 9 359,1 1 1,-3 3 0,-10 18 540,6-16-540,-9 39 449,0 10-449,-9 2-180,6 37 0,-7-23-180,10 40 90,10-35-450,2 52 360,10-47-990,1 47-719,-1-36 1440,-10-8-361,8 2-180,-8-13-179,10 1-270,0 14 1259,0-14 0,0 7 0,0-9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1:54.80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167 140 8167,'-10'-27'-177,"8"2"181,-8 7-710,10 8 378,0 2 169,-10 8 727,8 8-260,-18 2 6,8 16-149,-10 9 616,-10 33-560,19-17 0,2 3-202,-12 33-103,25-24 1,6-3 59,7-10-32,46 9-59,-21-42 15,6-32 0,1-9-21,-5-3 70,-5-14 1,-3-7-38,-10-24 8,-2-25-155,-12 23 104,-29 7 33,-16 48 98,-21 3 90,-1 32-90,13 3-3212,-17 56 3302,31-31-1044,3 9 0,3-1 954,12-9-152,12 23 242,12-47 180,39-19-180,-21-19-90,10-10 0,1-8 45,-15-11 0,-3-1 45,23-24-360,-23 17 0,-16 10 180,-27 30-90,-24 8 360,-5 30 0,5 19 0,5 7 0,9 6-90,-2 8 0,5-1-90,22-8 1718,-4 13-1628,21-49 152,30-25-152,-16-11-90,36-16-360,-6-39 180,-21 29 0,-1-1 180,13-40-90,-28-11 90,-31 66 0,-49 5 0,19 29-45,-11 13 0,3 8 315,18 7-45,-6 9 0,7 2-225,26-7-90,-4 37 180,21-51-180,39-3 90,-21-20-90,15-23 0,1-7 90,-5-3-45,-8-16 0,-2-3 45,1 10 3120,-20-30-3120,-12 39 0,-12 7 180,-49 11 90,19 9-90,-10 24 0,1 7-1,9 3-1374,8 16 0,7 5 386,15-4-1038,21 31 1487,6-53 329,37 2 1,-6-30-1,20-3 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1:55.5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145 265 7533,'0'-28'0,"0"3"-630,10 8 540,-7 7 0,6-6 450,-9 15-180,0-7 270,-9 23-360,-4-3 449,1 52-269,-8-6-180,17-3 0,4 1 90,-1 12-225,4-13 0,4-5 135,14-7-90,20 16 90,-5-42 90,27-32-270,-28-7 90,6-59-90,-30 28 45,0-4 0,-4-1-135,-15 6 0,-15-46 90,-15 73 270,-27-22-90,17 45 135,0 29 0,1 8 45,2 6-136,5 15 1,7 3-135,20-2 180,12 34-90,12-48-90,29-14 0,9-9-90,9-20 0,4-13 0,-1-8 90,-13-10-890,12-28 710,-36 23 0,16-38 0,-16 31 0,-3-54 180,-22 54-90,-42-23 0,13 46 270,-52 5-180,51 30 720,-41 36-540,44 0 179,-4 2 1,1 1-270,13-2-270,-13 38 270,40-67-529,22 8 259,5-47 90,7-3-111,-2-16 111,-8-8-90,0-1-506,-2-1 596,0-6 728,-17 14-638,-3-14 0,-4-3 0,-8 4 261,-10-47-81,-12 77-180,-72 44-90,55 1 629,-19 21 1,8 5-900,43-7 91,-3 46-631,25-67 91,36 16 539,-14-52 270,37-15 0,-15-26 0,-21 19 0,0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1:56.3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200 211 7533,'-13'-25'-630,"4"6"360,-1-7 810,-12 1-270,7 13-90,-15-3-270,28 23 270,-18 9-90,8 26-1,0 4 1,2 5 90,10 14 0,10-9-270,2-3 360,30-13-180,-15-31 180,44-41-270,-51 5 45,7-20 0,-5-5 45,-20 6-135,-1-7 0,-2-1 135,-1 10-360,-38-23 90,13 39 0,-46 18 270,34 18 90,-23 65-90,48-20-45,2 0 0,4-1 135,8 4 180,29 26-180,8-42 89,49 0-179,-34-49-90,-5-9 0,-4-8 0,-13-16-135,1-4 0,-1 0 135,-5 10-89,-3-29-91,-12 30 180,-10 4-720,-10-11 720,-2 22-180,-40 9 360,23 12 0,-18 18 0,3 9 0,22 4-45,-20 11 0,5 2-135,30-4 90,-23 32-90,40-53 0,12 3 89,3-24-89,16-8 0,4-18 0,-2-13 0,0-5 0,1-13 0,-10 0 0,-9 2-89,-25 14 89,-49-18 0,17 40 0,-42 3 89,30 24-89,9 2 0,-16 39-89,34 22 89,7-2-855,31-22 0,12-5 496,28-11 359,5-5 0,3-3 0,20-4 0,-26-6 0,1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1:57.5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111 246 7533,'-46'0'-90,"14"0"180,22 7-90,10-5 90,0 14-180,10-6 90,12 7 90,-7 1-270,24-8 180,15 5 0,-3-13 180,43-2-180,-55-10 269,12-23-269,-38 4 90,-3-14 0,-20 8 180,-42 1-180,10 14-90,-41 4 0,46 16 450,-44 32-360,49-9 90,-29 27 180,39 24-3662,29-14 3391,8 3-764,59-40 765,-33-33-90,11-8 0,-3-5 90,-17 0-225,15-15 0,-3-4 225,-25 8-360,30-40 270,-46 21-540,-3-2 540,-12 18-180,-30 14 270,5 31-269,-37 25 358,35-2-992,1 5 1,5 2 902,16-5 1672,-22 47-1672,36-55 776,3 24-866,12-39 90,40-10-90,-23-3 0,52-28 0,-51 18-179,41-36 179,-44 28-90,15-28 90,-30 28-90,-2-20 90,-30 29 3197,-24-11-3017,-25 21 0,-19 18-180,19-3 135,25 21 0,5 4-135,9-10 622,-19 35-801,47-27 269,2-7-90,41 12 0,-1-29 179,43-5-179,-34-17 0,35-39 0,-45 25 90,12-56-90,-38 47-3338,-3-41 3248,-30 43-1303,-24-18 1393,-5 29 90,-35 3-90,35 17-676,-34 33 676,53-2-629,-19 50 629,47-30 992,12 33-1082,14-45-269,40 2 179,-15-32 90,34-24 0,-43-7-336,2-9 1,-3-4 335,-20-5-585,21-42 585,-40 41 231,-20-26-231,5 46 308,-56-10-218,39 29-90,-39-6 2150,56 8-2240,-44 8 180,50 2 1955,-31 0-2135,40 5-216,0-5 396,10 0 0,12 6 0,13-7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1:59.2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509 543 7533,'0'-27'0,"-10"1"-270,7 2 180,-6 4 270,-1-5-270,7 15 90,-6-5 90,9 5-180,0 0 90,0 2 90,0 8 0,9 8 90,4 17-180,28 20 0,-4-14 0,27 8 0,-17-37 90,16-18 89,-26 3-89,25-59-180,-45 29 180,0-6 0,-5-1-180,-22-1 0,-31-38-89,1 56 44,-5-1 0,-3 3 135,-3 18-45,-6-1 0,1 4-45,12 18 360,-37 17-270,56 5 359,-7 51-359,10-28 45,15 1 0,2-1-45,-5-3 90,23 0 0,3-2 0,-8-13-90,51 21 180,-42-46-180,74 5 0,-47-13 0,12 0 0,1-4-90,-6-7 90,33-17 0,-48 7 0,-4-7-90,-22 17 90,-10-14 0,0 19 0,0-19 0,0 21 0,0-14 0,0 6 0,0-7 180,-10 7-180,8 2 90,-18 1-90,18 5 0,-8-6-180,10 8 90,0 0 90,0-8 0,0 6 0,0-6 0,0 8 90,0 0-180,0-8 90,0 6 0,0-5 0,0 7-270,0 0 180,0-8 90,0 6 90,0-6-90,0 8 90,0 0-90,10 0 0,-8 0 0,8-8 0,-10 6 90,10-5-90,-8 7 0,8-8 0,-10 6 270,0-14-270,0 6 180,0-7-90,0 7-90,0-5 0,0 13 0,-19-21-90,4 19-3212,-7-19 3302,2 21 90,-2-14-90,7 14-180,-14-14 270,26 14-360,-16-5 270,16 7 3212,-26 0-3302,24 0 180,-24 7-180,16-5 90,-19 22 0,8-13 180,2 15-90,-8-9-90,25 1 180,-24 22 0,17-16-90,-1 55-180,13-43 45,9 16 0,4 1-135,12-8 135,5 5 0,1-3 45,-1-14 360,41 8-270,-34-34 45,9-33 0,1-10-135,7 5-1741,-10-16 0,-5-3 1831,-4 3-1362,7-29 1272,-28 27-757,-4-24 757,-22 41-413,-20-8 413,7 30 2259,-16 10-2259,16 2 1485,3 28-1485,12-16 0,30 50 0,-5-38 0,7 30 1335,-3-28-886,3 38-359,3-8 180,7 28-180,-20-31 90,-41 27-90,9-40 180,-36-3 0,-8-4-180,5-6-1,-35-9 1,-6-7-809,4-3 314,2-2 0,2-1-571,6 3 976,22 4 0,3 5 0,-1 18 0,-11 15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02.6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575 18 7533,'-25'-10'-900,"-4"2"720,26 8 270,-16 0-90,7 0 0,-11 0-90,1 0 180,0 8-90,-10 2 180,8 15 0,-8-6 90,0 14-270,17-13 270,-14 13 0,26-13 89,-6 28-89,9-9-90,-19 23 0,-2 6-90,11 26-1221,-17-8 0,-13 15 1,9-12 1175,18-27 0,2-3-135,-9 13 0,-4 6 0,6-18 90,9-21 450,9-32-180,0-28 89,19-76-359,-4 40-45,4-26 1,4-3 223,11 16-179,-12-22 0,0-1-179,13 17 89,-9-6 0,-1 1-90,2 17 225,-1 12 0,0 6-45,-12 25 180,16 29-180,-28 23 89,-5 27 1,-4 6-90,-7 20 30,-3-19 0,-6 9 0,1-8-30,4-17 0,-3-1-60,-6 15 0,-4 8 1,6-10 3451,-5 13-3303,-6-18 1,4-5 180,24-22 0,-21-14-90,29-24-3482,19-48 3212,-4 14-644,18-17 1,5-2 733,4-3-180,13-8 0,3 1 0,-4 7-294,-5 10 1,-5 3 383,-17 13 629,3 14-449,-40 35 0,-52 64-270,28-19 135,-26 16 0,0 3 1855,25-8-1900,-11-1 0,2 1 0,17 0 1710,-15 19-1440,30-30 1129,12-13-1039,12-16 359,49-16-449,-19-2 0,18-10 0,3-4-90,-7-4-558,-4 1 1,-1 1 287,6-2 270,-1-6 0,8 7-270,-18-1 270,18 3-269,-17 7 400,-3 0-131,-22 0-270,-22 7 450,-2-5-1,-38 5-269,23-7 793,-34-7-703,26-3-180,-7-15 90,10-3-180,0-22 180,10 11-270,-8-58 180,18 50 135,-3-21 0,0-1-135,5 13 135,-1-13 0,2 0 225,9 15-90,-8-36-90,8 69 90,-10 5-540,0 34-3392,10 56 3752,-8-12 0,3 32 0,0 7-106,-4-48 0,-2 3 76,-2 30 0,-1 15 0,1-12 30,2-25 0,0 0 89,-2 16 1,-1 9 0,1-13 0,3 18 0,0-25 0,0-8-90,0-30 540,0 0-450,0-31 3287,0-7-3287,0-3 407,10-23-497,2 4-270,3-21 0,2-6 270,8-10-270,-8-2 0,1-15 1,-2 9 224,-2 21 0,-1 1 105,2-24 0,0-11 0,-3 14 120,0-10 89,-6 25 1,-2 8-90,-4 23-180,0 59-180,0 10-45,-9 29 1,-2 6 224,6 9-210,-6-22 0,-5 10 0,4-10 30,7 24-495,-8 11 1,7-4 674,25-27 0,-9-9 0,5-5 0,29-9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11.653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1 8204,'0'16'0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43.938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730 422 17637,'0'-53'-2907,"0"7"2148,0 12 245,0 0 102,0 15 347,9-6 773,-6 8-707,7 7 806,-10 2-932,-10 0-643,-52 14 1631,28-12-453,-31 19 0,0 5 736,28-4-797,-27 12 1,-2 4 822,22 1-1027,-8 16 0,1 3 1384,2 5-580,19 17 0,6 2-1164,2-8 43,26 11 0,11 0-1394,12-13 366,25-7 0,9-7-985,8-19 1373,27-10 1,2-11-389,-22-25 1219,21-6 0,-3-9 592,-25-20 125,-5-10 0,-3-3 1163,-2-1-769,-29-9 1,-6 0 178,-2 9-1149,-19-9 0,-6-1-671,1 10-179,-10 14 1,-6 1-1201,-16-11-839,-23 13 1613,6 20 1,-3 3-199,-12-3 1032,-5 18 0,-1 8 533,6 11 393,-7 23 0,1 8 1352,6 14-1210,22-6 0,-5 10 1,10-5 1476,-6 23-1734,19-18 1,-1 9-1,9-8 219,16 24-878,22-8 1,11-5-1280,23-10 886,1-30 0,13-3 0,-7-5-1183,28-2 1078,-6-9 0,-2-8-73,-12-22 1060,-24-12 0,-4-6 716,-2-17-313,-6-18 0,-7-4 689,-21 7-1088,5-16 1,-1-1-284,-9 11-208,-7-5 0,-5 2-917,-13 13-165,-8 0 0,-7 8-1637,-12 28 1403,-31-18 351,36 54 1608,5 16 0,1 8 970,-11 21-803,3 25 1,5 7 583,4 3-771,21-27 1,1 10-1,4-9 1150,2 22-1475,22-12 0,9-5-351,11-15-935,18-24 0,7-8-721,-1-12 1668,11-24 1,2-7 774,-1-2-49,7-32 1,-1-7 668,4 6-736,-34 8 1,2-10 0,-5 8 1325,23-14-839,-27-3 1,-6 0-172,-7 1-1195,-40 15 0,-13 4-2016,-23 8 1728,-7 27 1,-15 6 0,6 7 148,10 7 1,-2 7 329,-27 12 0,-13 8 0,15-1 252,30-6 0,4 5 61,-19 19 0,-7 12 0,17-5 674,3 21-621,10-9 0,7 2 0,20 9 0,0 8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34.404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57 35 8574,'24'0'-180,"-4"0"-94,-10 0 137,2-7-104,0 5 4,-2-5 78,-10 7 26,0-9-159,10 7 22,-8-6 1,8 16 73,-10-6 162,0 14 13,-10-6 17,8 7-7,-27 0 44,-6 9 156,-2-7 12,5-1-161,13-11 78,16-7-102,23-15-102,27-12 115,12-2-166,-12 7 1,-1 3 134,-5 7-94,21-4 87,-50 16-3,-32 39 12,3-21-5,-44 38-1,24-36 277,-36 13-270,43-13 7,-9-3-2,39-9 68,10-16-60,22-9-7,4-3-2,18 2-11,0 3 1,-17 13-100,15-6 96,-38 8-65,-4 16 206,-22-4 132,-30 13-262,25-15 95,-22-3-100,36-7-89,-7 0 95,30-7 0,-5-3 1,17-8-1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11.9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69 7533,'-12'-17'-1619,"2"7"1709,20 3 0,2-1-90,-1 7 0,18-15 0,-5 7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35.353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376 72 7805,'-10'-19'-1564,"7"3"1279,-16 16 320,16 0-14,-16 8 10,16 2-32,-16 8 20,6 7-20,-19 2-2,8 0-10,-37 30 249,12-16-270,-8 19 257,15-33-249,30-11 70,2-16-258,50-31 304,-11 7-135,16-11 0,3-4-45,14-9 45,-20 13 1,1 1-46,24-10 180,-21 1-180,-14 24 180,-32 19-90,-12 11 0,-20 30 0,-2-12 179,-30 30-179,25-20 180,-32 11-180,44-22 180,-5-3-180,22-15 0,29-10 90,6-2-360,39-29 360,-25 25-270,13-14 0,-3 1 91,-25 15-1,55-19 90,-65 21-90,9-6 180,-23 16 0,-32 17 89,-15 4 1,-19 14-90,19-16 90,-14 6-90,34-13 0,-15-3-90,40-9-270,14-8 270,22 0-270,30-8 180,-15-1-179,35-1 179,-45 2 0,12 8 180,-38 8-90,-13 9 180,-22 2-1,-32 22 91,14-19 0,-41 11-180,52-15 0,-33-9-90,48-1-450,-6 0 450,20-6 0,20 6 0,4-8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36.370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398 158 7533,'0'-35'0,"0"8"-630,0 1 180,10 9 270,-8-1 180,8 9 90,-10-7 0,0 14-360,0-6 270,0 8 0,-10 23 0,-2 7 0,-30 30 90,-14 10-45,13-25 0,-2-2-45,-27 23 45,28-22 0,5-6 45,12-15 0,-2 8-90,48-38-90,20-19 0,6-5 90,14-6-1831,8-4 0,-2 0 1831,-23 12-829,8 4 1,0 1 828,-8 3 0,22-4 0,-42 17 0,-22 24 0,-2-5 90,-38 38 0,13-26 90,-46 42 0,24-42 2660,-5 18-2750,12-24-90,17 1 0,3-8 2209,32-2-2209,5-8-180,46-8 180,-31-2-90,51-8 0,-62 1 0,50 7 0,-62 2 270,23 16-180,-30 2 0,-10 15 180,-12 2-180,-3 9 180,-7-9 0,10-2-180,0-8 90,10 1-90,2-8-270,10-2 360,0-8-450,20-8 360,4-2-180,30-23 270,-7 11-180,7-11 90,-30 24 0,-4 1 90,-20 8 0,0 8 0,0-6 0,-29 21-180,11-11-90,-13 13 0,21-15 180,0 5 0,7-13 0,-6 6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36.969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354 17 7533,'-22'-9'0,"10"2"-720,-18 7 630,25 0 0,-24 0 180,27 7 0,-28 11 0,15 1-360,-26 30 270,16-18 90,-7 19-270,10-14 270,-20 6-90,25-12 90,-12 3-90,29-24 0,0 7 90,0-14-180,0-2 180,39-33-270,-10 10 180,17-6 0,2 1-180,-7 7 135,6-3 0,-3-1 45,-14 4-90,31-12 90,-36 15 0,-3 8 0,-13 10 180,-38 26-180,12-5 180,-35 12-180,38-15 90,-26 7 0,35-13-180,-14 11 0,19-21 90,29 6-90,-12-8 90,35 0 0,-18 0-270,10-8 90,8 3 1,0 0 179,-3-5 0,32 2 0,-72 8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37.720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454 1 7533,'-9'10'-810,"-4"5"450,-9-5 1,-10 31 269,-2-10-314,0 27 404,-8-13 189,8 7-99,-30 8 90,5 3-180,-7-17 180,31-13-90,25-56 0,13 0-135,23-17 0,7-2 45,-1 0-45,17-4 0,5 2 45,-3 4-90,1 6 0,-1 2 90,-9 2 125,29 5-125,-46 17-90,-3 23 269,-12-11-179,-20 28 90,-12-21 270,-22 30-270,7-20 0,-5 5 90,0-3-90,25-11-90,-32 21-90,44-14 0,5-1 180,15-10-360,56-16 180,-29-2 0,41-8-180,-30 5 1,0 1 179,25 0 45,-19 0 0,-2 1 45,-1 9 0,-21 10 90,-35 11 90,-64 40-91,0-11 91,3-3 0,-3 2-45,16-6 0,2 0-180,3-5 0,5 2-135,-3 36 180,53-45 0,13 4 0,6-15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38.554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199 133 7533,'-22'8'-630,"0"-6"360,10 6 90,-8 0 180,8 1-90,0 9 90,2-1 0,0 9 0,-12 17 90,-3-12-90,3 17 90,12-28 0,10-3-180,0-17 0,40-33 180,-1-14-135,-2 12 0,2 1 45,17-21 0,-8 13 0,-2 2-90,-2 5 90,37-21-90,-57 46 0,-1 41 180,-23-6-1831,-18 23 0,-6 2 1921,-6-6-1134,-10 9 0,-1-1 954,12-9-207,-8-4 0,3-4 297,17-13-180,-13 2 180,30-24-360,39-16 360,-9 4-270,19-8 0,5-1 90,10 0 35,-5 3 1,-3 3 54,-14 5 0,17 2 0,-57 16 0,-12 9 19,-4 3 431,-38 20-360,15-18 270,-17 19-270,20-21-90,2 4-180,10-14 2020,10 6-1930,2-14 2795,20 14-2705,2-7-90,10 9 90,-10-1-90,28-7 90,-23-2-359,44-8 359,-34 8 382,15-6 0,-10 13 0,2-5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40.337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265 53 7533,'-34'17'-900,"2"1"450,20-1 271,-8 1-1,8 0 450,-20-9-91,17 7 1,-14-14 180,-3 13-270,15-13 0,-13-10-270,50-4 450,24-35-270,5 23 90,-6-5 0,-2 2-540,-2 13 0,32-10 270,-44 24 270,5 8-90,-22 2 360,-30 38-360,6-14 90,-20 7 0,-4-1 0,6-6 90,-39 22-90,47-37-90,21-9 0,8-12 0,27-16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40.717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133 88 7533,'-37'-8'0,"7"6"-990,21-6 810,6 8 270,-16 0-90,16 0 0,-7 0 0,10 0 270,-10 0-270,8 0 90,-8 0-90,10 8 90,10-6 0,2 6-90,20-16 0,-7-1 0,16-9 0,-26 8 90,15-5-180,-18 5 180,20 1-90,-17 0 0,14 9-270,3 0-180,5 9 450,7 0 0,-12 16 0,-10 2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41.057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354 1 7533,'-46'18'-360,"4"-1"-180,-29 32 450,26-8-296,-28 11 476,41-19-90,10-15 90,10-1 27,2-7 63,10-2-360,0-8 360,29-23-270,-12 9-90,55-43 90,-33 34-90,34-26 0,-36 38 0,15-4 180,-37 15 0,24 7 0,-15 2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41.354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288 88 7533,'0'-27'-1080,"0"1"721,0 16 538,0-5-179,0 13 0,0-6 0,0 8 90,-10 8-180,-2 2 270,-40 38-180,23-14 0,-33 16 90,38-24-90,-18-2 0,17-12-90,3 12-90,13-22 180,9 6 0,9-8 0,4 0 0,9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41.668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89 71 7533,'-12'-18'-990,"2"-8"541,10 15 179,0-5 270,0 16 0,0 0 0,0 8 0,0 1 0,0 17 0,0-7-3122,-10 22 3301,-2-19-38,0 10-51,-8-14-180,18-9 90,-8-1-360,39-8 450,-21 0 742,41-8 0,-35 7 0,18-7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12.1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 7713,'22'0'-720,"0"-8"720,9 6 0,2-5 0,10 7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42.101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200 159 7533,'-25'0'-720,"-4"0"630,26 0 0,-7 0 180,10 0 0,-9 0-90,6 0 90,-7 0 0,1 0 0,6 7 0,-17 3-90,8 7 0,0 0-90,-8 9 90,18-14-180,-8 11 180,0-21 0,8 5-90,-8-7 90,20-7-180,2-3 180,40-46-90,-23 21 180,8-10 0,-3 0-90,-17 12-90,23-8 180,-38 34-90,-41 61 0,17-17 0,-18 15 0,-1 3 0,4 3 0,-17 18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56.571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45 53 7533,'-22'-20'-900,"10"-4"990,2 23-90,10-7 90,0 8-180,0 0 90,0 8 90,10 2-90,-8 7 0,18 1 360,-8 22-360,0-16 180,-2 55-90,-10-36 0,-4 10 0,-2 1-90,-6-1 45,1 1 0,0-3 45,-1-16-180,31 37 90,-2-58-270,55 9 360,-33-23-1831,21 0 0,3 0 1741,-5 0-585,4 0 0,-1 0-483,-12 0 1068,5 0 0,-32 8 0,-12 2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56.736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45 151 7533,'-22'-47'0,"9"6"-360,4 16 270,9 13 90,0-11 90,0 21 0,0 2 0,0 9 0,0 32 0,0-10-45,4 19 0,1 5 45,-2 9-578,7 6 1,-1 1 577,-6 6-270,2 12 0,0 1 180,-5 0-1233,0-20 0,0 10 1,0-12 1232,0 4 0,3-12 0,4-8 0,5-26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57.035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156 0 7533,'-35'17'-270,"3"1"450,10-1-360,0 1 360,10 7-270,2-5 180,0 4 0,8-6 0,-8 15 0,20 4-90,-8 0 90,18-4-1,-8-23-3481,40 13 3482,-13-19-2043,44 12 1413,-34-16 90,15 0 450,-29 0 0,6 0 0,-6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57.221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89 0 7533,'-25'0'-630,"6"0"630,19 0 0,0 8 0,0 2 540,0 14-270,-10 4-1,7 15 91,-2 8 0,1 5-270,4 28-1071,-3-17 0,-1 11 1,1-11 800,0 16 180,-2-2 0,1-10 90,4-40-90,19 18 0,6-38 0,19 5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3.191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22 0 7533,'-22'18'0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3.345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 0 7533,'0'0'0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4.140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 0 6363,'12'10'-90,"-2"-2"270,-10 0-90,0-6 0,0 13 0,0-5-180,0 0 180,0 5-90,0-13 0,0 6-90,0-1 180,0-5-90,0 6 0,0 0 0,0-6 0,0 6 0,0-8-360,0 0 360,0-8 0,0 6 0,0-6-90,0 8 90,0-8-90,0 6 180,0-5-180,0 7 180,0-8 0,0 6 90,0-5-90,0 7 540,0 0-540,10 0-90,-8 0 0,8 0 0,-10 0 0,0 0 0,0 7 0,0-5 90,0 6-180,0-8 180,10 0-180,-8 0 90,8 0 0,-10 0 90,10 0-90,-8 0 270,8 0-270,-10 0 179,0 0-89,10 0-180,-8 0 180,18 0 0,41 0-180,-17 0 90,6-4 0,4 0-179,24 2-1,-18-2 0,0 1 0,26 3 45,-32 0 0,-5 0-315,-12 0 450,5 0 0,-10 0 0,2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4.742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22 1 6723,'-12'9'180,"2"-2"180,20-7-90,-8 0 0,18 0-181,-8 0 1,20 0 0,2-7 90,60 5-90,-42-2 0,1 1-1173,5 2 0,0 2 1172,1-1 1,-3 0 0,13 0-539,7 0 269,-10 0-1255,30 0 1435,-42 0 0,27 7 0,-47 2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5.185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0 0 6183,'13'10'540,"-4"6"-450,1-14-90,-7 6 270,6-8-90,1 0 0,22 0 180,5 0-316,17 0 1,5 0-224,10 0 179,22 0 0,2 0-90,-10 0-225,1-1 0,-4 2 315,-16 7 0,0 1 0,-44 8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12.2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35 7533,'-24'0'-1080,"4"0"721,20 0 538,0 0-179,0-8 90,0 6-359,29-5 179,-22 7 90,41-8 0,-24 6 0,19-6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5.617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67 1 7083,'-25'0'-360,"6"0"180,19 0-90,0 0 270,-10 0 90,7 0 0,-6 0-90,9 0 990,29 0-900,-2 0 629,56 0-809,-21 0-514,14 0 694,-22 0 0,0 0-360,-7 0 180,16 0 1,-16 0 178,7 0-1258,20 0 989,-33 0 180,11 0 0,-52 0 0,-12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5.950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 0 7443,'34'0'539,"18"0"-449,-16 0 0,28 0-180,-17 0-985,17 0 1165,-8 0-270,30 0 90,-15 0 0,-5 0-360,-4 0 180,-35 8 180,14-7 228,-18 7-138,-1-8 0,-10 8 0,-2 1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6.337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 35 7623,'12'0'359,"8"0"-538,-8 0 179,10 0-90,10 0 269,2-8-89,20 6 90,-7-5-315,8 2 0,3 2-224,10 1 224,-5-3 0,0 2-2415,5 11 2010,-11-6 479,-6 21 1,-36-11 0,5 14-1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6.588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 53 7533,'0'19'629,"0"-3"-809,0-9 180,29-5 270,-12 6-360,45-8 90,-25 0 180,17 0-360,1-3 0,2-2 90,15-5 90,20-5 0,0-2 0,-21-5 0,-15 6 0,1-1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8.184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677 1 7173,'-12'0'90,"-8"0"-90,18 0 0,-18 0 90,18 0-180,-18 0 90,8 8 0,-10 1-90,-20 24 90,5-4 0,-4 3 0,-1 2 90,-10 15-1786,0 3 0,1 3 1696,0 15-482,16-17 1,-3 9 0,7-6 481,0 32-761,-2 5 1,7 1 850,23-4-120,2-20 0,1 12 0,1-7-9,4-12 0,2 3 9,3 27 0,1 14 0,0-14 30,1-28 0,1-1 0,4 27 0,2 12 0,-4-15 0,-7-32 0,2 0 0,10 28 0,7 14 0,-6-14 0,-12-29 0,2-1 60,15 22 0,8 9 0,-3-11-60,-12-25 0,4-3 60,12 18 0,9 8 0,-1-13 748,-7-23 1,4-4-809,12 12 0,7 4 0,-3-11 724,-6-18 0,1-5-724,32 12 0,1-4 90,11-12-90,-26-12 0,8-4 0,-7-2 45,-14 1 0,1-7 67,13-10 0,13-10 1,0-2-1,-14 1 871,-9-2 1,-3-5-955,21-15 1,8-7 0,-14 4-75,-27 13 1,-4-2-16,10-13 0,4-10 0,-7 2-75,-6-5 0,-5-6-23,-8 15 1,3-9-1,-2-1 1,-6 7 112,4-16 0,-9-5-135,-13 8 0,-4-11 0,-4 0 1,-2 13 44,-1 4 0,-7 2 67,-3 1 1,-5-11-1,-4 2 1,0 13 157,-9 9 0,-5 2-90,-11-21 0,-6-9 0,2 10 225,3 13 0,-4 4-23,3 6 0,-9-6 1,-1 3-1,8 9-829,-2 6 1,2 5 716,-26-14 0,1 6 90,-8 11-279,38 17 1,-2 1 233,-11 6 0,-1 3-315,0-2 0,-1 4 0,-4 8 0,4 4 90,-18 4 90,9 4 0,1 5 0,0 10 0,9-7 0,-1-1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8.668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177 341 7533,'22'10'-990,"10"-3"900,-18-7 0,26-7 90,-16-3 180,11-8-180,6-7 0,-16 5 0,17-28 90,-18 9-90,-2-13 0,-41 1 0,-8 22 45,-22 10 0,-5 5-45,-13-4 90,4 16 0,1 2-90,11-6-270,-21 37 180,58-2 90,-6 40 0,30-5 0,2 14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8.970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221 290 7533,'-22'25'90,"10"-5"-90,2-3 180,10-2-91,0-4-89,0 6 180,10-7 0,2 5-360,20-13 90,-7 6 270,16-8-180,-16 0 180,46-24-270,-39 11-1606,6-20 0,-5-6 1606,-18 4-1442,-5-55 1532,-32 50-45,-17 1 0,-6 3-135,-11 6-225,-20 7 1,0 5 224,17 8-597,4 15 0,7 5 777,23 4 0,5 27 0,20-13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9.284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101 343 7533,'-22'0'-90,"0"8"180,0-6-270,9 14 180,4-7 0,9 9 0,0-1 450,49 16-540,-17-19-45,31 4 0,6-5 45,0-19 45,-10 4 0,-3-5 45,-9-21 0,14-22 0,-34 11 0,5-20 90,-52-9 90,-27 22 0,-11 3-135,18 7 0,-4 4-1,-42-6 1,-2 11 45,12 18-449,-10 16-91,54 28-180,62 36 630,-1-13 0,45 8 0,-18-31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9.570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133 336 7533,'0'28'359,"0"-3"-179,0-15 0,0 5 0,10-13-90,3 5-90,9 2 360,0-7-450,0 6 90,10-24 90,-8 4 90,18-52-270,-27 6-1606,-7 6 0,-6 1 1606,-25-16-2018,-31-7 2198,-4 45-1544,-28 11 1274,37 20 180,-3 54 0,40-5 0,2 35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10.036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133 132 7263,'-13'18'629,"3"-8"-629,1 5 90,6-5 0,-16 8 270,6-1-90,1 16-180,2-3 180,10 20-180,0-21-90,10 12 270,22-14-90,5-7-1,18-8 1,3-9-360,-9-18 90,13-4 1,-4-5-1,-29-17-270,13-49 270,-32 47-360,-40-46 270,3 48-90,-21 10 0,-7 4 181,-1-1-226,-6 17 0,1 5 45,20 6 270,-21 17 0,40 11 0,0 7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8:12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18 7533,'-11'0'90,"20"0"-90,15 0 0,29-8 0,2-1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10.871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0 1 8702,'13'9'450,"36"-1"-540,-30-8 90,53 0 0,-36 0-535,28 0 355,-17 0 91,17-8 321,-18 6-682,38-5-2793,-43 7 3243,11 0 180,-72 0-630,-26 0 270,-3 0 180,-3 0 0,30 7 0,0 3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12.403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155 152 6094,'0'-19'-180,"0"4"270,0 6-90,0 7 90,0-6-90,0 8 0,0 0 179,0-7 1,0 5-180,0-6 270,-10 0-270,7 6 180,-16-13-90,16 13 0,-16-6-90,16 8 180,-16 23-90,16-1 0,-16 44-90,16-25 180,-7 40-180,10-40 90,10 18 0,12-32 269,32-9-269,-5-11 90,44-30-180,-51 1-45,11-8 0,-5-6-45,-26-5 90,37-24-90,-57 35 0,8-26 90,-20 32 0,-2-17-180,-20 16 180,-2 14-269,-40-13 269,32 22-360,-14 1 0,2 2 90,20 9 270,-57 23 0,64-4 0,-15 15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15.537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57 209 7533,'24'0'0,"-4"0"180,-20 0-540,10 0 270,-8 0 0,8 0 90,-10-8 360,0 7-270,0-7 269,0 0-269,0 6 0,0-13 0,0 5-90,-10-15-180,8 6-269,-8-14 269,10 13-90,0-5 270,0 7-90,0 8 0,0 3 270,0 22-180,0 5 90,0 22-90,0-5 0,10 29 0,-8-25-180,8 41 180,-10-49 0,0 39-90,-10-56 450,-2 22-90,-10-36 89,0 6-89,-1-8 90,1-15-90,10 11-90,12-27-270,12 27 90,10-19-1080,20 21 1080,5-6 0,9 8 0,-2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16.270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 36 7353,'12'0'90,"8"0"-90,-8 0-180,10-8 270,-10 6 0,8-6-90,-18 1-90,8 5 180,-10-6-360,0 8 90,10 0 0,-8 0 180,8 0-180,-20 24 360,8-11-90,-18 28-90,18-22 810,-28 14-631,25-14 91,-14 14-360,19-21 270,10 12-450,2-22-629,30 14 539,-15-14 360,14 5 0,-19-14 0,1-3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17.022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0 1 7173,'25'0'450,"-6"0"-900,-19 0 270,10 0 0,-7 0 270,6 0-90,1 0 0,-7 0-720,6 8 720,-9-6-89,0 5 89,0 1-180,0-6 90,0 14 90,-9-7 180,-13 9-90,7-9 269,-15 7-179,28-14 270,-8 6-360,10-8 0,10 8 0,2-7-90,20 15-180,-17-6 90,24 15 180,-24-5-90,7 13 180,-12-13 90,-30 12-90,5-20-1,-26 11-358,16-21-631,-7 5 450,20-7 360,2 0 0,10-7 0,0-2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17.669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67 0 7623,'-24'10'-1619,"-6"-2"1619,28-8 0,-8 8 0,10 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17.820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88 1 7533,'-34'7'359,"2"-5"1,20 6-180,2-8-450,10 0-539,0 0 809,10 0 0,2 0 0,10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17.950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133 0 7533,'-25'10'-360,"6"-2"90,9-1 180,-2-5-180,-10 6 0,0-8 180,9 0 90,3 0 0,10 0 0,0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18.521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288 140 6993,'24'-10'0,"-4"2"90,-20 1 90,0 5-90,-10-14 0,8 6 0,-18 0-90,8-5 0,-1 13-90,-16-13-90,14 5 180,-36-8 0,14 9 90,-7 1-90,12 16 180,10-6-90,9 13-90,-6-5 0,16 7 539,-7 16-449,10-12 90,0 21-180,10-31 0,12 5-180,13-16-449,19-8 359,-8-2-90,-1-7-180,-4-1 810,-16-7-360,-3 13 270,-12-4-90,-10 9 720,0 5-631,-10 10 1,7 4 0,-6 13 0,9-8-270,-10 1 180,7 15-180,-16-3 90,16 36 0,-16-33 180,-13 39-180,5-49 0,-35 18-90,45-31 90,-22-2 0,27-24 0,-10-4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36.837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255 273 7533,'-22'-18'-810,"0"9"540,0-14 450,10 19 0,-8-11 270,8 7-270,0 6 90,-8-7-180,18 9-180,-8 0 180,10 16-1,10 3 91,12 24-270,2-14 360,38 28-360,-23-34 180,5 18 0,15-24 0,-20-7 180,47-33-360,-37-23 90,-7-11-135,-51 4 0,-11 1-45,0 5 135,-17 0 0,-7 4 45,-5 14-225,-3 11 1,-2 3 44,-10 6 90,7 10 0,2 5-180,13 6-135,8 29 0,7 6 316,14-14-46,22 20 0,12-3 135,8-27 0,45 26 0,-18-22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37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1 154 7533,'0'-45'-900,"0"5"1260,0 22-90,0 2-90,0 6 0,0-5 179,0 13-269,0-5 360,9 14-540,3 2 180,10 9 180,9 59-270,-17-6 45,1-22 0,-1 4 90,-12 15 0,-2-1-360,10 14 405,-9 17 0,-2 4-135,1-52 0,0 2 45,-2 18 0,-2 10 0,0-8-45,-2-18 0,0 2 45,2 24 0,0 13 0,0-12-180,-1-22 0,1 0-819,3 11 1,1 7 0,1-10 908,-1 26 30,0-28 0,0 10 0,0-9-3,-1-16 0,2 1 3,1 22 0,2 10 0,-1-12-792,0 13 807,2-15 0,-1-2-45,-4-4-771,0 12 0,0 0 771,0-3 19,-4 12 1,-1-3-20,2-30-288,-5 2 0,-3-4 108,-1-14-114,-9 42 204,9-54 921,2 32-1011,10-42 743,0 18-833,0-30 651,0 7 1,0-16-1,0-1 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37.401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177 176 7533,'-22'17'0,"0"0"-900,10 1 540,-8 7 91,18-5 89,-18 5 360,17-8 89,-6 1-269,9-1 360,0 1 450,9 0-630,4-9-90,28-9 89,-23-9 1,50-24-90,-48-4-180,32-16-269,-40-7 269,-2 21 0,-20-10-360,-22 14 270,-5 6-450,-27-4-3031,27 23 3481,-4 3 180,19 14 0,-10 11 0,-3 9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37.871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177 221 7533,'-12'-10'-990,"2"2"900,0 0-90,8 6 270,-18-5-90,18-1 270,-18 6 0,8-5-90,0 7 0,-8 7 90,8 19 89,-1 10-269,4 17 270,28 7-540,-14-21 90,25 2 180,-8-31-180,2-3 90,8-7 90,-10 0-90,30-62-180,-23 31 225,-5-31 0,-6-4-404,-8 19-1,-21-7 0,-8 3 180,-8 18-539,-46-8 449,24 41 270,-5 17 0,12 11 0,7 6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38.222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1 465 7533,'0'20'-900,"0"3"450,0-5 720,0 1-90,9 15 90,-6-23 180,17 13-270,-8-14 90,20-1-181,-18-1 91,16-8 180,2-15-180,-5-5-90,5-27 0,-3-11-90,-18 5 0,-5-2-45,11-7 0,-4-2-495,-18-6 1,-10 9 269,-9 16-450,-40-26 450,34 59 270,-29 5 0,45 16 0,-18 8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38.584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22 176 7533,'0'35'-990,"-10"-8"810,8-1 180,-8-17 0,10-1 630,0-8-180,10 0-270,-8 0 0,28-23-91,-16 2-178,18-30-1,-10 22-90,-9-12 180,6 21 0,-16-5-90,7 0-360,-30 5 180,15 3 270,-24 9 0,7 16 0,-13 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58.071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67 88 7533,'-12'-17'-450,"-8"8"450,18-14 0,-8 19 90,10-20-90,-10 22 90,7-6 90,-6 8-180,9 0-90,0 0 450,0 31-270,0-7-46,4 26 1,1 5 45,-2 2-180,7 18 1,0 3 178,-8-4-179,8 1 1,0-2 179,-8-11-900,8 28 270,-10-69 540,10 2 0,2-30 0,10-3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58.436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200 18 7533,'-25'-10'-810,"-4"2"990,16 8-90,1 0-90,-8 0 90,18 0 90,-8 0 0,0 8-180,-2 2 90,-10 23-90,10-4 180,-8 45-90,18-31-46,-4 12 1,2 3-45,4-4 135,18 12 0,3-1-135,-11-11 0,31-2 0,6-6 90,-15-23-270,61 0 90,-63-25 90,29-36-90,-54 22-269,-5-33 179,-5 30 90,-35 1-270,16 10 180,-30 8-90,17 8 270,-14 10 0,26 9 0,-7 8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2:59.805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45 1 7533,'-12'9'-1350,"-8"6"1171,18-5 269,-8 8-90,10 7 0,0-6 269,0 15-179,0-7-90,0 8-90,0 8 180,0-7-449,0 15 359,0-30 0,0 3 0,0-24 0,0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0.038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67 104 7533,'0'-27'0,"0"3"-810,0-2 720,10 15 0,-8-5 180,18 16-90,-17 0 90,16 8-90,-16 2 90,26 38-90,-24-15 90,15 57 0,-30-48-90,-2 25 0,-20-1-90,-13 0-90,9-9 180,4-18-360,22-39 360,30-31 0,-6 7 0,18-27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0.207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0 0 6543,'0'19'-90,"0"5"360,0-15 90,0 25-270,0-13 0,0 20 0,0-14-270,0 8 180,0 24-360,0-26-359,0 23 719,0-44 0,10 3 0,2-15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0.320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 88 7533,'0'-27'-900,"0"2"361,0 15 269,0-5 360,0 13-180,0-6 90,0 8 0,0 8 0,0 9 0,10 11 0,2 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38.0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2 7533,'-24'0'0,"5"0"-90,9 0 90,8 0 90,-8 0 180,10 0-181,10 0 1,11 0 0,3 0 90,7 0-90,0 0 0,3 0 540,57 0-540,-36 0 314,40 0 1,6 0-315,-13 0-1019,-13 0 0,12 0 0,-9 0 929,-22 0 0,0 0 0,23-1 0,12 1 0,-10 1-141,-17 2 0,1 2 21,26-1 0,13 2 0,-9 0 75,-9 4 0,-3 0-391,-12-4 0,3-1 0,-6 1 391,1 2 0,-1-1 135,25-5 0,5-2-234,-31 2 1,1 1 0,3 0 233,12-3 0,4-1 0,-4 2-45,15 2 0,-2 1 165,-21-1 0,1 0 0,-7 1-75,-11 0 0,1 1-46,19 3 1,10 0 0,-12-1 0,-25-5 0,1 0 30,21 4 0,10 4 0,-12-4 60,15-4 0,-17 1 0,11 0 0,-11-1-90,12-2 45,9-6 0,-1-3-135,-12-3 0,-6-4 0,-1 0-90,-8 5 767,-9-2 0,-5 3-677,-20 8-344,10-6 164,-38 8-642,0 0-77,10 0 1453,-8 0-913,8 0 105,-10 0-376,0 0 630,10 0 0,2-7 0,9-3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0.489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0 1 7533,'0'19'-720,"0"4"720,0-21 90,10 5 0,3 1 90,9 2 90,-10 0-180,8 5-90,-8-13-450,30 22 360,-15-20 0,14 19-360,-19-21 450,-9 6 0,-4 0 0,-9 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0.636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265 0 7533,'-31'8'-360,"6"-6"180,-7 13 0,20-5 180,2 8 90,0 7 90,-12 10-90,7-6 180,-14 43-540,17-44 90,-10 44-270,9-51 450,4 4 0,-1-9 0,-3-6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0.921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13 211 6903,'22'-19'270,"0"-5"-270,0 14-180,10-7 270,-18-1-90,26 1-270,-16-9 270,1 7 0,4-6 0,-26 7 0,-3 8 0,-22 2-3302,-32 32 3302,14-11-547,-21 36 547,36-19 810,-6 20-721,18-28 36,33 16 54,-3-34-539,31 5 1,5-2 269,-7-7 90,38 0 0,-33-8 0,-4-2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1.120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23 18 7533,'-12'-10'-450,"2"2"270,10 8 450,0 8-90,0 10 0,0 1 179,10 15 91,-8 8-360,18 5-135,-9 10 0,0 1-225,13 0-180,-11 8 1,-3-3 179,-1-28 270,-9 21 0,0-38 0,0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01.434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310 106 7533,'0'-28'-540,"0"3"540,0 15 270,0-5 0,0 13-180,0-6 449,0 1-359,-10 5-360,-2-6-179,-30 23 448,15-3-178,-24 21 89,16-14 0,-19 30 89,17-26 91,6 10-180,21-17 90,10-14 90,0 6 0,39 0-180,-19-6 90,51 13-90,-44-13-270,22 12 0,2 3 90,-4-4 180,36 36 0,-60-20 0,-63 22 180,8-22-180,-61 5 0,54-25 0,-13-1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54.587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1 281 6543,'68'0'-90,"2"-6"0,3-3 180,20-11-1632,-19 5 0,11-2 0,-6-1 1542,-9-1 0,0-1 30,0 3 0,6-1 0,-1 2-563,-5 3 0,-1 2 0,-2 0 578,23-3 0,-1 0-45,-23 5 0,2 1 0,2 1-136,17 2 0,4 2 0,-9 1 136,-11-2 0,0 0 0,10 4 0,8 0 0,-13 0 0,17 0 0,-20 3 0,1 2 0,24 5 0,-41-7 0,-6 3 0,-6 10 0,-36-14 0,-41 13 0,-14-5 0,-20 8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3:55.138"/>
    </inkml:context>
    <inkml:brush xml:id="br0">
      <inkml:brushProperty name="width" value="0.06" units="cm"/>
      <inkml:brushProperty name="height" value="0.06" units="cm"/>
      <inkml:brushProperty name="color" value="#5B2D90"/>
    </inkml:brush>
  </inkml:definitions>
  <inkml:trace contextRef="#ctx0" brushRef="#br0">13 491 7533,'-12'-10'-1439,"22"-6"1439,4 14 0,57-6 89,-19 8-89,44 0 135,-29-6 0,3-3-1730,-9 0 0,1-2 1595,21-5 0,6-2 90,-24 2 0,3-1 0,0-1-107,4-2 1,1-1 0,0 0 16,4 2 0,0 0 0,-3 0-323,-8-1 0,-2 0 0,0 2 353,2 2 0,-1 3 0,3-1 0,13-4 0,3 0 0,-3 1-120,14 1 0,-1 1 0,8-5 0,-11 9-360,-17 27 450,-45-4 0,1 29 0,-42-4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9:09.338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391 87 20346,'-62'0'-1709,"23"0"1799,-11-8-646,28-1-447,10-8-807,2 7 807,0-5-38,8 5-21,-17 1 320,16 1-414,-45 16 1378,29 1 0,-42 16 1,28 2-1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4:37.970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0 737 18978,'0'-56'-228,"0"-1"0,20-21-918,-10 14 0,4 2 1142,30-7 763,20 9 400,-15 13-347,15-3-35,-20 15-38,20 0 845,-15 0 143,15 8-1496,-10 1 1,-7 8-1,7 1 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29:38.472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45 1 7623,'0'26'-1619,"-10"0"-3682,8 7 5571,-8-4 1229,10 14-1319,0-8-180,0 0 0,-10 0 0,-2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38.2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0 7533,'-32'0'0,"-1"0"0,9 0-90,5 0 270,19 0 89,0 0 181,19 16-360,-5-12-90,27 18 90,-27-12-180,44 22 0,-29-11 90,33 34-90,-29-32 180,-11 47-90,-22-38 180,-41 47-180,3-39 90,-7 0 0,-1 0 0,5 0-1439,-9 17 1349,40-31 0,10-1 0,0-8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2:34.020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310 123 7533,'-10'-19'0,"7"-5"-180,-6 22 90,9-14 90,0 14 360,0-13 179,0 5-449,0 1 270,-20-7-360,15 14 270,-24-6-360,16 8 450,-9 0-360,10 8 270,-17 10-180,14 1 179,-27 14-269,27-13 360,-14 5-270,26-8 270,-16 1-270,16-1-270,-6 1 180,-1-8 0,7 6 180,-7-15 180,10 15-270,0-14 0,0 6 0,0-8 89,10 0-269,-7 0-449,7-8 449,-10 6-1439,9-14 1259,-6 15 270,7-7 0,-10 8 0,0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07.486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133 53 7533,'-46'-18'180,"14"8"-360,12 3 0,18-1 180,-18 6-90,18-5 1079,-8 7-449,10 0-90,0 23-360,0 6-90,19 47-90,-14-10 90,11 5 0,7 17 0,-3-6-583,-5-11 0,0 6 600,-2 2 1,3 16 0,0 8 0,0-4 0,-4-14-444,-1-9 1,-3-9 0,0 10 470,-2 0 0,0 12 0,0 6 0,-1 0 0,-1-7 0,-1-12 45,-2-2 0,0-10 0,-3 6-45,-4 23 0,-2 11 0,-1-2 0,2-19 45,5-22 0,-3-6 179,-16 36 1,3-13-719,15-45-631,-7-1 631,10-34-991,0-60 1440,0 17 0,4-7 0,2-5 0,6-32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08.218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67 64 7533,'-25'0'0,"6"0"90,9 0-180,7 0 360,-6 0-91,9 0 1,0 0 180,19-7-90,6 5 135,28-9 0,7-2-316,11 1 31,-9 5 0,13 1 0,-9 2-388,-14 2 1,2 4 297,38 6-1,16 4 1,-11 1-602,-27-2 1,2 2 548,17 0 1,18 3 0,0 0 0,-15-5 22,-7-3 0,0-3 0,-9-1 0,14 1 0,4-1 0,-3-2 0,-13-1-45,17-4 0,-1-3 9,-20 0 0,11-1 0,3 0 0,-5 0 0,-13 1-9,8-1 0,-4 0-45,18-2 0,9-1 0,-19 5-1150,-1 13 1240,-21-5 0,-7 4 180,-19 11-270,-2-1 720,-10 24-46,-9-25 405,-4 30 91,-18-42-990,6 19 1524,-26-5-1524,24 1-449,-25 46 359,18-22-45,1 19 0,0 6-225,-1 14-939,9-14 0,3 11 0,3-6 1074,2-16 1,2 4-1,0 15 0,1 15 0,0 1 0,1-12 90,3-2 0,0 1 45,-3-7 0,0 13 0,0 4 0,-1-3 0,-1-13-45,1 14 0,-1 0 112,2-2 1,1 14-1,1-1 1,-2-14 22,-2-10 0,1-1 89,1 0 1,1 11 0,2-2 0,-1-13-90,0-12 0,2-1 90,3 27 0,2 11 0,0-15-97,9 11-113,-10-28 0,2 9 0,-4-10 120,0 13-225,-4-10 1,-2-5 313,-9-18 1,-40 7-90,11-38-45,-29-11 0,-7-6-135,-4-5-432,12 1 0,-1-2 612,-8-13-180,-20-1-377,5 0 407,20 10 0,-10 0 0,7 2 15,9 3 0,-3 1-23,-13-1 1,-13-1-1,-2 0 1,13 2 975,3 0 0,0 2-864,-12 1 1,-14-1 0,-2 0 0,15 2-90,7 1 0,0 0 112,-8-1 1,-15-1 0,0 0-1,16 1-67,11 0 0,1 2 67,-9 0 1,-14 0 0,0 0-1,16 2-67,13 2 0,3 2 120,-16 5 0,-7 3 0,12 2 76,-13 10-62,21 3 1,5 1-45,18-4-629,-17 4-631,57-17-390,12-23 1560,14-5 0,11-15 0,-3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35.937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177 176 7533,'-35'0'0,"3"0"180,10 7-1,0 3 1,0 16 0,0 1 0,10 31 0,2-9 135,21 11 0,7 2-135,9 5 44,21 4 1,8-4-45,10-14-90,6-17 0,1-7-90,-7-11 45,1-24 0,-2-11 135,-11-14-90,-10-5 0,-4-4 90,-6-16 45,-19-12 0,-8-3-136,-7 1-224,-16-12 1,-9 3-46,-15 24 135,-19-4 0,-4 6 135,4 17-135,-21 9 0,-2 6 45,13 13-180,4 30 0,5 10-180,11 13 135,17 26 0,12 6-674,28-1-224,0-9 1,8-4 762,31-14 360,17 1 0,2-17 0,12-6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36.303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288 325 7533,'-34'0'0,"-8"0"0,7 0 0,11-8 0,-6 6-360,18-5 90,0 7 90,2 7 810,10 3 359,20 78-809,-6-38-45,25 30 0,3 2-45,-7-16 45,32 2 0,6-5-397,-14-21 352,1-9 0,5-9 90,13-23 89,-27-17 1,-4-8-90,15-27 180,-22-16 0,-9-6-180,-16-11-1548,-11-6 0,-8 2 1278,-21 11 45,11 19 0,-6 2-461,-51-13 146,19 21 90,-23 8 0,-5 6 91,7 10-406,-19 8 0,2 9 135,31 25-450,-5 18 1,6 10 899,18 26 0,13-17 0,3 1 0,2 21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37.083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23 1 7533,'-12'72'1709,"2"19"-1529,10-17-703,0 14 613,0-2-1078,4-27 0,2 1 538,6 29 405,-6-26 0,0-2 675,4 3-1980,10 28 1350,-16-49 0,26 13 0,-18-38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37.404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126 1 7533,'-22'0'1439,"0"0"-1079,9 0-1,-6 8-179,16-6 0,-16 6 0,16 0 180,-7 9-180,10 10 90,-10 47-270,8-14 269,-1 35 1,6 5-405,7-49 1,2 1-263,-3 20 1,1 8-1,5-12 307,39 14-90,-38-27 1,5-3-271,30-7 0,9-14-179,38-19 494,-34-13 0,-3-12 314,-18-17 1,-10-8-551,-3-40 1361,-40 27-541,-12 16-89,-3 1-180,-17 6 417,18 11-238,-28 1 91,25 14-630,-34-6 270,34 16-90,-15 10 0,23 33 0,6 11 0,-1 17 0,4-4 0,0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39.919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266 53 17025,'-10'-27'-5022,"8"10"4663,-8 9-1400,10 8 3148,0 0-423,0 8-789,0 9 46,0 3-734,0 20 1009,0-2-224,0 14 296,-13 4 1,-4 3-480,0 17 103,-9-10 1,-9 11 0,5-10 700,-4 17-442,1 1 0,5-9 202,18-43-126,10 14-476,10-45-311,22-9 546,4-5 50,28-29 329,-27 19-84,15-27 327,-18 28-94,20-43 656,-17 39-16,4-39-1085,-18 50 84,-1-18-749,-10 31-350,-2 16-2046,-20 14 2320,-10 18 1,-2 5-209,-7 21 322,1-17 1,-7 9 0,7-7-71,-4 30-32,6-26 0,-5 9 0,7-10 239,7 15 1,-3-20 0,1-5 0,6-9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40.319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1 185 17945,'0'-45'-3230,"0"10"2214,0 2 462,10 13 5814,-8-5-5346,8 16 1314,-10-7-1631,10 14 52,2 2 447,10 10-586,-10 31-263,-2-10-641,-29 66 1291,4-50-1085,-7 42 1322,2-51-252,18 27-260,-8-31 945,20 22-579,2-44-473,59 11 472,-37-21 1,57 6 0,-44-8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40.470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685 36 17849,'-10'-9'-4670,"-2"-7"2683,-10 14 3212,0-6-940,9 8 453,-6 0-211,6 16 183,-9 3 28,-19 71 295,4-26-1678,10-5 0,-2 12 1,1-6 707,3-13 0,-1 2 68,-14 31 1,-5 12-1,7-10-235,14-26 1,2-1 99,-8 4 1,-3 6 0,5-8 0,10-11 0,1-5 0,-5 7 0,0-1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38.8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324 120 7533,'-22'0'0,"0"-8"449,1 7-179,9-7 90,2 0-450,10 7 180,-9-7-90,6 8 90,-6-15 90,9 4-810,0-14 720,9 15 0,-6 2 0,6 1-180,-9 5-90,0-5 90,0 7 180,-9 0-90,-3 0 270,-19 7-180,7 3 270,-26 22-90,33-4 90,-31 37-271,34-2-178,-8-1 178,13-12 181,37-11-180,-20-18-719,58 4 539,-46-25-270,49-25 90,-43 4-90,25-34 180,-37 25 270,15-35-180,-27 35 90,8-18 180,-10 37 0,0-4-180,0 30-90,19 12 90,-15 1-899,35 27 719,-15-32 180,19 24 0,0-35 0,0 3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9:01.369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676 220 27197,'-13'-30'-9831,"4"0"5781,-1 28 6390,7-14-3994,-16 14 2928,6-6-1265,-9 8 955,10 0-1185,-27 0 2018,22 0 348,-35 0-2105,28 0 1792,-28 16-1620,25-4 792,-24 20-1348,26-12-76,-7 21-312,20-12-387,-8 30-100,18-20-70,2 43-432,2-32 795,30 4 1,5-1-401,-13 0 759,42 5 0,8-4 277,-15-9 320,23 6 1,1-4 254,-24-22 132,13 3 0,-5-9 574,-32-25 113,16-4 0,-2-6 584,-19-15-1232,7-12 1,-3-3-128,-17 1-409,0-11 1,-4-1-535,-13 5 56,-8-10 0,-4 1-964,-3 6 509,-18-10 0,-5 2-769,6 16 1326,-21-10 1,-4 2-59,13 20 565,-17-8 0,-1 6 348,8 21 249,-3-5 1,1 4 641,14 15 414,-29 17 58,37-2-285,-10 52-1006,9-32-315,12 14 1,5 4-359,3-7-66,-6 12 1,3 1-225,13-13-97,-6 9 0,2-1-749,9-9-174,20 54 377,-6-54 737,14 0 1,6-4 128,5-8 454,7-8 0,1-5 319,-5-8 51,18-4 1,0-4 631,-23-10-305,28-6 0,0-5 1310,-21-12-1542,4-9 1,-2-2 286,-10-1-695,6-31-463,-20 14-434,-10 11-519,-31-48-962,2 52 1265,-30-5 1,-7 3-241,-2 6 841,-20 5 0,-3 6 122,0 8 354,6 8 1,2 5 486,7 9-36,10 9 1,5 5 1444,19 8-1483,-2 16 0,5 5-295,22 2-564,-1 19 1,3 0-643,15-7 238,6 16 0,6 0-950,12-17 851,9 7 1,4-5-758,5-23 1317,7-8 1,0-5 664,-16-14 268,16-23 1,-2-9 865,-25-2-801,19-23 0,-5-7 514,-29 9-1104,13-12 1,-5-2 235,-22 8-811,3-4 0,-6-1-671,-24-2 118,3 13 1,-6 3-803,-32 5 1344,11 13 0,-3 3 197,-25 4 252,11 9 0,1 2 616,-2 8 2,6 17 1,3 7 1054,13 9-1156,4 21 0,5 5 308,19-2-1036,-4 19 1,6 2-422,19-12-77,2 5 1,5-4-970,13-23 998,11-8 1,5-7-417,-2-19 1290,15-19 0,1-6 854,-3-8-453,13-19 1,-1-6 430,-10-4-467,7-13 0,-3-1 679,-18 10-1062,-4-9 1,-5 2-220,-19 18-1221,-4-53-525,-22 65-432,-59-16 1142,27 40 1002,-26 0 0,-3 2 100,14 5-180,7-2 1,1 0 670,7 4 598,-10 8 239,17 2 565,-34 31-944,42-10-1065,-13 27 0,3 5-458,19-3-33,-2 24 0,5 2-589,17-20 335,11 1 1,7-4-1287,9-20 1213,12-4 0,6-6-95,16-20 1168,-3-3 0,-1-4 392,7-16 208,7-16 0,1-4 517,-4-5-489,0-13 0,-1-2 627,-5 8-979,-18-3 1,-5 0-94,-12 4-889,-7-33-689,-33 43-1184,-38-33 884,2 41 1044,-12-7 0,-3 3-10,-15 14 340,-3-4 1,0 2 194,3 13 244,1 5 1,2 2 831,9 6-193,7 19 0,7 5 182,24 0-1190,1 16 1,7 3-289,18-9-275,1 8 1,4-1-553,20-9 518,8 0 0,4-4-696,18-16 988,3-1 0,3-5-33,6-15 706,-11-5 1,-1-2 807,-3-6-349,3-23 1,-3-5 600,-15 3-988,4-16 1,-5-2 155,-20 12-1189,-23-56-601,-15 56 414,-9-1 0,-5 4-470,-23 7 639,-4 6 1,-3 4 194,-9 10 475,-1 2 0,3 4 531,20 14 141,-3 9 1,7 7 928,33 9-1357,-4 26 1,6 3-292,17-3-482,17 28 1,6 2-899,-4-19 640,27 14 1,9-6-529,-1-32 812,3-4 1,1-11-397,-6-29 1477,-1-15 1,-2-7 740,-7-21-643,-4-7 0,-2-4 564,-2-8-894,-16 10 1,-4 0-117,-2 2-460,-3-12 1,-8 0-746,-21 9-222,1-15 1,-6 4-827,-24 27 1609,8-3 0,-1 4-82,-17 20 880,-37-9 200,45 23 4,-1 13 1,3 5 1064,17-2-852,-14 18 1,1 3 599,16-11-655,-33 45-319,48-47 39,4 40-1440,22-41-619,40 42 170,-13-42 1065,11 6 0,3-2-159,11-5 354,3-8 0,1-3 341,-2-3 164,1-20 0,-1-7 1209,-12-5-849,0-18 0,-5-5 180,-20 2-845,20-36-112,-46 44-983,-33-37-459,11 39 738,-33-4 1,-7 6-378,12 11 806,-24 8 0,0 3 318,25 3 278,-12 19 0,5 9 737,24 4-623,1 18 1,4 6 450,12 4-825,3 12 1,8 2-739,21-2 50,0-1 0,4-4-733,15-8 909,10-18 0,3-7-366,-8-9 1121,17-24 0,1-9 900,-8-7-539,-1-19 0,-3-6 459,-11-4-472,-1-8 1,-5-3 272,-16 1-1030,-4 0 1,-6 1-523,-19 9-293,-17 8 1,-4 6-931,1 9 1469,-17 13 1,-2 6 201,9 10 598,-11 13 0,3 7 588,18 12-630,-14 10 1,4 5 530,22 6-508,-11 12 1,1 0 78,15-9-543,2 9 0,6-1-981,17-20-725,22 30 13,5-54 1765,46-5 173,-41-30 496,9-4 1,-1-5 326,-9-17-525,7-3 0,-2-1 324,-17 2-167,3-6 0,-5 1 367,-22 13-1571,15-29-290,-30 44-1760,-22 3 1527,-5 9 1039,-37 47 491,35-14-272,2 14 1,3 4 2,7-2 749,-15 40-656,30-40 545,2 25-1250,20-37-648,12-3-179,12-19 1566,30-30 404,-25 9 321,33-42-302,-45 32 78,24-47-285,-26 38 794,7-41-1145,-20 43-936,-12-10-1209,-12 31 525,-30 18 1913,5 3 154,-27 38-262,27-26 191,-14 42-142,26-42 507,-7 33-161,20-34-247,12 11-1926,3-24-606,26-1 2046,-14-8 50,27-23 515,-18 9-201,8-34-253,-20 19-283,8-22 705,-18 22-234,-11-27-1654,4 32-663,-54-16 1128,29 30 208,-63 10 1239,51 10 599,-48 30-42,70-9-431,-29 35 387,46-34-663,3 47-924,13-51-371,38 35-97,-21-51 381,51-4 404,-42-18 1404,34-30-504,-36 16 536,-5-48-546,-22 39-203,-10-41-595,-10 43-1492,-22-33 171,-14 41 168,-40-19 506,24 33 489,-31 1 1027,44 16 361,-25 25 598,47-2-372,-2 51-839,29-39-1222,10 54-257,12-54-78,32 31-152,-15-53 540,52 2 248,-49-30 1318,51-26 358,-54 1-604,-1-3 0,-5-4 504,-15-1-420,11-42-384,-29 49-1203,-29-31-588,11 50 48,-53-17 352,32 29 953,-45 10 672,35 4 657,-14 36-424,38-24 224,-4 39-371,26-39-1405,23 32-433,-13-26 872,62 20 1,-49-5 0,31 7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9:04.470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266 457 19248,'0'-11'-5289,"-10"3"4102,8 8 2379,-8 0-477,0 0-238,8 0-137,-8 0 5,10 0-345,-10 0 805,7 0 268,-6-7-1938,9 5-30,0-6 90,9-8 640,-6 4-299,26-44 300,-14 23-87,27-41 221,-18 35 849,-2-11-188,-12 14-102,-10-6-1199,0 20 388,0-9-388,0 29 85,0-5-130,0 7 855,0 7-711,0 3 193,0 31 378,0-18 0,0 34 0,0-28 0,-19 45 362,4-39-741,-17 52 866,10-61 507,-10 38-351,17-51 598,-14 26-337,26-27-623,-16 21 103,16-21-653,-7 12 337,10-22-972,0 5 261,0-7 512,10-23-218,3 9 1074,9-42-859,0 24 792,10-41-643,-18 32 464,35-41 274,-41 41-1434,31-33 714,-27 43-515,10-25 480,-9 42-3,-4-9-10,-9 23 465,-19 23-227,14-2-157,-25 38-93,18-28 27,-30 41 210,25-47-396,-32 55 396,35-47-350,-11 12 1,-2 0-80,0-11 916,-15 47-681,20-58 524,10 18-686,2-32 407,10-9-936,0-9 116,20-32 333,-15 10-478,44-51 788,-32 47-311,4-13 1,0 1 381,-9 11-878,17-45 1205,-24 49-266,15-24-369,-20 35-65,0-12-534,0 23 51,0 18 51,0 3 184,-30 46 655,23-24 46,-27 11 1,-1 1 296,26-2-262,-25 3 1,-1-3 765,18-9-373,-25 38 67,30-49-57,2 18-1015,10-31-165,10-3-373,2-7 1178,30-15 172,-15-4 190,34-32-72,-44 20-642,42-41 673,-52 47-217,33-56 111,-38 57-1304,18-49-256,-18 51-125,8-28 217,-10 39 67,0-5-60,-10 24 1803,-2 25-991,0-10 673,-28 57-270,33-53-59,-16 18 1,-3-2 258,11-17 352,-17 53-289,20-53-1067,-8 38 456,18-43-435,-18 12 716,18-23-343,-8-2 835,10-16-1331,10-2 1277,2-15-723,0 5 348,18-36 341,-15 31-704,17-63 252,-10 61-448,10-61 782,-18 63-925,26-39 568,-36 50-694,16-9 866,-20 23-197,-10 23-35,-2-2-300,-20 45 460,8-33-153,-18 55-134,17-61 125,3 20 0,3 2-692,4-14 484,-15 24 0,18-18 0,-10-4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9:34.321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508 246 25721,'-22'-18'-4824,"0"0"2418,0 1 1278,9 7 488,-6-5 176,16 5-906,-26-15 1195,24 13-1831,-24-12 1934,26 23 85,-26 8 1632,14 5-621,-37 60-512,25-35 168,-5 28 0,3 6-502,12-4 200,-1 10 1,6 1-688,22-6-74,3-5 0,6-4-2338,18-18 2129,-1-5 1,2-8-22,1-20 1112,42-20 921,-52-13-822,8-14 0,-3-4 430,-7-4-380,1-9 1,-4-1 610,-9 0-1244,-4-4 1,-3 0-214,-8 4-609,-3-4 1,-3 1-1540,-7 11 1436,-20-1 1,-5 3-126,4 11 907,-20 9 1,-3 6 542,16 7 535,-43 10 543,47 18 564,-24 40-476,44-15-1138,-5 12 0,5 2-133,14-2-705,5 7 0,6-2-949,16-7 619,6-5 0,4-6-689,15-19 1080,2-11 0,1-8 566,2-24 540,10-10 0,-5-6 459,-25-7-618,19-12 1,-7-3 748,-37 3-1084,12-2 0,-2 0 23,-19 6-1455,-20-46-806,5 62 930,-17-4 1,-7 6-286,-3 20 1288,-13-1 0,-2 4 347,3 18 453,-10 9 1,5 7 812,25 9-967,-18 21 0,5 5 954,28-3-1335,-3 24 1,2 2-363,10-14-441,16 11 0,8-4-1218,10-29-785,11 26 446,-3-54 1589,0-8 617,-8-2 692,18-8 741,2-24 365,3 2-846,-14-16 1,-3-5 137,7-2-601,-13-18 0,-6-2-983,-6 8-47,-8-8 1,-8 0-1020,-18 12 487,-8 3 1,-4 3-812,-7 13 1364,-15 8 0,1 4 296,21 12 272,-21 27 0,-1 13 1,15 15-1,4 2 1,0 0-1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9:41.620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454 448 21832,'12'-27'-4277,"-2"1"2456,-10 9-32,10-1 1781,-8 1-444,8 7 1117,-10-6-1241,0 14-802,0-13 867,-10 5 463,8 0-225,-27-13 263,14 19 1068,-27-19-1335,8 21 1797,-20 18 296,17 5-1129,6 17 1,1 6-187,-7 8 67,8 17 0,4 0-468,0-10-392,11 17 1,9-1-206,14-26-210,14 3 1,6-7-911,3-23 1720,30-9 0,6-10 620,-9-21-60,24-12 1,-2-7 576,-22-7-766,4-12 0,-6-1 555,-27 12-430,-1-11 1,-7 0-275,-19 11-899,-15-12 0,-8 1-984,-9 11 929,-30 6 1,-3 4-339,23 8 814,-35 15 0,-2 7 451,30 5 225,-12 20 0,3 8 426,16 7-428,11 23 1,4 5 215,2-7-576,18 16 0,5 2-870,2-10 328,13 4 1,10-5-1012,20-19 895,-5-8 0,4-7-110,26-19 1011,-17-19 0,-2-6 972,9-8-751,-16-23 1,-6-5 301,-12 4-498,-4-20 0,-7-2 48,-23 12-762,-2-16 0,-5 0-564,-22 9 138,1 0 0,-4 5-787,-10 24 698,-35-11 783,35 54 539,7 20 0,1 8 283,-8 11-266,10 31 1,4 5 291,-2-13-2265,18 22 0,7 0 1728,2-24-1414,29 8 0,11-5 497,2-27-158,30-10 0,8-11 912,-1-23 554,14-20 0,-2-9 561,-12-6-646,6-18 1,-8-6 481,-32 4-537,12-9 0,-6-2 356,-33 11-1396,-1-2 0,-5 1-301,-16 13-116,-18-3 1,-8 3-485,-11 10 999,-14 2 1,-5 5 222,-18 15 397,4 5 0,1 4 595,-6 12-28,14 18 0,6 8 732,15 9-1045,13 21 0,10 6-123,19-6-439,13 7 0,8 0-970,15-11 572,15-6 1,6-5-536,9-10 743,11-17 0,2-7 14,0-10 793,5-22 0,0-8 734,-5-3-507,-9-26 1,-3-8 426,-6 3-767,-15-22 0,-4-3-127,-6 14-661,-18-13 0,-12 0-934,-18 17 495,-10 0 1,-6 5-722,-12 17 1126,-8 10 0,-2 7 333,5 15 448,0 14 1,1 8 835,7 17-676,11 17 1,3 8 373,-2 17-568,18 14 1,6 2-265,3-2-286,25 6 1,9-3-916,6-22 651,23-1 0,7-9-633,-4-31 1863,16 0 1,-2-11-250,-23-29 258,10-4 0,-3-5 627,-25-17-811,3-11 1,-3-1 246,-14 6-664,-7-21 1,-6 0-715,-14 19-110,-16-16 0,-6 2-557,-7 18 581,-19-6 0,-3 5-128,6 21 807,-9-2 1,0 7 425,12 26 783,-30 3 1590,40 42-1742,10-3-734,15 12 0,6 4-488,1 1-95,18 17 1,7-2-725,5-22 564,33 6 0,8-7-389,-10-24 530,25-9 1,4-8 722,-12-16 110,-2-16 0,-2-8 1191,-11-9-984,-11-17 1,-9-5 313,-16 0-888,-3-13 0,-4-2-604,-8 6-199,-17-10 1,-6 2-651,-6 15 463,-20 1 0,-5 7-473,0 26 1101,-11 4 0,-3 7 734,2 20 179,7 20 1,3 8 454,-3 11-621,23 27 1,8 6 359,4-4-907,5 13 1,8 0-246,18-13-426,6-4 0,6-6-725,21-23 939,9-14 0,5-9 136,0-20 847,7-17 1,0-7 956,-7-9-968,4-18 0,-3-3 429,-13 7-429,-8-16 0,-7-2 232,-14 10-1093,-12-7 1,-2 2-819,-2 15-36,-22-1 1,-9 4-137,-7 19 963,-6 1 1,-2 3 166,-20 10 595,-27 32 1024,45 0-907,3 22 0,5 7 595,14 3-636,6 13 0,4 2-387,9-5-474,20 5 1,10-3-935,7-20 848,16 1 0,7-9-749,4-25 1360,6-8 0,2-4 572,2-14-4,-10-21 1,-2-6 333,-3 3-514,-19-27 1,-9-3 47,-8 18-661,-15-21 1,-6 1-939,-7 21 242,-17-11 1,-7 3-727,-3 21 841,-13-1 1,-3 5 216,4 19 623,2 11 0,1 7 1121,12 15-682,1 19 0,5 7 415,16 7-762,-5 14 1,4 0-174,16-13-346,8 10 0,8-4-999,13-24 877,16 1 0,7-7-561,14-20 1111,2-5 0,3-6 585,7-19 112,-11-7 0,-5-8 306,-9-18-553,-11-1 0,-8-2 439,-18 1-1137,-6-1 0,-6 3-859,-14 16-239,-30-29-311,5 52 417,-56-3 837,39 23 511,-8 2 0,1 5 765,7 14-418,6 3 1,3 2 544,8 7 359,5 49-1256,23-56-805,18 54-1021,14-63 1245,21 24-1053,2-39 1313,28-10 453,-35-10 519,32-39-27,-44 16-420,15-56 302,-30 45-961,-15-8 1,-3 0-454,1 7-206,-26-2 1,-7 5-356,6 19 592,-18 3 0,-3 8 529,1 20 370,4 13 1,3 7 457,6 7-317,10 19 0,6 5 183,11-5-426,14 0 1,6-1-745,7-4-494,56 1 751,-39-33 177,17-17 1,2-7 658,-9-5-125,6-13 0,-3-6 442,-15-2 656,19-26-230,-37 24-797,0 8 43,-2-6-1627,-10-18-737,0 18 327,-19-15-118,14 38 297,-64 10 1872,47 10 527,-59 38-196,54-15-606,0 12 1,2 0 609,11-10-316,-6 53-107,20-63-318,10 23-1874,2-38 1317,20-10 574,-8-10 749,28-30-329,-35 16-243,42-40 403,-52 41-384,33-26 891,-38 30-2080,8-7-276,-20 17-307,-32 16 2017,3 5-294,-3 15 0,1 2-4,1-3 180,-2 10 1,4 0-279,18-13 698,-19 26-271,39-38-988,9 13-1379,14-30 2004,40-12 234,-21-11-469,14 0 1,-2 0 422,-19-2-359,11-2 1,-1 1 297,-18 9 475,5-18 104,-23 32-2777,-28 9 859,4 17 859,-17 10 0,-10 16 1,-4 2-1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18.920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200 263 7533,'0'-29'-630,"10"-2"360,-8 21 90,8-7 360,0-1-90,-8 1 0,8-1 0,-10 0 180,0 1-90,10-9 90,-8 8 179,18-8-179,-18 16 90,8 2-360,-10 16 180,-20 41-180,6-6 45,-6 17 0,-2 2 45,-12 2 45,7 9 0,0 0-45,-10-9 179,9 6 1,4-1-180,10-14 0,-6 34 0,20-67-180,10 1 180,2-23-180,49-32 0,-29 17 135,18-16 0,1-2-45,-9 10 0,13-6 0,2 1 0,-3 7 0,-1-1 0,-2 2 90,-12 9-270,32-12 90,-54 21-449,32-5 269,-44 7-1259,15 0 1169,-20 0 360,0 0 0,-10 0 0,-2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19.475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89 860 7263,'-24'0'450,"4"0"-181,20 0-89,-10 0 90,8-8-90,-8-2 0,10-8 0,-10-15 0,8 4-180,-8-45 180,10 31-270,0-8 0,0-3 90,0 2 0,8-6 0,4 1-90,2 4 180,15-4 0,4 2-270,-4 10 135,20-1 0,3 2 45,-8 13-90,17 12 0,1 5-90,-18 6 90,16 19 0,0 9 0,-16 3 135,9 20 0,-3 4-45,-11 6 180,-1 7 0,-4 3 0,-17-1 45,3 7 0,-1 0-135,-7-12 314,-5 7 1,-1 0-225,3-19 450,-9 36-630,0-52 180,0 5-630,0-25-899,0-1 809,0-8-809,0-15 1349,0 3 0,0-14 0,0 9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20.384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1 36 6363,'0'-10'540,"0"3"-450,0 7 360,0 0-270,0-8-90,0 6 89,0-6-89,0 8 270,0 0-270,0 8 360,0 9-270,0 3-90,0 13 180,0 2-180,0 10 89,10 7 271,2 40-90,10-22 45,-10 23 0,-2 1-226,2-19 46,-1 9 0,-2-8-405,-7-43 270,8 8-360,-10-33 1,0-16-271,0-2-899,0-15 899,0 13-1169,0-19 1079,0 27 630,0-20 0,0 15 0,0-8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21.452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467 104 7533,'-25'0'-1170,"5"0"990,20 0 540,0 0-270,0-7 0,0 5 270,0-14-360,0 7 360,0-9 0,0 1-181,0 0 181,0 7-270,0 2 270,-29 31-450,12-1 270,-22 30 0,-3 8-270,0 8 120,6-9 0,-5 9 0,5-8-210,-8 18 0,1-9 0,5-7-90,23-31-1259,15-8 1529,15-40 0,27-19 0,-8-9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21.703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0 53 7533,'0'-20'180,"0"4"-1,0 8 91,0 7-90,0-7 0,0 8 630,30 0-630,-13 8 629,54 25-629,-32-2-90,13 5 0,-1 2-270,-6 3 225,6-1 0,-2 1-855,-19 0 1,31 25 809,-37-37 0,-1-3 0,-14-18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22.070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23 53 6903,'-10'-19'-630,"8"-4"1260,-8 21-270,10-6-90,0 8 899,0 0-989,0 8 0,0 9 0,0 10-90,10 9 90,-8 6-1,8 3 1,10 39-180,-9-27 0,2 1-180,12 31-225,-1-6 1,1-6 314,-8-34 90,-1 6 0,0-4 0,-6-25 0,-10 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8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22 124 7533,'0'-28'-810,"0"-13"720,0 20 270,-10-5-90,8 18-90,-8 8 90,10 8 720,10 25-541,-8-1-1695,12 22 0,2 4 1606,-1 1-45,0 7 0,2 6-339,-1-7 1,-1 0 203,-2 9 0,-1 0-360,5-6 0,-2-2 135,-9 4 1,0-9 44,14-8-1619,2 36 1619,2-66 180,-2 8 0,-2-39 0,-8-1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39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7533,'0'-19'359,"0"4"-269,0 15 990,0 0-900,0 7-180,0 3 90,0 7 90,0 8-1,0 1-268,0 1 89,0 5 179,0-6-358,0 9 268,9 21-89,-7-23 180,8 22-90,-10-44 0,0 4 0,0-15-360,0-23 360,0 10-809,10-50 629,-8 39-630,17-46 630,-16 47-270,16-24 181,-7 27-181,19-4 0,-7 14-629,26 3 719,-33 7 270,21 7 0,-17 3 0,13 7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22.352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89 0 7353,'12'17'450,"-2"1"-361,-10 7 1,0 2 0,0 9 90,0 6 180,0 42-270,-10-14 315,-4 23 0,-4 1-226,-9-19-359,10 6 1,2-9 179,5-49-1529,10 0 1259,0-32 270,0-17 0,10-1 0,2-8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22.585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23 53 7533,'-10'-20'449,"8"4"-269,-8 8 90,10 7-90,0-7 0,0 8 90,19 0-90,-14 0 359,54 8-269,-39-7 45,28 20 0,4 5-135,-7-1-180,15 19 0,2 3 180,-8-5-540,10 3 0,-5 0 360,-25-4-1709,45 9 989,-74-32 720,14-11 0,-19-14 0,0-2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22.919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45 509 6543,'12'-10'360,"-2"2"-270,-10 1 180,0-3-180,0-7-90,0-1 90,0 1 180,0-17-180,0 5 269,-9-25 1,-2-5-270,6 7-232,-10 2 0,1 2 322,11 15-270,-6 14 0,9 2-449,0 1 179,0 14 360,0-6 0,9 16 0,4 2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23.788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1 1 8702,'32'10'720,"2"-2"-361,20-8-179,-7 0 0,7 0 90,10 0 45,-12 0 0,4 0-135,32 0-225,-14 0 0,-3 0-45,-8 0-180,21 7 180,-60-5-180,-4 21 180,-30-19-180,-2 27 90,-20-27-359,-42 43 449,30-31 90,-12 11 0,2 2 0,22-8 809,-49 20-809,54-21 630,5 13-360,24-21 90,70 11-450,-28-21 90,26 2 0,2-1-90,-13-3 0,18 0 0,-2 0 0,-28 0-45,6 2 0,-6 4 135,-29 4 0,11 15 0,-39-13 0,-22 27 0,-5-25 0,-56 19 0,39-16-45,-7-4 0,-1-1 45,8 0 720,-39 11-451,66-21 181,-12 14-540,37-14 90,21 6 90,-11-8-90,60 7 90,-38-5-360,43 14 270,-36-6-90,15 15 90,-38-6 180,6 15-180,-30-15 90,-41 30 0,-1-26-180,-28 6 0,-4-2 90,8-13-135,-8-4 0,6-4-764,36-8 899,-10-22 0,72 13 0,17-15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24.569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1 53 6633,'0'10'1080,"10"6"-1170,2-7 180,10 17 0,0-7-1,0 6-89,10 0 90,-7 3 180,7-1-90,-10 6 0,-10-21-180,-2 3 0,-20-30 90,-2 3-180,-1-36 180,-6 24-180,6-24 90,1 36 180,2-4-180,10 16 180,20 16-90,-5-4 0,26 12 0,-16-6 180,7 0-270,-20-9 179,8-9-538,-18-9 89,8-25-450,-20 13 360,8-12 181,-18 8-811,18 5 990,-8-5 0,0 0 0,-2-3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24.854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89 1 7533,'-22'0'539,"0"0"-359,0 0 0,9 0 90,4 0-90,9 0 90,0 7-90,0-5 449,19 29-449,-4-25-270,27 17 180,-8-23-270,20 0 180,-17 0-270,5-15 360,-30 11-269,-2-19-181,-10 21 360,-40-7 0,21 25 0,-33 4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8:26.753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177 141 7533,'-25'-10'0,"-4"-6"-270,26 15 270,-16-7-90,6 0 180,1 6 270,-7-14-91,16 15-89,-7-15-449,10 6 269,0 1 0,0-15-180,10 20 360,2-12-91,1 16 1,-4 16 90,-9 4 0,0 22-90,0-12 270,10 3-270,-7-23 0,16-3-90,-16-7-270,7-23 270,-10 9-180,0-26 180,0 20-90,-10-5 90,-2 15-90,-20 3 0,17 7 90,-24 7 90,34 3 270,-15 7-90,20-7 360,10-2-451,2-8 1,0-8-180,8-2 270,-8 1-180,1-7-90,-4 14 0,-9-5-180,0 7 90,0 0-1079,-9 0 989,6 0 180,-7 0 0,10 0 0,0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9:43.003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199 176 23795,'-22'-10'-4028,"10"-6"-47,2 15 4841,10-7-2995,0 0 864,0 6 389,0-14 244,0 14-1285,0-6 804,0 1 957,10 5 1183,2-13 402,20 13 898,-17-6-107,34 8-12,-42 0-91,62 0 91,-59 0-91,49 0-2381,-35 0 1053,11 0-808,26 0 15,-31 0 284,41-8 42,-54-2-153,32 0 323,-44-5-1811,15 13 1709,-20-6-2487,-20 8 2107,5 0 90,-36 0-222,24 8 548,-54 1-400,39 1 1091,-10 6 1,1-1-713,9-9 953,-9 15 1,2 5-1143,17-5-142,-40 30-128,48-29-777,2 8-94,12-28 1059,30 6-1274,-6-8 920,58-23 640,-31 9 338,33-11-93,9 2-138,-22 9 1,1 0 78,-7 4 0,0-1-460,20-10 1,-5 3 1087,-8 14-1013,11-19-102,-48 21-400,-6-6 349,-28 0-1734,-4 6 1078,-38-5-66,12 14 635,-12-2 0,-2 0 212,-1 13-67,-7-5 1,0-1 194,7 0-133,-4 3 1,3 1 1696,13-5-966,-29 15-161,56-9-1541,-4-7 983,19-2-2626,29-8 2144,-2 0 361,31-11 1,7-2-122,-4 8 73,20-18 0,0-1 175,-15 10 515,3-10 0,-3-1-389,-12 12 2346,17-26-2507,-58 35 128,-43-12-1541,-9 16 1171,-21 7 0,-5 2-43,-14 3-3,-8 7 0,0 3 152,16-1 22,-16 6 1,2 3 185,26 1-225,3-2 1,-1 1-1,1 6 1,-10 6-1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9:49.486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499 201 22169,'-10'-35'-9831,"-2"8"6318,-1 9 2628,4-5-258,9 19 1253,0-19-31,0 21-20,0-14-1595,-20 6 2801,5 1-45,-36 9 658,14 2 523,-27 37-308,27-23-1209,6 22 0,1 3 335,3-14-635,1 17 1,0 0-293,2-11 430,2 41-1612,22-35-857,61 27-41,-17-27 1196,30-8 1,4-3 356,-6 1 195,23-10 0,4-5 383,-16-5-110,9-17 0,0-7 1161,-13-8-277,-8-22 0,-7-8 665,-23-1-1526,-2-7 1,-9-1-258,-25 10-556,-6-3 1,-8 4-1127,-18 17 842,-16-1 1,-7 5-551,-14 11 799,-12 1 0,-3 3 114,-2 3 522,-16-2 0,1 5 599,22 14 300,-15 8 0,6 8 1496,37 12-1598,-4 14 1,9 3-66,26-5-1045,-2 11 0,5 0-478,19-11-937,15 52-200,15-56 1082,7-6 1,5-3-789,25-3 1266,-1-7 0,1-3 132,4-7 669,9-9 0,-2-6 812,-14-9-11,-11-11 0,-4-3 1384,-12 3-720,-2-49-1440,-28 38-662,-4-39-737,-32 41-981,-22-24 50,-3 35 1157,-21 2 0,-6 5-300,-12 4 666,-13 7 1,2 6 987,28 15 18,-4 7 0,6 8 1220,33 10-1106,-14 8 0,5 3 641,26-2-1674,8 2 1,8-1-804,16-10 43,12 0 1,7-6-517,15-22 974,16 2 1,5-3-308,11-14 1041,11-17 1,0-5 558,-11-3 148,-1-16 1,-5-7 1073,-21-3-1076,-15 2 1,-7-1 142,-20 0-1865,-51-40-1085,-3 57 1155,-22-1 1,-7 4-526,-7 8 856,14 12 0,-11 1 1,10 3-121,-23-2 526,-11 9 0,4 6 758,29 2 19,7 13 0,5 5 2097,14 6-2499,14 18 1,11 3-595,24-7-580,19 11 1,8-3-848,18-12 1190,29-4 0,6-4-318,-3-6 479,-13-17 0,13-3 0,-9-5 10,-23-5 0,0-6 529,13-4 0,8-3 0,-11-4 1373,14-22-314,-22-7 0,-9-3 462,-22 5-1453,-25-52-1223,-25 56 219,-22 6 1,-9 4-545,-13 1 938,4 17 0,-13 3 0,8 0-124,20 0 1,-1 2 211,-27 4 0,-13 1 0,15 1 391,-10-6 161,1 19 1,8 9 1872,35 3-1335,4 20 1,5 4-174,18-2-1162,15 45-876,35-52 933,32-6 0,11-5 179,-31-15 1,4-3 167,32-1 0,14-2 0,-12-4-150,-28-5 1,-1-4 328,26-10 0,12-7 1,-15 1 902,7-14-190,-4-14 0,-12-3 757,-41 11-954,-9-54-1398,-44 62-928,-11-22-338,-16 40 987,4-1-441,-9 8 972,-9 5 1,-3 2 267,-15 3 364,18 2 1,-10 1 0,8 0 1222,-26 7-300,8 11 0,6 7 1609,25 5-2238,19 10 1,8 4-333,18-5-727,20 8 0,7-2-1620,-1-14 1595,33 6 0,11-7-429,7-20 788,19 2 1,3-6-653,1-17 1104,3-9 1,-4-7 969,-19-10-135,-5-12 1,-9-5 1359,-30 7-1294,-27-54-1716,-17 58-78,-34 4 0,-9 5-94,1 2 479,-2 16 1,-15 2 0,10 2-395,-23 0 572,18 5 1,-12 1 0,14 2 30,-5 1 489,0 9 1,6 5 1615,29 8 410,-3 51-2058,32-30-792,21 10 1,8-1-1406,8-7 1040,11-2 0,7-4-423,16-10 1091,4-15 0,14-4 1,-9-1-471,28 1 528,-19-14 0,11-4 0,-16-4 1052,-5-11 197,-9-12 0,-7-4 1355,-26-2-1174,-8-41-1089,-21 49-1686,-67-31 230,35 42 828,-29 8 1,-7 3-368,-6 3 492,13 8 0,-12 2 0,7 4 322,7 5 0,2 3 368,-25 3 1,8 4 1476,12 23 135,33 38-1377,18-37-1045,28 9 0,10-3-1321,6-16 1114,27 4 1,7-6-564,11-19 836,1 0 1,3-4-430,18-19 715,-41 6 0,-6-3 1214,3-20 1174,-2-1 335,-25-8-1681,15-31-612,-30 23-1222,-22-46-781,-24 55 655,-11-4 1,-6 4-441,-15 19 801,-20-6 1,0 3-278,22 16 1036,-18 7 1,2 6 731,26 10-165,10 13 1,5 6 1091,14 10-867,25 50-1433,25-58-146,8 1 0,7-6-426,22-21 840,4 1 1,3-3-345,9-14 426,1-13 0,-3-5 725,-10-6 103,-7-7 1,-5-4 1260,-15-4-322,3-27-711,-42 35-2159,-22-18-611,-22 38 1445,-7-6 1,-4 3-656,-23 10 663,4-5 1,3 2-92,7 15 763,16 11 1,3 3 784,8 3 936,5 55-738,32-55-2157,52 39-333,-11-42 1028,19-8 0,3-3 47,-6-3-84,9-14 0,0-4 20,-12-1 306,4-9 1,-3-1 1511,-13-1 369,9-10 20,-41 14-2149,-30 0-922,-4 9 285,-50 0 378,23 9-191,-43 0 94,55 0 194,-52 16 337,59-4 1309,-29 21 652,49-14-1766,31 14-2008,-1-21 1533,30-2 1,4-5 66,-15-5 257,28-5 0,0-5-110,-31-2 71,19-10 0,-5-4-6,-28 2 142,19-32 1330,-39 35-2494,-49-20-236,7 30 956,-18-3 1,-5 4-289,-11 16 292,8-3 1,1 4 5,3 12 854,15 8 1,5 3 141,17-6 910,-3 41-1067,30-44-1544,40 12-85,-11-23 907,21-8 0,3-4 153,1-8-156,4-5 1,-3-3 421,-13-3 281,39-28 460,-54 28 768,-5-28-1290,-25 35-2250,-48-17 631,2 29 643,-47-5-358,15 14 811,27 9 0,0 2 313,-17 5-36,31 12 0,6 2 388,10-12 1413,14 47-2343,22-48-1654,59 9 1279,-36-26 622,30-15 0,0-7-122,-28 1 258,24-15 1,-2-6 516,-27 2-632,1-7 0,-5-1 875,-16 7 269,-31-30-2556,-18 43 336,-59-5 170,23 19 557,10 9 0,1 3 172,-2 5 589,9 11 0,7 6 528,18 7-86,-19 48 830,47-49-2113,2 39-655,22-57 114,42 24-139,-23-37 861,14 0 1,1-4-63,-12-15 1284,49-11 214,-56 1 549,-5 1 53,-12 2-883,-18-4-1249,8-7-629,-40-7-955,3 12 989,-21 7 0,-7 5-207,-1 6 933,-16 3 1,1 3-25,25 6 490,-16 5 1,4 5 1609,26 10-355,-20 38 203,42-16-1844,40 47-1456,-13-46 885,30-1 1,7-3-297,-8-7 609,29-13 1,2-5-164,-18-7 523,19-23 1,-4-7 880,-27 6 24,7-25 1,-7-4 1352,-30 19-803,-17-61-1795,-17 64 59,-30-7 0,-7 5-185,-2 15 245,-25 1 1,-3 4-432,13 6 546,-11 9 0,2 5 613,24 8 51,6 9 0,6 4 1364,20-2-921,14 39-1512,22-49-1234,30 18 360,5-31 317,48-3 366,-21-7 613,12 0 0,-32 8 1,-10 2-1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11.786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508 186 19447,'0'-18'-3458,"0"8"2575,0 3 441,0 7 1237,-9 0-265,6-8-1477,-7 6 1081,10-6-796,-10 0 209,8 6 90,-18-22-395,18 21-814,-18-28 81,18 27 1059,-18-11-318,8 15 1322,-20-8 231,17 6 1,-44 9 820,40 5 813,-52 29-8,44-20-43,-25 20-532,37-13-1623,-14 22 363,26-11-739,-3 12 1,3 3-518,12 11-187,5 12 0,4 1-1039,19-4 736,8-6 0,3-5-1118,-3-21 1747,19-8 0,2-11-200,-20-29 1188,20-12 1,1-7 674,-13-17-295,-1-14 0,-3-2 784,-11 12-796,-1-18 1,-5-1 599,-16 19-1028,6-7 0,-6 1-166,-25 11-1588,-4-25-268,-12 36 624,-29-3 0,-5 2-348,7 6 864,-35-8 0,0 1-104,27 11 413,-17 4 1,0 1 39,19-2 423,0 12 0,1 3 544,17 3 181,-12 41 411,29-8-1163,9 18 0,3 3-130,-2 0-133,5 11 1,4 0-283,13-2-27,4-1 0,4-2-689,9-7 299,12-1 1,3-6-1143,0-21 1521,13-2 0,3-7 393,-4-24 350,7-14 0,0-5 873,-7-8-495,-1-16 0,-3-3 737,-10 9-674,-12-8 0,-5 1 337,-11 17-659,-31-52-1125,2 61-282,-21-11 1,-5 2-785,1 12 933,-23-3 1,-3 3-244,10 12 706,-15 2 1,3 2 132,26 7 169,-47 31 1404,74-7 100,-32 57-375,44-30-1099,-2 2 0,4 1-160,16-2-314,9 6 0,7-3-827,10-10 680,11-1 1,3-6-881,1-17 1086,7-6 1,1-6-38,2-17 813,-10-10 1,-3-5 825,-1-11-403,-17-13 0,-5-3 608,-4 6-968,-15-9 1,-5 0-41,-7 11-858,-24-1 0,-7 4-777,2 8 585,-26 5 0,-4 3-748,15 4 824,-19 9 0,0 2 216,21 1 364,-8 14 1,6 9 860,27 5-112,-11 18 1,3 4 658,23 2-1305,-2 22 1,5 2-234,14-11-268,11 20 1,5-2-675,2-20 287,18-3 0,4-8-816,-7-24 1223,15-15 1,2-12 326,-8-23 675,0-14 0,-5-5 421,-9-15-517,-12-2 1,-5 0 423,-11 2-576,-14 5 1,-5 2-241,-8 5-766,-22 8 1,-7 4-660,0 8 372,-21 8 1,-3 5-81,12 9 732,4 3 0,1 4 269,4 10 685,-7 41 683,30-14-785,9 26 0,10 6-12,15-9-794,8 9 1,5-4-639,7-19 360,23-9 1,4-6-200,-10-17 444,23-9 1,2-6-349,-5-17 834,-3-10 0,-3-6 1012,-10-15-607,-12 2 0,-7-1 670,-17 7-395,-5-36-764,-22 55-1465,-60-24 277,38 28 425,-30 9 0,-2 4-414,19 0 701,-20 10 1,2 9 301,31 8 411,-19 9 0,7 8 790,37 13-684,-12 3 0,2 1 174,19 6-902,17-7 1,6-6-999,6-14 715,20-9 0,5-9-223,0-23 423,8-6 1,-1-5-11,-7-12 759,-1-12 1,-3-4 225,-11 3-188,-14-9 0,-8 1 583,-17 17-920,-52-38-1221,11 60 635,-19 0 0,-3 3-301,-3 10 270,1 13 1,4 5 244,20-2 216,-28 55 0,54-37 1,-17 24-1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0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8972,'0'53'90,"10"12"0,-8-27-180,8 4 0,-10-18 180,0-7-270,0 0 270,0 0-360,0-7 270,0-10-630,9-32 540,3 9-359,10-40 269,-10 40 90,-3-16 0,1 21 0,2-7 180,0 14 270,7-5-180,-16 16 449,16 8-449,-17 2 0,8 7 180,-10 8-270,0-6 90,0 14-90,0-15-270,9 7 180,-6-16-360,16-1 360,-17-8-810,17-15 810,-7 3-899,19-27 719,-16 17-180,13-25 720,-16 26 180,0-4-450,7 11 90,-16 12-1,6 2 721,-9 9-270,0 8-810,10 0 90,2-7-810,9 5 1,1-13-1,-1 5 900,-9-7 0,8 8 0,-9 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13.253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685 118 20324,'-22'-18'-5310,"10"8"3563,-8-5 899,18 13-492,-18-5 1341,18-2-1026,-8 7 1540,10-13-1665,0 13 1328,0-14-9,0 15-13,-10-7-161,-2 8 800,-20 15 1802,-2-3-1962,-12 25 0,-2 6 1012,-8 3-846,-1 15 1,1 1 643,7-9-804,15 3 0,4 0 534,6-11-1336,33 37-1993,18-53-250,67-4 1379,-30-25 842,3-7 1,0-3 275,0-10 164,0-7 0,-2-2 730,-11 4-508,-10-14 0,-4-2 1267,-6 8 398,-12-57-2281,-22 55-613,-12-14 0,-8 3-1487,-17 19 1261,-3-6 1,-3 2-1162,-9 11 1472,-4 10 1,0 2-74,11 0 508,-7 16 1,4 8 1422,18 13-363,-2 14 0,3 6 1018,14 13-1574,4 7 1,3 0 61,8-13-940,9 34-383,14-63-736,1 6-727,28-21 1755,-25 3-66,63-22 1663,-36-11-54,18-12 0,1-6 1166,6-16-950,-5-9 1,-4-1 1204,-16 8-1216,-19-3 0,-8 1-977,-17 13 259,-40-31-2360,13 45-716,-64-5 913,39 25 1312,-9 7 1,-1 4 62,1 7 621,-2 16 0,3 7 944,8 11-653,-2 16 0,7 4 1333,20-6-1040,-6 12 1,6-2-652,25-28-699,4 15 0,8-5-1360,19-32 1288,12 6 1,1-7-682,-8-23 1416,7-4 1,-1-4 583,-11-13 860,15-39-647,-32 34 798,-12-31-523,-10 35-1636,-69-37-401,42 33 90,-35-1 1,-6 3-592,24 10 689,-44-1 0,-6 3 121,26 7 428,-24 15 1,2 10 1265,36 11-342,14 24 0,7 8 572,10 1-1381,13-4 0,11 0 0,38 10 0,10 7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14.368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663 186 20232,'-9'-35'-6650,"-4"0"4086,-9 8 479,0-6 745,-20 13 1816,15-5-832,-34 15 1398,-5 10-1042,4 10 1972,-21 15 402,46-5 333,-5 5 93,30-7-1786,-7 15 391,16-4-2056,-17 14 363,8-8-399,-10 7-89,0 11 43,15 0 0,2 3-1115,-5 18 1337,8-7 1,4-4-609,8-20 601,22 6-1128,-5-42 2197,22-32 0,2-12 389,-4 6-296,7-28 1,-5-2 597,-22 24-762,-4-11 1,-7 0 156,-13 15 42,-13-25-286,-15 38-2336,-48 5 790,31 22 983,-49 11 264,52 1 974,-35 22 261,38-19 659,4 18-366,22-20-358,29 5-2627,-4-15 34,66-2 773,-37-16 319,23-3 1,-1-3-385,-20-7 609,11-3 1,-3-1 510,-25 3 532,23-11 1213,-40 24-625,-22 16-1594,-4 13 1,-18 30 0,10 5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15.720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555 386 20232,'-22'-37'-8034,"10"-4"5651,-8 22 1555,18-7 812,-18 1-706,8 6-304,0-7 404,-8 9-785,18-9 2103,2 7-217,22-22 867,-8 20 33,6-20 147,-20 29-775,-39-3 513,19 30-164,-33 18 1,-4 8 943,10 23-1633,8-11 1,-6 9-1,6-6-330,12-10 0,3 2-214,-2 13 1,0 7-1,4-8-58,-2 16 801,43 21-1390,21-79 442,6-33 1,3-9 497,13-4 232,-17-22 0,-7-5-317,-11 10 279,2-44-324,-38 50-1127,-23-12 548,5 32-682,-25 4 1013,28 15 1,2 7 0,12 3-1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25.141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786 239 16978,'-13'-11'-3921,"-6"-4"2853,16 13 559,-6-6 202,-1 0 227,7 7-40,-7-15-309,1 7-487,6-10 867,-7 2-216,10 0 443,-29-24-508,12 17-106,-35-9 613,28 17 264,-38 15 438,33 1-373,-26 10 1,-1 5 1074,20 6-943,-24 8 0,-1-1 1110,20-5 23,-33 42-691,30-11-790,24 3 0,5 5-591,-7 19-15,27 2 0,10-4-948,12-21 434,26 5 1,7-5-604,-1-25 1003,25-6 1,4-5-161,-17-12 647,6-12 1,0-4 466,-3-6-45,-24-7 1,-4-3 997,0-7-692,-12-13 0,-6-6 131,-11-6-859,1-7 1,-7-1-167,-21 2-1431,8-24 786,-27 40-712,14-7-31,-27 14 330,18-13-6,-18 12 751,8-4 66,-15 14 0,-6 5 777,-13-1-229,4 6 0,3 5 553,11 13-110,-2 27 0,4 9 550,14 2-551,-5 29 1,6 5-59,21 0-413,10 5 1,4 1-416,1-4-604,18-11 0,7-3-202,1-4 495,34-11 1,7-6-360,-9-6 819,19-8 0,2-11 278,-16-21 298,2-15 1,-1-5 813,-3-8-622,-15-13 0,-5-2 804,-7 8-1001,-18-6 1,-6-1-254,-3 6-372,-25-14 1,-10 1-825,-4 9 295,-28-7 0,-9 3-570,-2 10 757,10 14 0,0 4-207,-8 5 275,0 2 1161,9 14-88,-26 10 578,31 12-517,-6 21 0,3 7 392,11 9-813,10 7 1,7 2 112,17-5-670,26-3 1,7-2-452,7-3 184,10-11 0,3-2-359,6-4 396,12-9 1,1-3-143,-3-3 503,3-10 0,-1-6 482,-12-15 406,-1-36 0,-3-11 621,-3 3-884,-12-13 1,-9-4-59,-21-1-416,-32-16-698,-4 24 156,-8 20 1,-6 6-251,-23 5 174,5 3 1,-2 3 92,-16 15 478,17 17 1,3 6 699,12 13-86,10 21 1,7 7 566,23 2-830,6 11 1,6 1-207,14-4-546,20 22-96,22-18 780,-5-25-629,7-7 1,1-2-569,-1-3 796,21-13 0,-1-7 594,-27-9 55,18-12 1,-4-9 923,-31-10-724,1-12 0,-5-4 397,-16 3-997,-4-9 1,-6 0-235,-12 11-344,-12-12 0,-7 3-812,-13 14 735,-13-6 0,-3 6-497,4 24 844,-8-2 1,1 7 25,17 23 644,-9 7 0,6 7 715,27 21-725,-6 3 0,3 1 581,20 6-946,10-5 0,6-3-400,14-9 17,22-3 0,5-8-186,-7-18 239,24-3 1,-2-7-335,-33-13 998,21-9 0,-3-5 221,-25-8-94,4-10 0,-4 0 300,-15 6-272,-4-53-494,-22 55-1140,-30-33-63,5 45 75,-36-10-1,34 36 1087,-52 28 279,59 0-67,-5 11 1,3 2 395,9-4-198,13 8 1,2-2 285,0-13-397,40 37-1021,-3-58 227,56 1-82,-31-24 644,1-14 1,-3-3 419,-18 1-252,5-14 0,-6-2 356,-26 8-775,15-49 894,-40 49-1596,-14-24-147,-3 38-112,-34 9 373,32 13 441,-45 45 778,45-15 388,-3 25-494,23 1 539,16-19-329,3 50-624,3-55-592,46 30-444,-20-54 372,64-11 556,-51-19 640,39-40 339,-54 18-527,0-3 0,-2-1 383,-11 2-297,-14-46 91,-14 56-1520,-48-16 239,43 39-526,-70 18 1012,57 3 556,-15 16 0,1 3 353,17-5-348,-4 18 0,7 2 295,21-10 216,-15 54-497,30-55-686,32 22-695,-13-44 489,52-5 137,-42-16 873,35-32 352,-37 10 238,5-59-616,-30 53-77,-9-15 1,-6 1 46,-9 24-1355,-40-45 9,23 50-454,-52-3 561,51 25 226,-41 41 1334,54-8-614,-5 15 1,5 1 552,14-4-185,3 52 117,3-64-292,36 16-743,-12-39 289,37-18 109,-8-19 926,-9-26-258,-15 7 21,-13-37-195,-16 41-303,-13-48 154,-5 57-1111,-46-7 45,31 32-806,-51 47 2031,52-14-878,5 28 0,6 7 429,8 4 1,17-6 0,6 0 0,12 22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9:07.186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432 1 28186,'-24'0'-810,"-6"0"811,18 7-1167,-10-5 1649,0 13-1285,10-5 56,-8 8 123,-12 15-439,15-4-429,-52 29 475,60-26-326,-60 24 103,61-42 312,-21 17 575,39-29 693,12 5-60,12-7 860,30-7-109,-15-3 600,25-15-1048,-37 13 553,4-20-868,-28 21-796,6-22-244,-26 22-923,-5-21-514,-23 28 1965,-38-19-104,31 21 381,-9 0 0,1 4 678,18 8 188,-39 23 78,47-4-318,2 14-21,22-16-2518,41 6 1386,-11-13 271,19-10 0,2-3 40,-6 1 245,6-17 1,1-5 99,-13 0 800,32-35-265,-54 28 224,13-28-1122,-50 28-721,-24-5 302,-5 18 655,-35 16 1,25 2 0,-17 8-1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9:08.669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199 19 26284,'-34'-10'-3196,"2"2"2473,10 8 1208,9 0-140,-6 0-115,7 0-65,-11 0-42,1 8-309,10 9-509,2-5 55,10 19-1514,0-27 0,0 28 1,0-21 89,40 30 762,-31-20-345,60 20 1845,-52-21-447,45 5 1772,-35-15 57,24-10 574,-17-2 91,11-21-1345,-11 11 952,-2-29-2066,-20 19 259,-2-18-1185,-10 28-530,-29-11 602,11 21 705,-53-6 591,32 8-158,-45 16 1097,45-5-229,-22 22 139,36-22 468,3 29-1951,22-34 72,13 25 1,9-21 0,0 7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00.886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 1279 19050,'0'-19'-5035,"0"4"3357,0 15 3446,0 0-851,9 0-245,-6 0-103,26-8 317,-4-2-486,18-10 1,7-1 1650,26-2-1372,-12-5 0,10-8 0,-6 4-270,-9 9 1,3 0-218,11-7 0,14-4 0,2-2 1,-12 5 203,0-1 1,1 2-231,2 3 1,15-1 0,-1 0-1,-15 4-81,-11-2 0,-1 3-137,2 4 0,11 0 0,-1 1 0,-12 0-23,-10-1 1,-2-1 55,27-6 1,12-3 0,-14 3-22,-32 9 0,-1-2 80,17-8 0,6-5 1,-10 4-2,9-6-3,-3 1 1,0-7-104,-19 1 1,-3 0-105,4 1 0,-2 0-184,20-24-331,-37 31 175,-29 31 1,-19 7 0,-6 3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01.418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0 88 22229,'0'-27'-7457,"0"2"4844,0 8 1261,10 7 3037,-8 2-1721,8 8 1194,0 0-290,2 8-1964,10-7 2569,1 23-1334,38 11 477,-19-4-1087,22 2 1,4-2 658,1 0-436,-4-6 1,14 4 0,-10-1-159,-20-4 0,3 2 489,22 5 1,19 5 0,2 1 0,-13-2-429,-3 6 0,1 1 494,-11-10 0,12 4 0,5 1 1,-3-1-1,-12-3-109,-6-1 0,-8-1 0,10 3 10,5 0 0,12 5 0,8 3 0,0-1 0,-6-2 0,-11-6-36,3 1 0,-9-4 0,10 3-22,-7-2 0,13 5 0,4 1 1,-1 0-1,-9-4 0,-14-6 38,6 0 0,-7-2 1,8 2 1,6 3 0,-14-5 129,0 4-181,9 4-21,-51-23 0,-12 5 0,-10-5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07.618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22 0 22728,'-22'0'0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07.701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0 0 13783,'0'18'0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3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7353,'-12'17'629,"2"8"-449,20-6 0,2 21-360,0-12 180,7 21-1403,-7-13 1313,19 13 355,-17-4-85,15 21 321,-17-11-411,0-11-90,-2-22 0,-20-37 817,8 4-1087,-8-44-90,20 22 1,11-54 89,3 45-180,26-30 540,-23 44 90,32 3-90,-42 25 540,31 40-361,-34-15-89,17 29 180,-9-19-90,19 16-180,-25-13-450,42-6 180,-42-24-449,25-23 539,-29 4-270,7-37 270,-16 25-180,6-32 360,-18 34-90,-3-12 270,0 24-90,2 1 0,10 16 179,-9 1-179,6 9 90,-6-1-90,9 8-180,0-6 0,19 21 90,-5-20-90,27 13 90,-8-24-450,20-2 270,-17-14-450,14-18 451,-26 4-1,7-19 180,-19 29-180,-3-5 269,-9 16 91,0 24-270,0-11-449,10 42 179,-8-32 0,46 17 270,-29-31 0,41-1 0,-26-8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08.237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499 71 22728,'-22'-18'-5919,"10"8"4124,-8-5 912,-2 13 2191,-13-14-1314,1 14 724,-17-5-332,24 7-475,-45 7 1409,33 3 246,-35 31 291,38-10-1426,-6 43 51,30-33-1004,12 33-352,2-35-352,47 19-442,-29-29-424,71-3 1021,-50-19 482,43-14 989,-47-3 731,34-31 748,-42-6-811,23 1 729,-40-3-826,-2 22-1035,-10 0-739,-39-22-886,19 34 134,-71-17 316,59 32 1397,-29 0-465,29 0 1004,17 0-170,-14 8 959,-3 18 461,15-5-780,-13 27-785,30-26-1500,20 42-507,4-39 250,40 24 265,-15-39 320,45-3 230,-53-7 523,50-31 786,-52 16 1100,15-42-43,-32 28-434,-22-22-1379,-22 22-1225,-41-12 396,11 22 609,-4 9 1,-1 2-562,3 1 445,1 12 0,3 6 436,11 8 503,-3 32 572,32-21-1218,20 19 0,12-22 0,13 8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20.256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22 35 8210,'-22'-35'0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21.385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89 1236 22140,'-10'-17'-8900,"7"7"7581,-6-6-71,-1 14 2831,7-5-1984,-7 7 1829,10 0-321,0 0-965,0 7 887,0-5-449,0 14 388,0-14-1422,0 14 1127,0-7-1374,0 9 0,0-1 0,0-7 933,0-3-90,0-7 1113,0 0-180,10 9-1193,-7-7 0,7 6 90,-10-8 1013,0 0 90,9 0 89,-6 7-2574,7-5 1213,-1 6 372,4 0 221,9-7 794,-10 7-1987,8-8 939,-18 0 90,8 8 179,-10-6-863,0 6 821,0-8 713,-10 0-796,8 0 796,-18 0-940,8 0 0,-10 0 1193,9 0-260,4 8 663,-1-7-1272,-2 15-101,-11-14-64,1 14 550,10-14-440,2 5 365,10-7-364,0 0-933,10 0 339,-7 0 101,6 0 64,-9 0-550,10 0 439,-7 0-363,16 0 723,-16 0-90,16 0 0,-16 0 0,26-7 443,-14 5-218,17-14 572,-10 6-415,30-15 1,6-6 380,6-12-1610,11-1 1,19-9 0,-10 4 1254,-22 7 0,1-2-231,13-4 0,15-9 0,1-1 1,-12 9-343,1 0 1,0 1 301,-2 4 1,13-5-1,-1 2 1,-15 8-170,-12 6 0,-2 4-27,20-5 0,11-1 0,-16 6-175,7-2 124,-23 9 1,9-5 0,-7 4-92,28-10 76,-3-11 1,0-1-39,1 2 155,-20 0 1,-3 4-46,-15 16-138,10 0 82,-48 32-140,-23 24 1,-5-11-1,-17 11 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21.987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23 177 21173,'-13'-36'-6855,"4"9"4638,9-6 2402,0 13 19,0 3 1,9-7 0,4 5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22.044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 18 14553,'0'-17'0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22.321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89 1 21173,'-24'0'0,"-6"0"-719,18 0 359,0 0 270,2 0-90,10 0 360,0 0-90,19 8-711,6 1 93,29 9-784,2-1 1005,20 9-1667,3 1 1704,-31-3 0,2 3-60,0-5 0,1 2-71,13 13 1,2 2-688,0-3 0,3 0 1043,12 7 1,2 2-169,-5 3 1,1-1 34,5-3 1,6 2-413,-20-11 1,7 5 0,0-1 0,-6-4 568,-8-5 1,-4-3-1,8 2-18,5 2 0,10 4 1,4 0-1,-6-2 1,-12-5-234,4 0 1,-4-2 276,-1 2 1,4 1 0,-13-4 383,-4 2-477,-22 6-453,-10-13 1449,0 5-1588,-10 0-165,8 26-92,-18-18 749,38 31 0,-33-35 1,22 14-1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27.286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508 203 17878,'-32'-28'-3365,"8"-4"1532,1 20 1947,14-11-1007,9 21 491,0-6 257,0 8 792,0 0-1007,-10 8 1681,-2 2 315,-20 23-742,7-4 687,-17 45-966,28-32-364,2 10 0,4 2-691,8-2 59,13 3 0,3-2-1085,2-11 710,24-10 0,6-7-16,-3-16 816,7-13 0,-1-7 402,-12-10 607,22-54-501,-46 33-264,-1-11 1,-8 0 31,-26 9-412,1-10 1,-6 3-589,-24 8 242,-6-4 1,-3 4-672,-8 18 95,-20-14 394,5 47 1105,39 2 124,-1 22 0,3 8 795,3 7-716,12 23 0,8 5-287,15-8-326,13 3 0,10-2-698,18-16 483,10-11 1,5-8-644,10-14 540,4-15 0,-1-8 246,-11-7 351,16-22 1,-4-6 449,-31 1-304,16-16 1,-6-4 492,-29 5-728,-1-4 1,-5-1-342,-22 6-426,-18-2 1,-5 3-748,-1 8 571,-34 7 0,-4 6-328,23 11 767,-27 10 1,-1 10 142,21 17 501,-12 15 1,3 7 654,21 7-438,4 24 1,9 2 412,29-15-966,17 24 0,11-2-504,16-22 233,6-13 1,12 6-1,-6-11-569,22-3 504,-13-15 0,12-1 0,-9-7-389,25-14 796,-6-21 1,-4-7-522,-14-6 1111,-18 3 1,-7-5 859,-18-22-868,-2 17-177,-22-57-741,-12 54-313,-16-10 1,-5 2-816,-9 10 568,-27 3 0,-4 4-324,11 6 510,-24 11 0,0 10 695,27 16 20,-13 13 1,2 8 1128,16 15-630,9 15 0,7 2 683,13-12-996,16 15 1,8 0-323,14-19-371,19-2 1,7-4-462,5-10 612,30-14 1,4-5-318,-17-2 489,25-21 0,0-5 328,-17 2 74,-5-21 1,-3-5 870,-12 6-594,-20-11 1,-6-3 181,-11 15-882,-51-52-1100,17 53 732,-39 0 1,-8 2-513,10 3 391,-22 13 0,-3 7-202,6 9 716,-6 17 0,3 7 587,22 9-179,-10 24 1,8 6 1126,39-4-1148,-6 21 1,7 1-168,31-14-351,11 4 1,10-4-926,20-22 746,14-6 1,5-6-433,9-22 680,4-19 1,-2-7 218,-12-11 399,0-23 1,-6-6 203,-21 8-278,-8-16 1,-7-3 443,-14 12-912,-25-8 1,-6 1-701,-2 9 75,-31 4 1,-8 6-588,3 11 625,-20 8 1,-3 5-236,0 8 828,1 18 1,2 8 413,10 15 238,5 19 1,9 7 595,22 7-897,7 13 1,7 0-64,16-11-250,10 33-227,32-33 40,7-32-44,15-3 1,7-6-691,19-13 999,8-13 1,1-6 275,-6-15 186,-3-19 1,-6-7 508,-27 1-568,-12-16 0,-9-2 498,-24 18-1029,-13-10 1,-8 1-556,-15 14-121,-25 0 1,-6 2-230,-3 1 313,-28 16 0,0 3-194,24-6 482,-29 24 0,1 10 459,38 4 384,-25 27 0,5 12 735,37 5-653,-3 20 0,5 2-80,21-12-543,25 8 0,13-2-641,16-17 472,26-10 0,9-9-262,4-16 405,11-23 0,0-10-124,-11-10 458,3-19 1,-4-6 477,-24 3-223,-6-11 1,-9-1 534,-26 20-538,-25-58-921,-17 62-188,-16 0 0,-7 0-446,-33-4-177,22 22 1,1 3 352,-21-4 655,27 28 1,5 7 526,7 13-42,5 14 1,3 7 687,10 9-797,19 8 1,7-2-160,3-20-351,30 5 1,11-10-342,8-29 697,13-12 1,1-4-440,-2-12 546,3-22 1,-5-8 344,-20 0-243,-5-13 1,-7-1 393,-19 5-586,-23-44 26,-15 64-1112,-48-24 206,11 46 418,9 9 1,1 4 16,-10 9 510,14 19 0,3 5 289,-4 7 351,-5 27 78,22-3-74,20-25-1257,2 33-180,30-35 435,14 19 1,22-21 0,11 6-1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29.519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641 501 13112,'-34'-10'-762,"-8"-5"356,17 13 588,-7-14-940,0 14 737,8-6-151,2 8 234,2 0-62,8 0 190,-10 0 328,0 16-9,10-5 342,2 54-825,10-30-41,15 17 0,9 1-491,15-9 289,16 0 1,6-6-266,5-16 471,10-21 0,0-10-267,-7-23-169,-9-6 0,-5-7 786,-8-13-230,-41-10 1,-10-2 144,-3 2-419,-46-5 0,-14 7 20,-5 24-5,12 18 1,-11 1 0,6 6 29,14 8 1,-1 6-107,-44 3 0,5 8-127,23 13 692,-1 20 0,8 8 594,29 5-453,3 14 0,6 2 248,13-6-492,30-1 0,9-3-609,3-10 270,40-12 1,9-10-106,-8-8 130,-10-22 1,12-7-1,-9-3-22,27-21-521,-22 0 1,-4-3 956,-1-16 257,-2-1 423,-28 1-835,-3 11 0,-4-2 82,-12-17-518,-13 5 1,-8 3-225,-13 9-99,-35 0 0,-7 6-248,10 14 457,-34 0 0,-6 5-263,8 8 497,-7 11 0,0 6 166,9 13 363,9 16 1,8 9 405,20 10-221,6 16 0,11 4-175,32-2-235,15 8 1,10-5-607,22-20 356,29-3 1,6-11 505,-13-28-488,-6-14 1,12-5-1,-11-6-106,15-22 215,-22 0 1,8-9 0,-14 2 402,1-24-325,-9-5 1,-9 0 524,-29 14-872,-21-6 1,-12 2-177,-18 14-23,-24-2 0,-9 4-140,-19 12 260,-2 9 0,0 4-202,2 8-378,3 24 1,2 11 1183,7 10 283,18 33 0,7 9 216,7 1-340,26 12 1,10-1-217,11-23-282,30 6 1,12-7-438,4-28 381,37-4 0,6-9-186,-6-24-375,-17-12 1,9-5-1,-9-3 752,-19 1 1,-1-5-22,15-13 0,7-7 1,-13 2 326,4-22-309,-4-5 0,-10 0 526,-30 14-715,-24 1 1,-11 3-384,-22 10 181,-23 10 0,-5 4-280,1 0 264,-17 18 0,1 8 49,23 3 327,-20 25 0,2 10 2692,24 8-2309,-4 18 1,7 4 464,23-10-468,15 11 1,11 0-443,19-21-637,36 35-48,-14-55 193,17-2-24,0-16 211,32 7 102,-13-22 332,-11-10 0,9-7 1,-10-2 205,20-23-73,-23 6 1,6-9 0,-14 5 519,-11-16-648,-19 1 1,-8-1-185,-14 10-295,-32 1 0,-13 5-163,-20 13 202,-9 6 1,-5 5-235,-7 12 387,5 15 1,2 6-117,12 10 495,-5 20 1,6 8 299,23 5-53,2 10 1,5 3 119,24-5-534,18-3 1,11-3-360,25-5 57,19-15 0,7-6-238,2-11 237,19-14 0,-2-10-78,-23-14 383,16-19 0,-4-6 259,-30-3-168,-3-16 1,-11-2 243,-27 18-391,-20-3 1,-8 3-453,-17 16 333,-22 7 1,-4 6-196,9 9 139,-18 5 0,2 8-178,18 14 543,-6 15 1,3 7 170,19 15 48,7 17 1,6 2 357,16-8-652,17 12 0,10-3-380,12-26-17,25 0 0,9-10-155,7-27 287,13-23 1,3-10 28,4-14 186,-35-3 1,3-10 0,-8 4 171,18-22-237,-10-7 1,-11 0 513,-28 18-593,-22 2 0,-9 1-117,-18 11-127,-32 9 0,-5 6-195,10 6 301,-12 16 0,0 8-23,17 16 1440,-4 15 0,3 12-867,27-6 1,4 3-59,-14 17 0,3 1-359,10 28 688,6-22-741,48-10-372,-12-27-104,64 10-216,-39-31 733,23-28 1,3-11 300,-10-8-194,16-21 0,-5-7 364,-25-5-497,4 4 1,-5 0 569,-26-4-382,-22 14 1,-10 5-336,-17 10-15,-13 14 1,-3 6-297,9 11 497,-22 24 1,2 11 265,19 10 65,-23 27 0,6 6 102,37-1-57,-6 9 0,3 1 181,21-13-361,13-8 1,7-5-371,12-12-422,63-22 88,-32-20 427,-2-33 1,-2-8 306,7-3-204,-10-20 1,-5-4 93,-10 7-80,-14-2 1,-8 1 452,-17 13-466,-26 5 0,-10 4-519,-8 12 316,-26 12 0,-2 5 64,23 6 237,-22 29 0,2 13 420,25 3-106,-6 33 1,6 6 8,17-8-130,8 14 0,9-2 248,20-32-636,31 40-242,-1-77 295,10-19 0,3-7-18,11-11 28,-1-27 1,-1-6 282,2 2-355,-9-14 1,-7-4 470,-19 11-484,-13 1 1,-12 4 257,-29 16-633,-18 11 1,-7 7-239,-6 16 274,-16 17 1,1 7 517,15 1 0,-28 32 0,52-20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33.785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654 53 14087,'-47'-17'-1029,"-14"-1"826,34 8-510,-25 2 546,28 8 294,-18 0-152,-31 32 520,19-17-299,-5 22 0,5 6 276,22 0-283,-1 12 1,7 4 13,23 4-347,18 11 1,10-2-515,16-13 439,28 11 0,7-5-489,5-20 425,7 1 1,-2-3-86,-17-11 335,-1-14 1,-3-3 93,-24-8 746,31-38 325,-38 0-914,-16-16 0,-2-5 85,16-10-291,-27-15 1,-7 0-128,-1 9-823,-14 1 0,-8 3 314,-11 16 186,-32-6 0,-7 3-371,-1 12 690,-6 0 1,0 6 53,11 23 333,2 26 1,3 7 420,7 4-205,3 26 1,11 8 242,30-7-563,12 14 0,6 2-18,12-6-205,27 3 1,7-3-325,-2-12 287,36-14 0,5-9-282,-24-12 390,18-20 1,-2-9 153,-26-10 282,-4-20 1,-7-5 206,-16 0-368,-7-17 1,-10-1-215,-20 19-225,-12-15 1,-8 1-679,-21 15 329,-14-9 1,-5 3-280,-9 16 452,-3 0 0,0 6 3,13 17 385,-3 19 0,2 9 303,16 10 11,9 27 0,7 6 212,13-2-338,15 19 1,10 2-323,22-12 76,24 6 1,11-6-324,24-21 389,-17-19 1,11 1 0,-8-8-166,-14-11 0,0-4 116,14-1 0,7-3 0,-9-3 213,26-17 152,-24-10 0,-9-6 262,-21-7-728,-17-9 1,-11-1 268,-18 8-463,-9-12 0,-6 2-393,-15 10 160,-20-9 1,-5 3-128,-15 8 123,2 7 1,-3 6 16,-15 10 493,25 28 1,2 7 409,-6 11 33,24 30 1,7 8 93,6 3-274,21 13 0,10 3-260,19-1 142,18-5 1,11-6-294,22-17 169,17-13 0,2-10-385,-9-21 337,17-21 1,0-9 353,-23-5-54,-2-25 1,-6-5 24,-21 8-50,-15-20 1,-9-2 74,-15 20-592,-15-16 1,-9 2-294,-15 17 33,-11-4 1,-6 3-137,-18 14 311,11 10 0,1 5 37,8 11 427,-2 26 1,2 8 363,12 1-64,8 29 0,4 6 278,8-14-614,27 20 0,10-2-56,2-28 83,33 12 1,10-7-227,-1-28 111,23 1 1,1-3-313,-15-14 412,7-16 1,-7-7 315,-34-2-133,4-14 0,-7-4 263,-29 2-375,-2-32-135,-32 18-420,-3 18 1,-6 4 60,-22-14-81,1 23 0,1 7-47,7 8 341,-3 17 0,1 7 461,4 8-153,14 23 1,3 5 372,0 4-248,25 10 1,8 0-313,5-10-67,27 1 1,11-7-215,13-23 262,17-3 1,3-8-272,-6-23 318,-10 3 1,-3-7 114,2-31 306,-1-19-88,-12-18 143,-22 16-297,-31-33-497,-16 60-65,-13-9 1,-7 4-179,-19 19 189,-4 1 0,1 3-113,10 9 377,-15 21 0,4 9 598,32 5-360,-17 13 0,5 6 1584,31 4-1492,0 10 0,4-1-14,13-8-344,25 7 1,9-9-312,1-31 455,33 2 1,6-5-227,-5-21 219,9-6 0,-2-5 79,-19-12 87,2-4 0,-8-4 345,-31-2-196,9-32 32,-41 33-1006,-40-18 27,13 36 201,-54-1-84,51 23 206,-49 31 292,62-8 371,-23 59-263,40-31 316,12 48-365,12-48-166,21-12 1,6-5-203,-5-12 280,20-10 0,2-8-230,-14-14 477,42-38 82,-48 15 70,-4-57-159,-22 47-118,-49-47-549,29 57 246,-36 2 0,-6 6-121,17 13 187,-16 5 1,-1 7-155,23 9 431,-40 40 244,52-16-129,-15 57 223,32-55-312,42 29-513,-13-45 298,22-7 0,-1-6-17,-26-6 5,31-10 1,-2-6 115,-30-5 890,38-20-541,-39 6-48,-10-2-82,-12-21-511,-22 27-285,-32-18-16,15 37 263,-52 12 234,49 12 243,-41 37 100,56-26 42,-2 41-73,38-41-396,43 34 154,-20-44-119,27 1 1,2-4-11,-24-10-43,24-10 0,-2-4 11,-27 1 215,20-36 341,-43 28 17,-38-28-381,2 28-299,-66-12 215,39 23-30,-8 11 1,1 6-25,17 5-13,-5 14 1,7 4 87,25-4-615,17 61 528,27-60-614,46 19 0,16-4 711,-35-28 0,2-3 0,11 7 0,7 2 1,-4-2-1,3-4 0,-1-1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34.903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44 194 12618,'-12'-84'-3892,"2"17"2773,0 42 1618,8 15-604,-8 3 488,10 14-536,0 11 205,10 9-972,2 40 886,1-17 12,-4 19 124,1-19 14,-7-5-480,6 7 667,1 32-236,-7-24 211,16 16 1,1 2-228,-13-8 130,21 9 0,3-4-96,-14-22 260,35 13-162,-37-49 178,4-32 263,-19 1-453,-10-27-341,-2 21 209,-10-5 138,10 8 330,-8-1-411,8 8-81,0-13-514,2 19 753,10-19-130,0 13-490,20-31 324,-6 18 132,24-9 1,5 0 239,1 0-215,35 9 1,4 4 568,-9 1-2472,19 21 0,-2 10 2337,-32 8-388,-10 1 1,-7 7-561,-20 39-175,-10-10 254,-33-4 0,-7-1-11,3 0 296,-38-9 0,-4-7 203,31-15 162,-20-7 0,1-7-36,26-16 182,-23-32-140,40 7-342,12-49-455,12 41 297,40-33-279,-13 35 147,16 9 0,3 2 122,-2-9 241,15 10 0,1 3 298,-16 3 147,6-1 0,-1 5 222,-19 13 91,29-4-379,-57 25-573,16 35-376,-28-12 263,16 9 1,4-1-409,-5-3 171,17 5 0,3-3-68,-8-13-670,43 7 501,-55-33 327,22-32 402,-37 11-678,8-52 439,-20 32 155,6-18 0,-4-3-142,-24-1 146,10-10 0,0 0-262,-5 11 175,0-4 0,5 2-305,17 22 675,-24-39-97,26 60 3238,-7 5-2965,10 27-511,40 40 328,-31-11-511,38 2 1,5 0 312,-18 2 92,21 2 0,3-2 101,-7-10 172,-2-1 1,-4 0-233,-16-2 521,30 19-489,-54-36 667,15 17-912,-20-35 370,-20 4 45,15-26-707,-15-32 245,20 9 44,0-15 1,0-1-132,0 8 181,0-16 1,0 1 56,0 20-757,30-30 31,-13 55 814,54 11 0,-22 25 0,27 11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3.4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0 7533,'-46'0'0,"-4"0"0,26 0 270,3 0-91,11 0 1,10 8-360,0-6 90,29 13-539,-22-6-540,60 16 899,-38-14 270,33 12 0,-19-13 0,0 7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35.218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432 1265 13156,'-22'-45'-2127,"-10"-5"1643,18 20 282,-6-3 299,10 16-54,8-1-338,-28 8 780,16 3-1157,-67 14 1247,46 3-228,-16 8 1,2 5 157,19 8-308,6 16 1,7 4-96,17 3 42,21 8 0,9-1-427,12-8-387,17-14 0,4-5 483,4-6 340,10-22 1,0-11 75,-8-14-1463,-8-32 1,-9-12 1490,-25-23-133,-15 11 0,-1-14 0,-5 9-128,-3 21 1,-6-2-579,-3-7 0,-4-13 1,-2 0-1,1 11 411,-2 0 0,-3 2-514,-7-20 0,-4-10 1,3 13-83,5 27 0,1 3 389,-6-21 0,16 12 439,48 35 0,-8 31 0,41 35 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0:56.15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521 70 22726,'9'-17'-3748,"4"7"4418,-1 2 49,8 0 171,-18 6-957,8-6-70,19 1 704,-12 5-357,45-5 759,-35 7-898,44 0-237,-51 0-387,58 0 584,-58 0 90,51 7-805,-44 3-309,15 7 7,-20-7 156,-10 5-916,-2-13 1364,-10 14-1369,0-14 1,0 21 202,0-19 490,-10 35 544,8-25-56,-28 42 1507,25-33-1899,-24 34 1900,26-36-711,-16 20 640,6-22 352,-9 15-565,10-23 691,2 20-1694,0-19 1310,8 21-1754,-18-21 2591,18 19-2511,-8-19 953,20 21-1944,-8-22-307,18 13 1452,-18-22-315,18 6 1714,-17-8-1023,6 0 1779,-9 0-1214,-9 0 1934,6 0-160,-46-8-760,39 6-536,-78 2-95,56 2-731,-61 21 451,53-11-10,-41 21 90,42-21 0,-44 3 113,43-15-101,-41 0-577,62 0-124,-60-8-561,60 6-81,-53-6-21,55 8 223,-22 8 602,27-6 168,0 22-997,2-20 1308,0 19-1263,7-21 1080,-6 14-755,9-14-1216,0 6-397,9-8 1805,-6-8-224,7 6 222,-10-14-549,10 14 1092,-8-14-1090,8 15 2865,0-23-1318,-8 20-1390,8-35 528,-10 26-2010,0-51 2103,0 31-2082,0-57 1775,-10 47-2217,-12-55 1319,7 56-527,-14-48 628,26 57 869,3-31 235,13 42 926,19-10 578,2 22 1149,20 2-269,-17 8-55,24 8-261,-24-6-342,27 13-503,-28-13-662,45 14-763,-49-14 129,40-2 0,-28-10 1,12-8-1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04.519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862 210 19607,'0'-27'-5866,"0"10"4270,-10 10 1648,8-1-1288,-8 6 2216,10-7-1497,-10 9 1082,7 0-843,-26 0 1264,14 0 0,-36 0-267,24 0 611,-35 9-1125,35-7 463,-27 11 0,-2 5-375,17-5-151,-36 20 0,0 6-36,28-4-147,1 2 0,-1 0-68,3 0-18,0 37-489,9-31 311,17 5 0,5 1-741,0-6 101,3 46-89,20-48-84,12 33-115,3-43 595,36 26 339,-22-36 360,45 20 307,-25-29-106,-7 0 1,1-1 457,11-9-98,12 2 0,0 0 670,-5-4-808,17-4 1,-1 0 342,-19 2-527,0-6 1,-3 0 297,-13 6-422,31-5 129,-46 7-259,24-8 136,-34-2 23,25-23-245,-28 12-188,18-43-152,-27 30-177,4-55-356,-19 46-129,-19-47-269,4 50 657,-14-9 1,-3 0-388,2 5 539,-10-6 0,-1 2 111,12 15 215,-12-8 0,1 2 173,10 14 97,-9-9 0,-3 4 485,3 16-190,-11-3 1,-3 3 319,-11 12-265,1 1 1,1 2 335,-2 9-294,6 1 1,3 3 512,14 6-605,-5 3 1,1 2 187,5-2-382,-2 6 1,1-1-89,12-7-167,-50 28 29,69-27-636,-58 26 352,60-19-632,-21 38 299,29-19 85,13 9 1,3 1-665,1 6 678,21 6 0,5-2-437,-1-13 842,8-1 1,3-3-547,-1-18 849,-2-6 1,3-5 42,8-12 398,-3-9 0,-1-2 705,7-9-661,4 2 0,-3-2 485,-19-7-633,20 7 1,-2 2 372,-29-1-561,17 1 1,-4 0 242,-28-2-368,59-23-162,-60 4-579,52-37 208,-53 25-35,3-11 0,-3-1-434,-16-2 180,-13-17 0,-7-1-872,-12 6 940,-23-13 0,-7-1-689,4 7 1084,11 25 1,-7-5 0,7 9-409,-12-9 408,-26 10 1,-6 15-1387,16 35 1743,-4 0 1,-1 7-1,31 11 1,3 5-1,-11 2 1,0 0-1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15.535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35 124 25498,'0'-20'-8944,"0"-3"6142,0 21 1446,10-14 2059,2 7 558,0-9-867,18 8 927,-25-6-2724,34 14 3473,-24-5-276,26 7 105,-16 0-825,17 15-1282,-8-3 592,20 21-1483,-17-21 2096,34 19-1674,-32-27 619,12 4 1,1 0-83,2-8 140,21 0 0,2 0 599,-5 0-271,24-4 0,1-1 663,-13 3-714,13-2 0,0 0 473,-16 4-712,2 1 1,-2-2 164,-15-6-227,-2 7 1,-5-2-6,-17-13-65,19 13-15,-49-6-251,-2 0-354,-29 6 885,-35-6-287,12 8 243,-22 0 0,-2 0-71,7 0 8,-21-4 1,-4 0 97,-5 3 90,1-7 0,0 0 360,-3 6-572,26-1 0,-9 0 0,9 1-1834,-21 2 1794,5 0 0,-2 0 0,31 0 0,3 0 44,-44 0 42,14 0 0,3 0 9,15 0 7,-7 4 1,6 0 79,32-2-93,-21 14-8,39-15 92,12 15-2329,12-14 1870,39 6 104,-11-8 281,14-4 1,5 0-92,7 2 18,20-3 0,2 2-48,-5 11-117,-18-3 1,9 1-1,-9 0 2225,28 6-2116,-24 1 0,9 2 0,-9-4 871,-16-8 1,0 0-946,25 9 1,12 3 0,-13-3-56,-26-10 0,-1-1-10,27 5 0,12 1 0,-12-4-280,19-11 445,-25 6 0,11-1 0,-10-1-4,-18-5 1,-2 0 100,47 4 1,-2 1-248,-8-4 194,-25 7 1,-3 2-288,-2-1 216,4 0 57,-28 0-258,-13 0 10,-12 0-102,-20 0 169,-12 0-201,-42 0 280,12 0-20,-13-4 0,-2 0-138,-2 2 173,-8-6 0,0 0-20,10 6-16,0-5 0,2-1 21,11 6-8,1-2 1,3 1 76,10 3 51,-1 0 132,31 0 299,10 7-2173,20-5 1758,14 13-493,13-13 539,36 14-274,-31-14 192,-1 6 0,1 0-233,9-6 153,-9 5 0,2 1 1677,17 2-1718,-13 2 1,-1 1 157,7-2 1,9 13 0,-41-14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16.253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212 395 23768,'0'-19'-8629,"0"-4"6083,0 13 1407,0 0 402,0-5 336,0 13-130,0-14 358,0 7-1670,0-1 1753,9-5 886,-6 5-623,7-16 235,-10 15-436,0-28 1,0 25 89,0-35-89,-10 28 281,7-20-1148,-6 22 930,-11-7 83,15 16 12,-34 10 1414,34 10-1005,-15 23 11,20-3-654,0 20 85,0-21-39,20 51-440,-15-43 437,14 12 1,1-1-1347,-15-15 720,15 16 272,-20-32 414,0 1 0,9-1 296,-6 1-330,7 0 310,-10-9-415,0 7 375,-10-14 1159,-12 6 53,-3-8 97,-26-8-480,24 6 548,-25-14-710,38 7 40,-16-1 225,28 2-2747,2 8 1677,12 0-98,39-8 416,-2 7-281,47-7 315,-34 8-219,-10-4 1,-1 0 245,-10 2-116,31-6 0,-48 16 0,8 2 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17.753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575 151 26658,'-22'-35'-6813,"10"15"4533,-8-3 797,18 21 1236,-8-6 142,10 8 1327,-10 0-171,8 0-1410,-28 23 1288,25-17-303,-24 41-433,26-33-902,-6 19 257,9-16-1707,0 1-1,0-1 479,0 24 325,0-17 396,0 40 110,0-41 669,0 33-258,0-42 403,0 25 91,0-35-91,0 11 90,0-15 1578,9-15-942,-6 3-3849,17-36 3708,-18 24-469,18-40 302,-8 41 249,0-34-355,-2 36-1299,0-28 555,-8 28 346,8-12-2,-10 16 3172,0 7-3429,0 2-167,0 24 272,0-5-280,0 22 299,0-6 110,0 24-224,-10-12 686,8 11-252,-8-14 198,10-9-261,-10 6 462,-12 10 150,-2-12 436,-8 18-215,19-38-85,-6 12 92,16-21 89,-7 6 261,10-8-75,0 0-149,10 0-346,3-16-488,-1 13 354,-2-21-874,-1 15 237,-6-17-916,17 15 838,-18-29-1269,8 27 739,-10-44-116,0 34-764,0-41 1125,0 33-616,0-43 1008,0 41-1227,10-39 1443,-8 48-778,18-25 1175,-18 38-217,8-12 330,-10 21-604,-10 2 1578,-2 10-520,-20 14-54,17-4-320,-24 13-45,24-13 4,-36 13 133,24-14 537,-35 7-1368,35-9 283,-34 8 117,34-5-31,-25 13-152,28-14 74,-8 7-366,20-16 139,2-2-281,10-8 565,39-24-481,-29 3-486,69-30 671,-60 29-291,62-24 491,-42 40 246,45-32-230,-55 34-130,50-20 231,-59 22 843,41-14-740,-37 15 313,-2-7-497,8 8-420,-25 0 390,14 0-376,-19 0 191,0 15-1813,0-3 89,-9 29 331,6-20-67,-16 43 246,16-39-346,-7 56 122,10-49-158,0 42 1578,-10-42 395,-2 24-424,0-34 281,-8 26-140,18-34-90,-8 17 1,10-21 0,0 7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26.833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332 0 22282,'-25'0'-1619,"5"0"1529,11 0 90,6 8-1701,-7-6 2514,0 7-563,8 6-1480,-18-11 1589,-12 19 3966,15-13-3795,-32-1-122,44-1-3834,-24-8 2972,26 0 201,3 0 1597,13 0-1759,48 0 220,-29 0-301,59 0 213,-52 0 711,44 0-428,-43 0 0,41 0 0,-62 0 89,50-8 132,-52 6 0,35-6 72,-38 8-293,16 0 0,-28 0-90,8 16-1899,-10-5 4503,-19 30-3479,4-11 43,-17 28-13,10-27 504,-10 41-366,17-46 1,-24 53 1972,34-53-941,-34 46-323,34-49-437,-15 34 60,20-36-764,0 20 457,0-29-91,0 11 107,0-21 443,0 13-514,0-13 394,10 14-485,-7-14 1214,6 14-648,-9-15 442,-9 7 1398,-4-16-1019,-28-1 467,4-9-277,-47-7 540,43 5-888,-10 7 0,1 1 993,8 2-467,-41-5-1404,46 13 1230,5 2-464,22 9-300,10 25 0,0-13 1,0 12-1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27.83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67 203 20604,'-12'10'1300,"2"13"-2931,10-19-461,0 20 836,0-7 419,0 3 239,0 21 150,0-20-640,0 19-325,-10 19 1041,-2-16 820,-1 54-248,4-62 235,9 45-345,0-57 0,0 34-90,0-44 0,0 18-266,0-29-182,29 6 923,-12-16 856,35 6-183,-18-13 608,30 5-420,-35 1 162,60-15 8,-57 20-225,61-11-605,-54 7-1041,32 6 348,-44-6-201,35 8-30,-45 0-253,32 0 83,-44 0 315,24 0-161,-26 0 130,16 0 90,-16 0-316,16-8 987,-16 6-392,7-6 90,-1 0 155,-6 7-89,17-7 99,-8 0 38,0-1-172,-2-9-1250,-10 0-519,0-7 1,10 5 665,-8-20-634,8 11 319,-20-45-765,8 31 381,-8-54 465,0 54 617,8-54 324,-8 54-1146,20-31 1300,-8 45-945,18-4 1896,-18 23-1086,18 10 1,-18 17 0,8 10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28.767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752 859 20216,'0'-20'-6201,"0"5"4704,0 7 614,-10 6 5894,8-6-6393,-8 8 2624,10 0-379,-10 0-907,8 0 1234,-8 0 91,0 0 90,-2 8-341,-10 2 1550,-10 15-2140,7-5 24,-26 13 175,33-14-421,-70 14 560,54-22-546,-17-1 1,-1-4-567,3-6-375,-35 0 269,45 0-24,-23 0-174,38 0 419,-8 0-379,20 0 43,2 0 326,10 0 139,0 0 180,10 0-90,2 0 270,10-16 291,0 5 337,-10-30-1614,8 20 852,2-28-683,-7 27 398,14-26-175,-26 27-739,16-28-45,-16 20-818,7-22 1635,-10 14-1039,-10-37 250,-2 31 196,-9-9 0,0-1-910,4 8 1308,-5-4 1,4 1-936,16 7 1230,-8-40-406,10 48 597,0-16 253,10 39 1783,2 2 560,1 8-562,26 8-532,-32-6-688,52 14 285,-32-14 40,47 13-256,-25-13-1164,34 6-547,-34-8 918,35 8 106,-45-6 203,42 5-77,-52-7-178,52 0 256,-51 0-507,31 0 278,-46 0-441,14 0 315,-26 0 0,16 0 0,-6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29.46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89 700 21025,'-23'-10'-3732,"1"-13"264,10 19 3730,-8-12-1470,18 16 2266,-8 0-238,10 0-295,0 0-435,0-7-640,0 5 722,0-14-795,0 14 627,0-13-1239,0-3-90,10-1 940,2-30-371,1 26 1701,-4-41-648,-9 40-297,0-40 0,0 40 0,-9-32-429,6 35-732,-7-36 344,20 34 652,12-34 595,3 36 1252,26-12 269,-24 16-3,54-1 126,-49 8 4105,59 3-4404,-62 7-1275,52 7-122,-41-5-870,43 6-348,-44-8 172,33 0 214,-45 0-128,14 0 516,-19 8-610,0-6 675,-9 6-1031,6 0 476,-16 1-1220,7 9-277,-10-1 770,0 1-1,0-1 677,0-7-500,0 5 946,0 3-396,0 48 1049,0-21-150,4 15 1,1 0-507,-2-5-29,2 17 0,0 2 187,-5-8 0,0-11 0,0-3 0,0 1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3.6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335 51 7533,'-22'-9'180,"1"2"179,-1-1-179,10 6 90,-7-13-90,17 13 0,-17-5-360,16 7 90,-6 0 270,18 22-360,3-8-180,39 56 270,-13-29-90,-1 7 1,-2 1-91,-9 0 450,3 39-90,-39-56 629,-40 23-449,0-44-45,-5-4 0,-3-6 135,-33-26-271,22 5-508,12-13 59,54 16 90,3-8 270,12 14-1529,57-27 540,-26 25 770,39-19 1,-30 7-1,3-2 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58.43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309 158 13793,'-24'0'-965,"-6"0"-616,8 0 1240,8 8 130,-16-6 157,28 13-382,-18-5 626,8 8-558,0-9 742,-18 7-288,25-7-83,-44 17 82,42-15-160,-32 36 314,36-23-599,-7 57 240,10-38-73,18 20 1,4 2-427,-3-6 518,33 11 0,7-2-371,-13-15 481,29-9 0,2-7-34,-18-15 185,22-7 1,0-7 132,-22-16-29,-1-2 0,-3-5 386,-8-14-420,-10-14 1,-1-3 49,4-1-245,-12-12 1,-5-3-71,-11 10-128,-14-2 1,-5 0-246,-8-4 87,-27 6 1,-7 4-48,2 6 194,-32-2 1,-4 8 179,22 21 6,-15-7 0,0 5 119,12 15 37,6 1 0,1 2 383,5 9-242,5 11 1,3 6 91,15 6-142,1 11 0,4 2-254,12-3-12,6 12 1,2 2-166,4-2-38,12 18 1,6 0-205,9-7 61,16 2 1,7-6-102,4-19 469,11-7 0,3-7 165,-2-18 1,16-11 0,0-7 313,-11-15-161,7-12 0,-3-6 157,-21-3-268,-6-12 1,-3-3-13,-8 11-306,-17-16 0,-8-2-37,-12 19-197,-31-12 0,-10 3-212,-5 12 283,-28-3 1,-4 3-51,9 9 143,-13 0 1,-1 4 108,15 16 105,-10 0 0,4 5 121,27 17 227,-15 9 0,4 7 329,26 9-544,-1 18 0,4 3-47,17-8-61,3 22 1,8 1-214,21-13-41,8 14 1,8-2-157,28-13 186,6-4 0,4-5-227,15-15 504,-1-15 1,0-6 5,3-12 55,-3-23 0,-2-7 432,-7-3-417,-19-20 0,-5-3 312,-8 11-532,-27-16 0,-8-2 46,-2 18-374,-34-16 1,-11-2-172,0 11 251,-32-9 0,-8 3-359,6 7 425,-12 6 0,-2 5 50,14 18 160,-7 5 1,0 7 232,10 28 40,-2 6 0,1 7 316,3 21-340,19 6 1,7 3-98,13 3-38,16 11 0,8 0-302,14-7 160,22 20 0,11-3-389,10-22 343,-6-14 1,10 6-1,-6-9-266,27 1 369,-20-19 0,10 1 0,-9-6 43,22-2 128,8-22 0,0-9 325,-14-12-130,-12-21 0,-7-7-35,-9-2-275,-26-14 0,-7-2-175,-7 5-73,-25-5 0,-9 2-422,-6 14 257,-32-12 1,-8 3-472,-1 16 519,13 10 1,-9-5 0,8 8-39,-22-1 212,-11 4 1,0 6 172,11 15 129,7 22 1,3 7 448,9 7-351,18 27 0,5 6 63,2-2-396,17 26 1,8 3 107,12-16-137,25 20 1,12-3-249,17-28-483,-8-5 1,3-3 320,18-14 401,-1-2-65,0-10 325,6-18 1,1-4 209,3 5-30,12-24 1,-4-7 351,-30-3-520,-5-19 1,-5-7 155,-17 0-443,-3-13 0,-9-1 12,-22 9-296,-10-11 0,-8 0-150,-26 14 160,-19-5 1,-5 3-320,-6 6 369,-11 10 0,0 6 231,11 12 14,2 21 0,3 10 581,12 22-264,9 19 0,7 7 196,19 7-309,0 20 1,9 2-237,27-16 18,9 20 0,10-3-286,25-29 352,19 6 0,5-7-328,6-32 438,16-2 0,0-7-89,-13-24 316,0-12 1,-4-9 392,-16-13-456,-15-14 1,-5-3 233,-7-3-474,-17-7 1,-8 0-147,-12 5-56,-25-4 1,-12 5-396,-17 18 172,-25-6 1,-6 7 967,1 26-686,20 4 1,-11-2 0,11 7 328,-10 17-382,-5 12 1,6 9 531,31 14-808,5 20 1,3 4 489,10 0 0,7-7 1,2 2-1,-7 10 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31.60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145 131 24554,'0'-10'-6851,"-10"-5"3831,8 13 2788,-8-6 39,10 8 1789,-10 0-456,8 0-285,-8 8-621,10 1-324,0 9 467,0 7-504,10 18-509,2-4-1271,20 27-113,-7-35 604,36 18 7,-22-30 2258,45-1 359,-45-18 483,22-33 563,-36 2-417,7-59-598,-20 45-648,-32-44-1240,13 58 126,-33 0 0,-8 5-12,13 13 149,-15-6 1,-3 6-560,4 27 1524,-34 21 888,43 14-1247,8 7 1,3 3 953,5 5-1113,10 9 1,6 0-1,8-9 1,6-14-1,0-1 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32.35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111 272 24020,'-12'10'-724,"-8"6"481,18-14 76,-18 13 159,18-13 81,-18 13-60,8-5-7,-1 0 229,4 13-1051,9-11-521,0 13-112,9-7-373,33-8 1332,-3 5-64,55-13 441,-43-2 238,42-17 958,-53-11 542,41-30 79,-62 25-1122,5-17 0,-8-3-1154,-26 6-666,-22-37-775,-5 42 191,-56 15 1029,39 9 347,1 19 1,3 5 40,10 6 613,-21 21 1,27 2-1,-10 10 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33.55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243 87 24020,'-34'0'-1529,"12"8"2822,2-6-1160,8 13-651,0-13 782,-8 14-407,18 10-1252,-18-5 1219,47 43-1913,-20-39-318,55 24 1099,-35-32 1282,23-13 1,0-5 73,-23-2 89,24-10 0,-4-7 1705,-29-1-1863,12-18 0,1-2 1751,-14 12-332,13-58-1149,-30 63-1424,-40-17-237,1 32 470,-37 1 41,10 8 994,13 10 1,0 3 582,-13 1-146,6 12 0,7 4-375,24 1 1,-11 20 0,40-16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33.87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155 19 24020,'-24'27'-807,"-6"6"-213,18 17-1063,-10-9 1506,10 18-424,-8-32 1061,8 22-580,-1-26-17,4 33-239,9-42-371,0 17 831,0-21-342,9 7-59,4-7-28,48 6 1353,-29-14-364,17 2 0,3-1 826,-11-10-71,7-10 0,-2-7 866,-7-17-1301,-6-11 1,-5-3 597,-13 0-1177,-12 2 1,-6 1-1120,-12 11-857,-46-17 601,22 38 1206,-35 4 0,27 16 0,-7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34.78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44 2138 21764,'-22'-10'-3880,"10"2"2112,2 8 2798,10 0-818,0 0-70,0-8-1168,10 7 1490,2-15-812,10 6 1357,1-7-74,8-9-1005,4-1 238,5-1 1,3-2 93,11-19 140,2 9 1,11-7 0,-8 4-444,-21 6 0,2-2-594,14-4 0,13-7 1,0 0-1,-12 6 445,-11 2 0,1-2 216,15-8 1,14-11-1,2 0 1,-14 8-69,-9 4 1,0-1 84,-1 3 1,12-8-1,4-3 1,-3 1-1,-10 10-129,8-11 0,-1 1 109,4 1 0,12-9 1,0 2-1,-13 10 10,-9 5 1,-1 4-31,12-6 0,7-3 1,-12 9-40,5-5 8,-5 8 0,-2 4 262,-18 16-419,39-16 459,-54 37-217,34-6-194,-43 8-98,11 8 1,-29 1 0,0 9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35.69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1227 22169,'12'-18'-2581,"-2"1"1118,0-1 737,-8 9-391,28-7 6470,-16 6-4699,38-8-22,-25 9-440,21-3 0,5 1 326,3-1-1768,33-10 1,6-4 1703,-48 11 1,2-2-163,14-5 0,13-5 0,2-2 0,-11 3-771,3-5 1,0-3 453,11-4 0,15-8 0,1-1 1,-12 7-180,1-2 1,-1-2 149,-7 1 1,9-8 0,-2 0 0,-13 9-935,-9 7 0,-6 2 845,27-21 0,-6 3-350,-12 16 459,-17 8-46,42-6 125,-49 13-421,4-1 0,1 1 231,2 7-93,15-18 226,-39 29 1,4-6 0,-17 8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36.557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4065 21764,'10'-28'-2553,"-8"3"-19,28 7 4238,-16 1-1516,18-8 412,0-3-189,22-22-393,-15 10-61,26-17 0,1-6-30,-15-13 294,-10 24 1,11-10 0,2-2 0,-10 6-1128,-2-4 0,0-4 948,-1 7 0,8-10 1,3-4-1,-2 3 1,-6 9-886,10-20 1,2 0 811,-3 11 0,10-12 0,4-3 0,-2 3 0,-9 12 92,-8 9 0,-6 7 0,8-4 31,10-8 1,11-8 0,4-3 0,-4 5 0,-9 10-33,-11 11 0,-6 7 0,6-5 26,7-2 0,8-7 1,4-2-1,-4 3 1,-9 7-554,12-13 1,-3 1 476,-11 11 0,7-5 0,-2-1 1,-9 7 88,-1-1 1,-4-3-183,3-22 0,2-12 0,-7 9-70,-10 21 0,-1-1-43,-4-5 0,4-11 0,-1 1 0,-4 13-155,-1 11 0,-2 2 56,18-41 0,-3 7-335,-13 38 80,3-11 904,-30 71-1158,-10 3 817,-2 24 1,-30 9-1,-5 10 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1:37.21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35 20871,'0'-19'-6026,"0"3"4167,0 16 3628,0 0-708,9 0-263,-6 0-293,17 0 54,21 0-559,-11 8 1045,61 18-98,-40 3-1171,9 8 1,15 10 0,-6-3-826,-13-6 0,3 4 883,-2 1 1,12 11-1,3 3 1,-2-1 0,-12-7-279,13 12 0,-2 0 242,-13-11 1,9 7 0,3 2 0,-4-3 0,-10-9-287,7 4 0,-2-5 315,13 7 1,7 3 0,-14-11-281,4-4 170,-16-11 1,-5-4 389,-24-14 190,18 19-391,-27-19-69,4 36 0,-19-17 1,0 20-1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00.19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786 111 11610,'-22'-8'-1971,"-10"-2"1647,7 0 352,-6 2 167,8 8 45,1 0 138,-29-7-274,31 5 122,-68-6-20,66 8 106,-69 31-84,62-8-151,-8 12 1,2 4 11,8 10-162,10 7 1,2 3 8,6 13 11,20 21 1,7 1-226,-1-13 93,25 5 1,7-10-546,-5-41 723,12 0 1,1-8-46,-5-23 343,18-5 1,2-6 66,-1-14-561,-1-5 1,-5-6 916,-16-15-477,-6-8 1,-5-5 303,-8-14-532,-11 14 1,0-12 0,-6 10-218,-10-20 1,-23-10 1,-12 7-313,-12 38 134,0 4 0,-5 6-350,-37 18 264,12 1 330,-3 12 1,0 4 244,-4 10 31,-9 16 1,5 9 572,26 12-340,-13 21 0,5 6 168,22 2-243,6 6 0,5 3-248,12-1-64,22-3 1,10-3-322,14-11 140,19-2 1,7-6-442,7-22 689,13 0 1,2-5-278,-6-18 392,16-9 0,1-6 23,-2-17 133,8-13 0,-4-8 250,-26-12-171,0-10 0,-8-4 25,-24 3-380,-3-5 0,-6 0-76,-15 6-325,-15-2 0,-8 0-375,-20 2 102,-18 4 1,-6 4 38,-5 12 266,-17 7 0,-2 7 185,7 18 219,-7 15 1,1 8 140,19 11 77,-1 33 0,5 9 272,13 3-297,15 23 1,8 4-118,6-9 21,35 8 1,13-1-346,6-17 93,29 0 0,10-6-406,8-18 438,3-14 0,3-10-74,3-18 316,1-25 1,-4-11 268,-13-16-95,1-21 0,-4-5 190,-17 2-374,-8-18 1,-5-1 77,-12 17-472,-11-21 1,-12 1-61,-27 27-286,-3-17 0,-11 5-276,-34 33 391,8-6 1,-2 5 94,-21 28 211,13 6 1,1 6 356,-4 12 25,7 29 1,3 8 316,2 0-194,10 34 1,5 6-1381,10-11 1087,11-12 1,4 3 42,15-16 1,6-3-401,13 21 126,12-3 0,10-4-522,29-8 614,9-7 0,5-6 637,16-21-472,-26-17 0,9-4 0,-7-4 79,-14-3 0,0-7 17,11-12 0,6-7 1,-8 2 123,-16 10 1,-4-5-89,24-44 0,-7-4 418,-9 16-665,-21-22 1,-7-2-233,-10 16-92,-22-8 1,-9 2-409,-11 10 122,-27 2 0,-8 5 31,-4 13 251,-21 6 0,-4 7 106,11 18 252,18 8 0,-10 2 1,11 5 242,-20 15-140,21 7 0,-8 10 0,12 0 468,-13 29-302,23-6 0,-3 13 1,11-8 180,9 25-413,17-19 1,3 10 0,10-11-254,26 10 17,18 10 1,9-8-291,16-35 406,-11-17 1,12 1-1,-8-9-109,26-9 284,-19-13 0,11-4 0,-10-5 216,25-21-113,-32 0 1,7-8 0,-10 2 30,-17 7 1,-4-4-27,6-16 0,1-10 0,-8 8 74,3-16-371,-12-9 1,-12 0 76,-25 15-470,-12-5 0,-10 3-369,-29 10 318,-9-1 0,-5 5-26,-6 17 317,-11 3 0,0 4 48,11 14 288,-7 16 0,2 7 233,17 13 53,-1 27 0,8 11 326,30 4-613,-3 18 1,11 3 66,41-3-273,1 7 0,8-3-283,36-20 270,8 4 1,4-7-338,-2-31 432,19-4 1,-1-11-47,-28-27 422,15-14 0,-2-14-129,-41-4 1,-4-4-194,10-1 0,-4-1 557,-5-46-501,-23 26 1,-6 0 23,-2-22-510,-25 0 0,-9 5-342,0 29 205,-38 5 1,-8 10-116,9 25 350,-11 6 1,-1 8 53,7 28 112,11 13 0,5 9 484,9 22-539,16 6 0,8 0 294,15-12-147,17-10 0,10-7 0,21-19 0,31 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3.8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65 102 7533,'-21'-26'-360,"-1"-6"360,10 13 180,3 2 0,9 10-90,9 7-180,3 0 180,10 0-90,-10 7 180,35 48-91,-37-11-89,19 11 0,-1 2-179,-23-6 89,10 1 0,-1-2-270,-12-8-540,8 45 900,-10-47 0,0 10 0,0-26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01.36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66 353 14817,'-22'-18'-2544,"10"9"2005,2 1 66,10 0 148,0 6 153,0-13-105,0 13 226,0-14-496,0 7 590,10-9-10,-8-7-19,28-18 176,-25 4-259,24-27 243,-17 42 125,1-22-119,-3 42 207,-10 4-277,0 12-342,-10 59-12,-3-26 298,7 27 0,0 3-143,-4-15 19,14 5 1,2-2-119,-3-22-51,6 56-187,-9-52 426,-9 37 81,6-61-105,-16 2 444,6-23 105,-9-15-424,10 11 321,-8-28-530,18 29 35,-8-21-111,20 22 595,22-5-377,5 7-214,7 0 593,7 0-790,-24 0 370,54 15 81,-39 5 1,22 15 0,-32 1-1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02.06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45 535 10640,'10'-19'-2213,"-8"-4"1555,8 13 822,0-7-69,-8-1-230,8-7 170,-10 6-46,0-15-215,10-16 270,-8 9 38,8-56-15,-10 52 31,-10-44-139,8 65-35,-8 1 11,0 33 194,8 46-63,-8-21-60,8 20 0,4 3-29,8-4 61,-10 8 0,2-1-26,18-9 36,-18 22 12,18-23-70,-8-20 32,0 18 6,-2-30 92,-10-1-106,0-11 82,-29-7 73,21-7-1,-50 5-2,40-6 120,-14 8-45,23 0 27,9-8-178,9 6-306,43-6-478,9 8 718,28 8 0,-23 10 1,-12 9-1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03.70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22 1139 7472,'-9'-27'-310,"6"10"176,-7 9 296,10 1-175,0 5 94,0-14 2,0 14-88,0-14 74,10 7 27,2-9 116,20 1-38,3-1 4,9 1-140,19-3 0,6-1 87,-23 6 0,4-1-955,13-5 1,14-5-1,1-1 1,-9 3 912,5-2 0,2-3-95,4-2 1,13-7-1,1 1 1,-13 5-283,0 4 0,-2 0 248,-4-2 0,11-5 0,-1 0 0,-12 7 175,-6 5 1,-2 1-140,14-7 0,6-4 0,-13 6 79,9-5-144,2 6 1,-4 4 91,-23 10-31,6-4 1,-1 1 175,-9 3-190,21-28-180,-38 18 198,-3-19 106,-30 21 2816,-24 3-3094,-15 9 105,-13 10 0,-3 4-147,-3 4 119,-25 4 0,0 5-2,19 10-38,3-8 0,-12 2 0,10-1 707,-13 19-544,6-12 0,-14 3 0,9-4 0,18-6 0,2-1 0,-37 12 0,1 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04.18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71 8842,'12'-19'-1588,"7"-5"1858,-16 14-305,7 0 169,-10 2-247,0 8 162,10 0 77,-8 8-189,18 10 1,-8 2 32,0 5 50,18 0-200,-16 2 238,67 32-100,-36-31 1,4 0-1105,25 8 0,6-2 1241,-8-6 1,3-3-76,-6-5 0,4-1 0,-4 0 120,8 3 1,4 3-93,-10 0 1,9 5 0,0 1 0,-10-2-28,11 5 1,-2 6-4,-3 5 0,10 10 0,-2 1 0,-14-10-17,-11-7 1,-5-2-70,9 10 1,4 5 0,-13-15 38,-4-17 286,21-20-220,-54-12 207,12-13-252,-29 15 1,-29 10 0,-8 9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15.60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442 308 22761,'-12'-17'-5909,"2"-1"2735,10 9 2108,-9-7 201,6 14 865,-17-14 163,18 14 80,-18-5-938,18 7 2098,-37 0 237,21 7 62,-43 19 283,34-5-1159,-24 43-335,26-38 267,-17 61-1021,28-51-104,1 22 1,6 4-873,17-5 365,12 19 0,7 1-1354,13-3 1833,-1-21 0,8 6 1,-6-7-562,6 14 575,28-5 0,5-10 264,-23-28 434,13-14 1,1-9 816,-9-22-203,-1-22 1,-4-9 735,-5-11-2090,-22 9 0,2-11 1,-6 7 1062,8-28-510,-21-11 0,-7 1-470,-1 21-255,-40-9 1,-13 1-921,0 18 988,-1 18 1,-10-6 0,6 10-436,-18-2 722,-8-2 1,2 8 139,29 26 312,-16 2 0,3 8 806,27 22-228,-22 16 1,-2 6 900,12 14-1302,-10 21 1,5 4 262,19-3-523,-2 16 0,5 3-269,23-1-251,6 1 1,5-1-853,11-11 326,24-11 1,6-6-409,-4-15 1054,19-17 1,7-10 326,16-22 75,-25-12 0,-2-7 1086,20-22-1183,-35-12 0,-5-3 941,0-2-354,-10-16 1,-6-3-200,-11 11-911,-9-13 0,-6 1-495,-9 17 130,-15-14 1,-7 2-1286,-8 16 1395,-14-3 1,-1 2 5,13 13 287,-12 7 1,1 7 568,23 18 2219,-29-5-1421,29 24 969,8 9-196,2 11-1380,-5 18 1,4 5 150,14 8-398,-17 35 0,3 4 721,20-8-979,7-21 0,2 12 0,4-11-853,17 25 67,11-10 0,7-6 814,7-19 16,31-21 1,6-12 540,-21-17 94,26-28 0,-6-13 1055,-44-6-833,13-28 0,-4-6 471,-21 5-675,6-19 1,-4-1 276,-20 9-924,-14-8 0,-10 1-811,-17 18 82,-24-12 0,-10 2 283,24 42 1,-5 4 316,-22-9 1,-12-2-1,10 6-78,-22-6 302,22 26 1,-8 4 0,12 5 606,3 7 136,-9 34 1,4 10 889,22 4-1120,7 36 0,9 7-18,14-5-517,11-16 1,5 12-1,2-8-238,3-18 0,7 0-120,12 18 0,10 9 1,-1-13-225,-5-25 0,5-5 182,14 6 0,9 0 1,-7-12-451,16-14 1219,0-26 0,-6-13 924,-21-25-606,-8-27 1,-7-8 107,-14-8-429,-8 20 0,-1-11 1,-4 10-44,-9-22-407,-1 21 0,-4-9 1,-4 11-543,-31-11 63,11 23 1,-7-6-1,3 12-1036,-27 2 1216,-18 12 0,2 18 678,34 44 1,-15-1 0,2 8 0,5 45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19.73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1 245 12496,'56'-27'-85,"8"2"99,-18 7-2757,13 5 1,5 0 2985,27-6-207,-14 6 0,6 1-378,-12 3 1,0 0 321,-6 1 1,7-1-105,0 2 0,12 1 0,1-1 0,-7 1-19,-10 0 0,-5-1 1,10 1 81,14 2 1,14 0-1,5 0 1,-4 1 0,-15 1-222,-11-2 1,-10 2 0,8 0 214,6 2 0,12 2 1,2 0-1,-5 0 1,-14 0-191,8-2 1,-4 1 65,16 3 0,9 2 0,-16 0 720,-34-2 0,-5 2-950,28 4 1,-9 5 342,-29 12 1,0 8-1,-39 0 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28.503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773 160 26878,'0'-28'-8587,"0"11"5754,0 1 1597,0 14 440,0-14 266,0 14 151,0-5 95,0-1-1706,10 6 4359,2-6-416,30 16-322,-5-6 256,46 21-433,-31-11-685,13 4 1,2 1 728,2 2-702,21-4 0,4-4-1700,-1-1 904,-22-7 1,11 0 0,-9-1 159,-14-2 1,0 0-67,26-5 1,11-1 0,-9 1-78,-22 3 0,2 0 206,28-4 0,12-4 1,-12 3 100,-27 1 0,-1 2-134,25 0 0,12 1 0,-13 0-23,-26-2 1,0 2-1026,27 4 0,11 3 0,-11-1 642,-25-2 1,1 0 193,5 0 0,12 2 0,0-1 0,-11-1-8,-1 0 1,1-2 15,4 1 1,14 0-1,-1 0 1,-13 0-29,-8 0 0,0 0 39,5 0 1,14 0 0,-2 0 0,-14 0 3,-15 0 0,-1 0 35,31 0 0,13 0 0,-15 0 85,12 0-199,1-1 0,-4 2 420,-29 8-368,2-9 0,-3 2 66,-21 6-10,8-11 1,-4-2 238,-28 3 101,39-7-23,-54 2-1403,15-3 1006,-30 1-1308,-32-15 424,13 20 845,-30-7 0,-3-1-465,13 2 328,-35 1 0,-4 0-210,17 0 781,8 3 1,-11 0-1,8 2-317,-30 2 436,14 0 1,-15-1 0,11 1 31,20 1 0,-3 2-435,-17-1 0,-18 0 0,-2 0 0,14 0 133,2 0 1,-4 0-165,22 0 1,-14 0 0,-7 0 0,-1 0 0,7 0 0,11 0 33,-2 0 0,11 0 1,-11 0-47,0 0 0,-13 0 0,-6 0 0,0 0 1,6 0-1,12 0 21,-1 0 1,11 0-1,-10 0-30,-8 0 1,-12-1 0,-4 1-1,5 0 1,14 1 27,-16 2 1,1 1-28,24-2 0,-12 0 0,-2 0 1,3 0-1,13 0 30,-15 2 0,2 2 14,2-1 1,-13 2 0,1 0 0,15-3-18,6-3 0,2 2 34,-17 8 0,-10 4 0,13-2-35,28-7 1,3 1 69,-12 8 0,-7 3 0,12-2-114,-18 5 17,22-4 1,5 0 0,9 0 0,1 1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2:30.65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7510 543 25683,'-35'-37'-7687,"3"-3"4850,10 21 2449,-10-15-190,18 15-6,-26-14 596,16 13-5,-1-5-1423,-14 0 5873,-5-18-4215,-5 12-92,-2-2 0,-1 1 292,-2 9-12,-23-6 1,-8 2-64,25 15 1,-3 2-1093,-3-1 0,-6-1 1,4 2 1327,-6 4 0,-2 3-283,-7 0 1,-9 0 0,10 1 327,14 2 0,-2 0-389,-9 0 0,-15-1 0,1 1 0,13 1 265,9 3 1,0 0-346,-16-3 0,-17-2 0,-1 1 0,15 2 67,7 5 1,0 1-180,10-6 0,-12-2 0,-5 0 1,3-1-1,12 2 55,-23 3 0,-1-1-88,20-2 1,-13-1 0,-4 0 0,3-1 0,12 1-28,4 0 1,8 0 0,-9 0 10,-11 0 1,-15 0 0,-4 0 0,5 0 0,14 0-40,13 0-1,9 0 1,-8 0 45,-13 2 0,-13 1 0,-4 1 0,5-1 1,15 1-35,-12 1 0,3 2 52,19 1 0,-12 3 0,-3 2 0,5 0 0,12-2-26,-14 4 0,2 4-49,3 3 0,-13 6 1,2 2-1,15-5-62,8-3 1,2 3 14,-3 3 0,-12 6 0,1 2 0,14-6-133,11-4 1,1 2 77,-26 15 1,-12 7-1,15-5-224,30-14 1,2 2 72,-17 16 1,-6 7-1,10-7-580,-9 17 47,9 14 0,8 2-309,25-16 24,8 4 1,8-1-670,21-17 501,8-2 0,6-3-241,15-6 1396,16-8 1,17 2 0,-8-5 150,-17-11 1,2-1 60,31 8 1,13 4 0,-11-7 364,-26-11 0,1-2 82,32 5 1,15 3-1,-10-3 407,-15-3 0,4-2-451,0-4 1,17 0-1,6-1 1,-3-1 0,-16 0 188,-15-1 1,-9-1 0,10 0-485,6-1 0,15-1 0,6 0 0,1 0 0,-7-1 0,-14 1 63,-4 0 1,-10 1 0,10-2-154,-1 0 1,13-2-1,5 0 1,0 0-1,-5 0 1,-12 1 90,4 0 1,-11 1 0,10 0-140,-4-1 1,10-1-1,6 0 1,-1 0 0,-4 0-1,-12 1 43,5 1 0,-11 1 1,11 1-95,9 1 1,13 1 0,4 1 0,-4-1 0,-13 1-18,-10-1 0,-10 1 0,9 1-23,9 0 1,13 2 0,4 1 0,-5-1 0,-12-1-15,-12-2 1,-9 0 0,9-1 12,9 1 1,12 0 0,4 0 0,-5-1 0,-13-2 11,14-3 1,-1-4 11,-19 1 0,11-3 0,5 0 1,-7-2-1,-13 0 89,3-4 1,-3-5-91,7-1 0,14-5 0,-2-2 0,-16 2-102,-16 1 1,-4-4-34,21-12 1,9-6 0,-17 1-515,2-27 241,-27 19 1,2-8-1,-10 4-967,-4-29 301,-8 16 0,-3 1-1238,-9-11-61,-10-16 168,-19 15 1311,-14 3 1,-8 0 310,7 29 0,-8 2 536,-8 0 1,-12-6 0,-3 0 0,6 10 206,-11-2 0,-7 6 29,8 12 0,-13-2 0,-6 1 0,2 2 0,11 6-148,4 3 0,8 5 1,-7 0-1,-11 0 0,-9 1 1,-1 0-1,10 4 0,14 4 1,0 1-1,-1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3:19.552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0 140 21678,'57'-9'-120,"-1"0"1,42 0 52,-32-7 550,28 6-525,-40-7 630,39 7-774,-37 2 252,11 8-37,-10-3 1,1-1-195,20 2 103,14-2 0,1 0-311,-10 4 343,-19 0 0,10 0 1,-8 0-259,-15 0 1,1 0 235,22 0 0,12 0 0,-8 0-51,-14 0 1,2 0 110,22 0 0,12 0 0,-11 0-35,-23 0 1,1 0 37,27 0 1,14 0-1,-13 0 15,-28 0 0,1 0 15,2 2 1,13 0 0,0 0 0,-13 0-2,-2-1 0,-1 0 0,4 0 0,12 2 0,-1-1 1,-11-1 6,-4 0 0,1-2 3,7 1 1,12 0-1,1 0 1,-12 0 4,0 0 1,-2 0-19,18 0 0,10 0 0,-6 0 9,0 0 1,2 0-13,-24 0 0,7 0 0,0 0 1,-6 0 11,-6 0 0,-6 0 0,7 0-19,13 2 0,9 0 0,-1 0 0,-11 0 17,-2-1 0,1 0-8,0 0 0,11 2 1,2-1-1,-12-1 3,4 0 0,1-2-15,-1 1 1,12 0 0,0 0 0,-14 0 20,-5 0 1,-1 0 0,2 0 1,12 0 0,0 0 0,-12 0-1,-5 0 1,-1 0 8,-1 0 1,12 0 0,0 0 0,-11 0 9,0 0 0,1 0-31,2 0 1,14 0-1,-1 0 1,-14 0 23,-9 0 1,0 0-41,10 0 0,13 0 0,0 0 1,-15 0 29,-15 0 1,-1 0 4,34 0 0,14 0 0,-16 0-18,-38 0 0,-1 0-12,27 0 0,13 0 0,-14 0 47,9 0-28,12-3 0,0-1 88,-8 2-48,-14-6 0,-3 1 150,-8 5-145,27-14 278,-64 14-214,4-14-327,-21 15 484,-10-7-2752,0 8 2151,-10 0-91,-12 0 438,-32 16 0,-14-5 0,-21 14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4:44.268"/>
    </inkml:context>
    <inkml:brush xml:id="br0">
      <inkml:brushProperty name="width" value="0.06" units="cm"/>
      <inkml:brushProperty name="height" value="0.06" units="cm"/>
      <inkml:brushProperty name="color" value="#33CCFF"/>
    </inkml:brush>
  </inkml:definitions>
  <inkml:trace contextRef="#ctx0" brushRef="#br0">221 264 7533,'-40'-42'-45,"-1"0"0,-12-32 135,23 39 0,18 7-270,-10 3 180,9 16 180,4 0-810,9 9 630,9 0 0,14 0 0,11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3.9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0 154 7533,'0'-28'-1170,"0"-3"990,0 29 1,10-13 89,-8 13 0,27-21 90,-15 19 0,17-26 0,-9 11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6:30.989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499 64 16943,'37'-19'970,"22"-4"-755,-42 21-1559,44-6 1227,-14 8-207,19 0 93,10 0 144,10 0 0,5 0 87,-27 0 0,4 0-1092,7 0 0,13 0 0,1 0 0,-12 0 884,4 0 0,0 0 176,4 0 1,14 0 0,0 0 0,-14 0 44,-4 0 0,0 0-8,6-1 0,15-2 0,0 1 0,-15 0 5,-5 1 0,1 0-9,4 0 1,15 1 0,0 0-1,-15 1 25,-6 3 1,0 2-19,2-2 1,13 0-1,0 0 1,-13 2-56,-3 2 0,-1 1 5,-2-4 0,12 0 0,-1-1 0,-13 0-37,-2 1 0,-1 0 48,19 0 1,9 1 0,-14-2-148,-30-3 0,-4 0 128,49 11 1,-8-1-226,-36-7 172,1 12 1,-6 0-265,-32-12-7,19 19-100,-39-14 44,-29 1 814,11-3-391,-37-5 1,-10-4-202,4 2 124,-9 0 1,-16 0 0,9 0 1248,21 0 1,-1 0-1204,-12 0 1,-13 0 0,-2 0 0,12 0 196,-1 1 1,-1-2-112,-14 0 0,-16 0 1,-1-1-1,14-1-922,1-1 0,-2-2 788,6 2 0,-16-1 0,-7 0 0,6 0 0,15-1 44,18 0 1,9 0 0,-9-1 32,-16-1 0,-15 0 0,-5-1 0,6 1 0,14 0-17,-14-3 0,1 0-1,21 4 0,-13 0 0,-3 0 1,3 0-1,13 2 10,-17 0 1,2 0 12,1 1 0,-14 0 1,2 0-1,18 1 7,15 2 1,2 0 0,-27-2 1,-11 0-1,15 1 12,37 1 0,2 2 14,-14 6 0,-8 2 0,11-2 84,-14-1-39,22 16 1,9 3 101,22-11 364,15 27-739,32-29-138,62 3 251,-8-15-605,-7-4 0,13-2 0,-7 1 627,-14 3 0,3 0 92,10-4 0,14-3 0,1 0 1,-14 1-12,-6 2 1,2 1-41,17-1 0,19-1 0,0 0 0,-14 1-327,-3 1 0,2 1 394,-21 1 0,14 1 0,6 0 1,1 1-1,-5 0 0,-13 1-18,4 2 1,-11 2 0,12-1-19,0-2 0,13 1 1,7-1-1,0 1 1,-7-1-1,-13 1-24,-2 1 0,-10 1 0,10-1 4,-3 0 1,12 0 0,6 0 0,-1-1 0,-6 1 0,-13-2 27,26 0 1,-2 0-11,-16 2 1,13 0-1,4 1 1,-6 0-1,-15-2-28,3-1 0,-1 0 63,5 2 1,14 2 0,-1-1 0,-16 0 58,-17-4 1,-1 1-70,24 4 0,12 1 0,-17-1 70,5-3-263,3 6 0,-6 0 344,-39-6 2277,27 13-2428,-59-13-156,-22 5 84,-14-7 18,-33-3 0,-9-1-27,-7 2-599,-1-5 0,-15-2 0,9 2 575,20 5 0,-3 0 49,-13-3 0,-14-2 1,-3 0-1,13 2-54,-1 4 1,-2 1 75,5-3 0,-16 0 0,-4-1 0,3 0 0,13 2-46,-16 1 0,-3 0 51,25 1 1,-13 0 0,-8 0 0,0 0-1,5 0 1,13 0 7,-2 0 1,10 0 0,-10 2-1,6 1 0,-11 1 0,-6 1 0,1-1 0,6 1 0,11-2 5,0-2 0,9-1 1,-7 3-3,-4 1 1,-11 3-1,-3 1 1,5-1 0,13-3 6,-10-2 1,2 0-8,1 4 1,-12 4 0,1-1 0,14-3 6,13-4 1,1 0-34,-25 7 1,-10 4-1,16-4 926,-5-5-904,-5 7 0,10 1 64,47-2 758,-25 8-789,59-8-507,49 13 279,-7-19 115,35 8 1,10-1 96,-36-9 0,4-2-779,31 3 1,14 0 0,-9 0 747,-18-3 0,1 0-13,6 0 0,13 0 0,1 0 0,-12 0 712,3-4 1,1-1-553,-11 3 0,12-2 0,5 1 0,-3-1 1,-12 0-334,-7-2 1,-7-1-1,8 0 232,12 2 1,14-1-1,4 1 1,-5 0 0,-12 1-12,-10 0 0,-10 1 0,9 0 11,8 0 0,13 1 1,3 0-1,-5 1 1,-14 1-45,12 3 0,-1 2 35,-15-3 0,12-1 0,3 0 0,-4 1 0,-14 2-68,8 4 1,-3 1 43,20-4 1,12-3-1,-13 1-47,-24 1 0,0 0 64,1 0 1,11 0-1,0 0 1,-11 0-99,1-2 0,1 0 83,1 1 0,12 2 0,-2 0 0,-18-2-23,19-3-31,3 3 0,-6 1 64,-39-2-206,37 13 92,-66-13 2516,4 6-2639,-29 0 1322,-12-6-1022,-71 6-17,24-8-634,5 2 1,-14 1 0,7-1 587,12-1 0,-2 0-8,-13 2 0,-14 1 0,-1 1 1,11-1-234,-3 1 1,-3-1 270,11-2 0,-14 0 0,-5-1 0,4 1 0,11 1-359,8 2 0,8 1 0,-10-2 284,-2-2 1,-12-1 0,-6-2 0,-1 1-1,6 0 1,10 0 10,-8 3 1,10 0 0,-11-1 38,5-2 1,-11-1-1,-6-1 1,0 0 0,7 0-1,12 1-33,1 1 0,11 0 1,-9-2 31,-11-1 0,-14-2 0,-3-1 0,6 1 1,14 1-55,-7 2 1,1 0 20,15-1 0,-12 0 0,-4-1 0,4 1 0,15 1-18,-7 1 0,1 2-21,-4-1 1,-13 0-1,1 0 1,15 0 36,14-1 1,3 2-44,-23 1 0,-9 1 0,15 0 79,-6-1-38,-1 6 0,8-1 96,43-5-117,-25 13 202,59-13 1793,29 6-2122,-2-8 138,31 4 0,7 0 49,16-2-747,-6 1 0,15 0 1,-10-1 727,-18-2 1,2 0 47,9 2 0,15 0 0,1 0 0,-13 0-15,-2-1 0,2 0 96,13 0 0,18 1 0,1 0 1,-15 0-476,2 2 0,2 0 340,-10-2 1,15 0 0,7 0 0,-5 0-1,-15 0 3,-16 1 1,-9 1 0,10-1 13,14-1 0,15 0 1,5 0-1,-6-1 0,-15 0-16,10-1 1,-3 0-2,-17 0 0,12 0 1,3 0-1,-4 0 1,-14 0 47,9 0 0,-2 0-45,1-2 0,12 0 1,-1 0-1,-16 0 11,-13 1 0,-2 0 29,23-4 1,12-1 0,-14 1-21,-29 4 1,-3 0 45,45-7 0,-5 1-14,-25 5-206,-12-6 0,-7 0 255,-30 6 2638,12-14-2544,-39 14-444,-51-13 65,17 5 69,-43 1 1,-8 1 93,-3-2-538,10 4 1,-17 1-1,11 1 492,22 3 1,-3 0 11,-11-4 1,-14-2 0,-3 0 0,14 3-747,-7 2 0,3 0 840,18-3 0,-8-1 0,-1-1 0,2 1-37,-20 0 1,1 0 0,4 1-167,23 1 1,3 0-1,-9 0 179,-8-2 1,-12 0-1,-5-1 1,5 0-1,12 1-16,7 2 0,10 1 1,-10-1 8,3 0 0,-12 0 0,-6-1 0,1 0 0,7 1 0,12 1 18,3-1 0,11 1 1,-9 0-33,-11 0 1,-13-1 0,-4 1 0,6 0 0,15 0 11,-7 2 1,3 0-6,4-1 1,-12 0-1,3 0 1,13 0 5,14 2 0,3 0-24,-14 2 1,-6 1 0,11 0 81,-15 7-426,15 2 1,7 2 525,22-3 1032,8 20-1269,38-19-469,53 14 207,-8-17 241,25-3 0,6-3 32,8-3 54,-17 0 1,13 0-1,-8 0 22,-16 0 0,2 0-66,8-2 0,12 1 1,2-2-1,-11 0 310,7-1 0,2-1-133,-12 2 1,12 2-1,5-1 1,-4 0-1,-10 0-56,-8-3 1,-9-1 0,11 1-48,1 3 0,12 2 0,6 0 0,1 1 0,-6-1 1,-12-1-17,3-1 0,-10-1 1,10 0 4,-2 2 0,13-1 0,5 1 0,0 0 0,-6-1 0,-13 2-15,-1-1 1,-11 0 0,9 1-5,15-1 0,13 1 0,4 0 0,-5 0 0,-15 1-13,9-1 0,-2 2 0,-1 3 0,13 4 0,0 0 0,-17-1-33,-11-2 1,-3 1 11,16 8 1,10 3 0,-14-2-35,-29-5 1,-2-1-2,43 10 1,-6 1-82,-33-1-347,35 5 332,-67-15 2371,-11-3-2315,-16-7 121,-68-7-33,17 5 27,-38-5 0,-10-2-27,43 4 0,-2 0 52,-21 0 0,-11-2 0,8 2-51,9 0 0,-5 0 45,5 0 0,-15-1 1,-5-1-1,2 0 1,11 1-59,4 2 1,8 0-1,-12-1 16,9-1 0,-13-1 0,-7 0 0,-3-1 1,2 0-1,7 1 0,12 1 23,-14-2 0,12 2 0,-11-2 23,4 1 1,-11-1 0,-7-1 0,1 0 0,6 1 0,13 1-29,-1-1 0,10 2 0,-8-2 17,-9 1 1,-14-2-1,-3 0 1,6 0 0,17 3 25,-7-1 0,2 2-39,-3 1 0,-14-1 0,0 1 1,19 2-39,17 1 1,2 2 85,-27 2 0,-13 3 0,17 0-144,37-1 1,2 2 143,-15 6 0,-6 5 1,13-1-35,2 7-201,9 2 1,9 4 229,29-1-589,12 21 43,22-20 295,21-4 1,7-4-64,9-8-270,2-3 0,13 1 1,-8-4 322,32-6 202,-9 0 0,16 1 0,-12-1 246,-25-1 1,2-2-139,12 1 1,17 0 0,0 0 0,-14 0 64,-2 0 1,1 0-48,-7 0 1,15 0 0,4 0 0,-3 0-1,-11 0-253,-9 0 0,-8 0 1,10 0 169,-1 1 1,11 0 0,7 0 0,-1 1 0,-5 0 0,-11-1-16,5 2 1,-10 0 0,11 1-3,-4 0 0,13 0 0,5 0 0,0 0 0,-7 1 0,-13 0-77,25 4 1,-1 2 54,-16-5 1,14 0-1,4 1 1,-5 0 0,-17-1-20,6 4 0,-3 0 39,2-3 1,14-1 0,-2 0 0,-15 0-41,-13 3 0,-1 0 16,20-3 1,11 0 0,-18-1-6,-4 5 43,4-2 1,-11-1 56,-49-5 2518,19 6-2530,-39-16-56,-39-9-90,19-3 27,-49-1 1,-11 2-15,4-3-556,-12 6 1,-21-1-1,11 2 620,28 3 1,-2 2-19,1 2 1,-14-1-1,-5 1 1,3 0 0,12 0-24,-13-2 0,-5 0 109,23 5 0,-15-1 0,-8 0 0,-4 0 1,2 0-1,6 0 0,12 1-203,-18-3 1,13 1 0,-11 0 175,7 3 0,-11 0 0,-6-1 1,1 1-1,6 0 0,13 0-5,-1-1 0,11-1 1,-8 2-14,-2 2 1,-9 2 0,-4 0-1,4 0 1,11 0 3,4-3 1,10 0-1,-10 1-15,-12 1 1,-15 1-1,-3 0 1,5 0-1,15 1 21,-10-2 1,3 2-20,20 2 1,-10 1-1,-3 1 1,3 1 0,13-1 32,-15 0 0,3 4-38,8 2 1,-8 4 0,1 0 0,12 0 82,8 0 1,4 2-123,-38 15 0,8 1 20,27-1-181,-3 16 89,42-28 1855,51 13-2173,10-13 273,25-10 0,7-3 41,-22-2 0,3-2-406,31-4 0,14-3 1,-9 1 442,-20 3 0,3-2 98,16-4 0,17-2 1,1-2-1,-15 3-236,-4 0 0,-3 0 221,9-3 0,9-2 0,-2 1-184,-12 2 0,-2 1 0,-4 0 297,15-1 1,7-2-105,-22 4 1,13-2 0,4 1 0,-2-1 0,-11 2-164,-2-1 0,-9 1 1,12 0 159,-6 0 0,13 0 0,6-1 0,0 1 0,-7 1 0,-13 0-23,-1 1 0,-12 2 1,11-1-6,12 1 1,14 0 0,5 0 0,-6 0 0,-16 0 29,11-1 1,-2 0-37,-19 3 1,13 1 0,4 0 0,-6 0 0,-13-1-10,9-3 0,-1 0 31,0 3 1,12 1-1,-1 1 1,-16-1-86,-18 0 1,-3 0 52,16 2 0,7 1 0,-16 0-45,-9-1 1169,27 21-1312,-67-19 1752,-4 11-2222,-32-15 770,-61 0-83,16 0-32,3-2 0,-14-1 0,7 1 1030,11 2 1,-3-2-1054,-14-4 1,-17-3-1,-1 0 1,13 2 304,0 4 0,-3 1-249,5-4 1,-15-3 0,-6 0 0,4 0 0,13 2-216,13 3 0,8 1 1,-11-1 201,-9-1 1,-15-1-1,-8 0 1,-1 0-1,6 0 1,14 2 25,-5-1 1,12 2 0,-13-1-23,17 1 1,-11 0 0,-6-1-1,-3 0 1,3 0 0,8 1-1,11 1 33,-8 1 0,11 0 1,-9 1-25,-7-1 0,-13-1 1,-3 1-1,6-1 1,15 0-2,-7-2 0,4 0 3,6 3 1,-10 1-1,2 0 1,13-1-4,12-4 1,4 2-50,-10 6 0,-6 3 0,12 1 134,-4 4-505,16 8 0,7 3 491,18 0-64,25 34-567,15-24 198,39 3 0,12-5 37,8-6 294,2-5 0,18 1 1,-9-5 106,-19-7 1,3-2-114,14 3 0,15 3 1,2-1-1,-13-2 146,1-2 1,3-2-70,-4-2 1,18 1 0,5-1 0,-4 0 0,-15-1-4,-17-1 1,-9-1 0,12-1 63,6-1 0,15 0 0,9 0 1,-1-1-1,-6 0 0,-15 0 16,-2-1 0,-11 1 0,11-2-62,1-1 0,13-1 0,8 0 0,0-1 0,-8 1 1,-13 1-20,-2 1 0,-12 1 0,11-1 5,-6 0 1,11-2 0,6 0 0,-1-1 0,-7 2 0,-12 0-2,25 0 0,-2 1 11,-1 0 0,14 1 1,-2-1-1,-17 1-40,-12 0 1,-4 1 44,21 0 0,10 0 1,-15 1-70,-35 1 1,-2 0-4,42-3 0,-4 0 88,-24 4-212,8 0 368,-35 0-441,-34 0 834,-5-8-953,-15-2 219,-35-3 1,-10 1-117,-11 0-400,-6 2 0,-17-2 0,9 4 602,23 5 0,-3 2-12,-21-5 0,-18-3 0,-1 0 0,14 1 145,7 2 0,-3 1-137,3 0 1,-15 0-1,-7-1 1,4 1 0,14 0 176,12 2 1,10 0-1,-10 0-107,-1 0 1,-11 0-1,-7 0 1,0 0-1,5 1 1,12 0-287,-6 1 1,11 1 0,-11-1 267,6 0 0,-11 0 1,-6-1-1,0 1 0,6 0 1,13 0-16,-1 0 1,11 1 0,-10 1-2,-13 1 1,-14 1-1,-5 0 1,6 1-1,16-1 70,-7 2 0,2 2-82,15-1 0,-13 2 0,-3 1 0,5 0 0,14-1-39,-5 3 1,3 0 39,-1-2 1,-14 2-1,3 0 1,14-2 1,15 1 0,3 0-24,-18 4 0,-8 0 0,12-1-49,-10 1-292,9 6 0,5-1 407,24-16 1666,-28 21-1771,64-14-65,15 23 1,27-12 0,29 12-1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7:07.2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224 588 7533,'20'-17'0,"-6"7"0,18-6-810,-10 7-3801,10-9 4341,-7 9 823,36-23-553,-41 19 0,48-36 90,-50 28-90,14-28 90,-23 12 0,-9-39-90,-9 26 90,-14-32-180,-1 51 180,-28-18-180,25 38 90,-44 3 0,42 18 0,-21 11 0,-1 6 0,17 6 45,-17 14 0,1 4-45,21-7 90,-4 9 0,4-1-1,15-9 181,33 46-180,21-56-45,24 5 0,7-3 45,10-12-771,-15-5 0,11 3 0,-7-3 456,-16-7 0,0-1 225,40 7 0,1-1 0,-32-7 0,-3-1 0,6 1 0,0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7:16.23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23 176 21206,'12'-10'364,"-2"3"28,-10-1-3883,0 6 1503,0-14 663,0 6 379,0-7 236,0-1-660,0 1-429,0-1 1199,-10 1 1,-2-1 0,-11 1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2.4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0 7533,'-25'17'-90,"-4"23"90,27-17 629,-8 48-2974,10-31 2615,10 27-216,-8-15 126,18 0-90,-18 7-90,12-11 0,1 3-180,0 43 90,6 2-899,-11-46 629,-10-35 360,0-46 0,0 1 0,0-30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2.8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0 165 7533,'0'-27'-450,"0"2"360,0 0 810,10-2-451,11 1-179,4 9 270,25 2-180,-23 13 0,33 2 0,-43 9-270,41 31 90,-41 14-90,14 31 0,-21 11-90,-20-8 180,-12 4 180,-11-29-90,-11-3 0,-9-26-90,17-17 90,-5-17 0,29-9-270,2-9 180,30-14-90,13-4 90,32-8-180,0 18 0,5 10 225,-13 18 0,-3 7 0,4-6 0,-7 10-3437,-3 69 3482,-48-25 90,0 18-90,0-16 180,0-6 179,-19 22-2357,-5-12 2268,-29 6-450,17-25 2571,-34-19-3201,31-25 270,-24-25-899,20-27 1349,19-19 0,4 1 0,20 3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3.2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293 35 7533,'-34'-8'-90,"12"6"90,3-5 719,7-1-359,-10 6-90,0-6 90,1 8-270,-1 0 90,0 0-90,-9 0 269,7 15-179,2-3 0,3 28 270,26 20-720,-5-3 180,20 10-180,0-32 90,9-18 0,-16-2 180,14-13-359,-8 5-271,13-22 180,9-12 450,-9-2 90,-12-11-270,-3 13 90,-7 1 720,20 1-450,-18 15-180,25 18-180,-25-4-809,37 27 449,-25-20 540,35 6 0,-35-2 0,15-6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3.4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152 86 7173,'0'-19'1439,"0"-4"-1079,0 21 0,0-13 449,-10 5-539,-2 1 90,-9 1-180,-1 8 269,-9 8-269,6 9-180,4 10 180,11 7-360,10 16-1079,39 27 450,-1-18-451,27 6 541,-12-48-181,10-9 361,-15-16 539,15-9 0,-10-10 0,3-7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3.59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35 7533,'-12'-17'359,"3"8"631,-1 1-630,7 8 0,-6 8-181,9 1 1,0 8 0,9 8-180,-6 2 90,7 15-360,28 48 270,-28-19 0,12-23 0,4 3-720,-11 10 1,1-1-316,12-15 1,0 0 1034,-9 8 0,0-3 0,30 5 0,-37-38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3.8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174 0 7533,'-12'0'539,"-17"0"181,24 0-360,-24 8 269,17 9-539,-10 26 90,0-5-450,1 19 180,9-20 90,2 28-3571,10 5 3481,0-4 180,0-9-360,19-17-270,5-11 90,30-2-2150,20-20 2330,-13-16-180,1-1 356,-30-5 0,9 5 0,5-7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4.4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8072,'10'35'540,"-8"-1"-360,18 16 0,1 4-180,-6 22-1492,23 10 1582,-26-33 0,0 5-225,14 18 0,1 8-1038,-10-6 0,-2 6 0,-1-6 1128,4 0 0,-2-3-450,-4 16 0,-5-17-5,-7-50 0,10-6 0,2-2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4.2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78 7533,'0'-27'0,"0"2"0,-10 16-90,8-6 270,-7 13-180,9 10 90,9 3-180,-7 21 180,8-5 0,0 7 89,2 30-89,9-29 0,1 50 0,-10-60 0,-3 37 0,1-41-90,-8 4-90,17-25 90,-7-18 0,10-8-629,18-39 449,-13 24 90,11-8 0,3 3 180,-10 19 0,48-18 90,-53 53-180,15 1 269,-29 16-179,16-6 90,-13 13-540,44 17 360,-1-9 0,9 17 0,-5-24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4.6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0 226 7533,'0'-42'0,"0"6"0,0-6 0,0 0 629,29 5-539,-12 10 0,14 27-360,-2 35 270,-14 11-449,16 13-91,-19 16 450,-2 13 0,-10-13 45,-4-19 0,-2-2-45,-6 6-180,-19 8 180,16-35-449,-4-41 539,19-4 0,0-20 0,0 5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5.0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22 319 7533,'-9'28'1889,"6"-5"-1260,-6-23-359,9 0-90,0-8 90,9-17-900,-6-4 360,16-13 90,-7-7-1079,10-5 630,-1 1 269,1 3 540,10 23-270,-18 25 629,15 6 181,-7 59-540,2-21 90,-3 25 0,-1-25 89,1 8-269,4-19-360,-4 9 181,-1-23-1,1-7-270,3-2 90,17-24-270,-16-10 180,6-26 1,-19-2 269,7-6 0,-16 24 0,16 11 450,-7 18-1,10 22-179,-1-3 0,1 20-3482,0-13 3572,0 14-90,9-7-316,-7 2 226,27 4 360,14-5-450,-5-9 450,13-18-360,-49-18 1079,-5-55-899,-29 29 269,-21-44-539,-8 54 0,-6 7-90,-30-14 135,13 14 0,1 9-1754,-9 23 4405,5 12-2696,33 35 0,23 4 0,9 11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5.2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10321,'0'10'180,"0"12"-90,0-3-90,0 15 0,9 9 180,13 8-360,-11-3 0,2 4-2338,28 34 2518,-28-24 0,-2 0 0,21 26-600,-24-14 0,-4 0-1289,5 17 1889,-8-34 0,-2-6 0,1-12 0,0-21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5.5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86 7533,'-22'-17'2158,"10"-1"-1708,2 9-180,10-14-180,0 19 0,0-11 0,10 15-270,12 0-899,21 15 629,-7-3-90,2 27 0,-6 7 271,-12-5 314,1 5 0,-4 3-225,-17 11 90,-19 18 0,5-21 360,-47 6-180,32-51-630,-21-20 540,38-13 0,2-21 0,20 0 0,2-2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5.7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131 0 9961,'-12'10'1619,"-8"6"-1439,8-7-180,-9 8-90,-1 0 360,10 1-270,2 6 270,1 11-90,6 1-270,-6 29-270,9-32 180,9 14 0,3-37-359,10-3-1,9-14-449,3-11-361,19-23 991,-17 10-271,15-9 540,-27 23 989,17 7-809,-17 10 540,-2 18 0,7 8-1440,-15-7 810,18 4 0,-1-21 0,3 6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6.0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500 1 7533,'-31'7'0,"6"-5"1349,-35 14-1079,22-14 180,-25 6 449,29-1-359,3-5-181,9 13 1,0-5 0,10 15-180,3-6 90,28 44-90,-5-29-540,37 46 180,4-10 90,3-14 0,-5 2-225,-8-28 0,0-5-134,1 0 179,5 6 0,-1 2 270,-14-5-388,5 7 298,-29-3 180,-2-13 0,-10 14-180,-10-6 360,-41 22-90,10-3-56,-15-18 1,-8-4 100,7-1 0,0-4-481,0-8 0,-1-3 31,-6 1 1,5-3 44,1-6-990,-15-38-1708,56-33 2878,1-5 0,27 26 0,9 3 0,14-15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6.4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196 17 7533,'-24'0'2248,"-5"0"-2158,26 0 900,-16 0-181,7 0-899,-10 0 0,1-7 270,9 5-90,2-6 180,-9 16-90,14 2 450,-15 22-360,20-3-1,20 36-808,-6-40-1620,66 13 1799,-46-53-270,16 3 1,-1-3-91,-21-14 180,17 0 1,0 3 359,-14 10 1889,49-22-1529,-54 44 1349,15 11-180,-9 19-1079,-8 1 90,-3-5 90,-1-22-91,-18-2-2607,27-16 2248,-14-17 0,6-11 0,-11-16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6.6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52 7533,'0'-19'1169,"0"-3"-989,0 20 989,-10-6-539,8 8-180,-8 0-91,10 15 631,0 27-540,10 14-405,-9 0 0,0 2-303,19 28 438,-5-2 0,3 18 0,-1-10-999,-2-18 1,2 1 863,-1-2 0,2 12 0,1-1 0,-3-12 45,1-4 0,0-4-1125,13 30 1,3-8-3830,6-23 4415,11-2-1350,-38-78 1799,8-17 0,-18-18 0,8-10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6.8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52 7533,'0'18'1709,"-10"-8"-720,-2 4-449,0-12-630,2 6 180,10-8 180,10-8-630,2 6 360,39-20-1259,16 2-91,3 1 20,-7-4 970,-32 21 90,1-5 90,1 7 0,1 0-90,-3 7 4228,1 41-3148,-8-13-271,-7 15 1,-3 3-450,-2-9-64,8 37-206,-8-53 270,0 4-90,7-22 0,-7-3 0,10-7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6.9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 9152,'-12'7'270,"2"-5"-180,10 6 89,0-8-569,0 0 1,0 0-1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4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35 7533,'-34'-10'-90,"-6"-5"-180,25 13 90,-13-6 180,25 8-180,-6 0 0,9 8-270,9 2 91,-6-1 359,16 6 0,-7 3 0,9 8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7.5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56 309 7533,'10'52'1169,"2"-15"-899,0 3 809,17-29-809,-5 5 0,0-16-540,24 0-4071,-31 0 4251,34-8 1039,-17-1-1578,-1-16-1,8-40 450,-26 21 90,4-44-2448,-38 19 2988,4 19-271,-26-5 1722,8 37-1901,-11 9 887,-38 1-258,48 8-45,-17 11 1,6 9-315,35 3 360,-38 34-540,46-5 3070,2 2-3160,12-3 985,29-9-1345,-5-23-629,56-11 809,-59-25 167,44-10-706,-52-23 539,8 12 90,8-27 90,-7 19 0,10 2 0,-11 19-90,-1 18 360,9 30 989,5 51-449,-1-18-271,-22 0 1,-5-1-270,4-15-180,0 17-270,-10-38-989,17-27 539,-15-5 90,18-50-179,-20 31-46,2-23 1,1-1 404,-1 8 540,-1-3 0,5 6-270,14 24 1439,2-2-1259,-1 39 1529,18 10-180,-15 26 0,27 17-1349,-27-13 360,5 0-1260,-19-37 810,0-4 0,-10-30 0,-3-3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9.3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7533,'0'73'-270,"9"-21"180,3 30-1939,10-23 2029,0 2 90,-10 16-45,7-27 0,0 1 45,-2 33-90,-1-33 0,0-2 90,-7 12-270,1 6 809,2 2-719,0-21 480,-2-8-570,-10-33-360,0-37 270,0-1 922,0-51-652,0 25 0,0-25 0,0 20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39.8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44 621 7533,'-12'26'-450,"3"7"360,9-14 0,-10 6 0,8-8 180,-8 0 0,10-8 270,0 6-270,0-13 180,19-2-180,-4-17-1,26-32-89,-17 9 135,5-29 0,2-4-135,8 3-458,-3-19 1,0 1 547,0 18-180,-4 8 0,-3 3 0,-13 17 90,23-6-90,-37 40 90,8 39-90,-10-8 90,-19 65 0,-15 2-89,-2 2 783,4-2-694,8-44 0,0-3 0,5 19-395,-11-17 1,0 0 574,6 6-3058,-17 1 2878,16-8 90,-6-2-90,9-15 226,10-18-136,3-10 359,18-40-359,3 18 3212,10-32-3482,9 18 180,-6-7-90,6 2 270,0 15 0,-7 10-180,8 10 0,-1 7 360,-16 0-180,33 7 90,-31 10 180,53 26-181,-32-5 1,2-4 0,2 5 90,-7 0 0,-2 0-535,1-2 0,-1 1 355,20 36-539,-21-39 179,-11-3 180,1-20 0,-10-5 0,-2-17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1.7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44 157 6903,'-12'24'-180,"12"-13"180,2 12 0,27-13 90,-15 0-90,18 5 90,-20-13-180,7 6 180,3-8-90,2 0 0,-2 0 90,7 0 0,-25-8-180,6-17 90,-22 4 90,-19-19 0,7 29 0,-37-13-180,32 23 90,-12-7 0,22 16 90,7 24-90,0-9 180,2 32-180,20-33 180,31 26-180,-12-35 0,50 10 90,-50-31-90,32-9 0,-47-18-90,15-31 90,-27 23 0,-2-35 0,-31 47 0,-5-10 0,-17 15 90,0 25-90,17 2 90,-5 55-1,29-22 1,2 39-90,20-29 0,31 7-90,-12-22 90,40-6 0,-32-23 0,16-7-179,-20-11 179,-1-8 0,-20-1 179,-31-21-179,11 25 180,-50-9-90,42 24 360,-45 8-450,35 8 270,-25 16-360,37-3 180,-6 20-360,30-15 0,12 2-269,11-11-1,21-2 540,-9-13 0,-1 13 0,-13-6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2.5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87 173 7533,'-22'0'-630,"1"0"90,-1 0 360,10-8 540,2 6-360,10-5 180,0 7 360,0 0-450,0 7 90,0 3 0,0 7-90,10 1-1,2-1 1,0 0 0,7 0 90,13 15-270,-6-18 90,15 16-90,-19-28 180,-10-10-270,-2-11 180,-10-30 0,-10 19-90,-21-26 90,4 35-89,-24-4 89,27 17 0,-7 8 0,19 15 179,2 12-179,10 10 90,39 20-180,-30-26 180,59 1-90,-51-24 0,43-16-90,-43-1 90,22-24 0,-37-3 0,8-15 0,-20 6 0,-12-5 0,-11 22 90,-20-5-90,16 24 90,-4 16-90,29 5-3302,-7 28 3302,26-4 48,15 39-48,5-33-90,23 14 90,-26-47 0,17-1 0,-17-31 3372,-2-13-3282,-12-11-28,-10-17-62,-10 33 90,-21-32-90,4 47 0,-33-14 0,43 38-270,-22 39 270,37-12-719,2 60 449,12-53-720,29 23 990,-5-38 0,17-10 0,-9-10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2.8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304 69 7533,'0'-9'0,"0"-7"-360,-9 14 180,-3-13 450,-10 5 0,10 1 0,-7 1-91,16 8-179,-16 0 270,-12 15-90,14-3 90,-51 58-45,52-23 0,3 4-135,-9 15 0,1 2-302,7-6 0,8-1 347,12-2 0,8-4-585,29 26-90,6-42 0,8-8 360,-5-10 1,2-7-226,6-6 0,-1-10-314,35-31 719,-46 12 0,12-19 0,-26 13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3.0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110 52 0,'-56'0'0,"22"0"1153,15-7-1243,19 5 1769,0-14-1500,10 14 861,2-6-950,9 1 3302,20 5-3392,15-5 90,11 7-90,-1 7 90,-13 3 90,-20 7-180,8 8-45,-16 2 315,-4 7-180,-1 0-45,-4 17 0,-1 1 45,2 0-450,-1 13 0,-3-3-89,-13-30 449,0 8 0,9-47 0,3-13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3.31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69 7533,'-24'0'629,"4"0"-269,20 16-270,10-5 0,2 22-180,29 17 0,-5-10 270,-2 25-450,5-29 180,-15 21 180,10-18-450,7 33 540,-17-39 90,-3 15-90,-11-39-90,-20-24 0,-11-29 90,-3-12-1114,2-3 844,3 9 180,16 14-1,-6-14-835,9-1 656,0 5-1619,28-27 1709,-11 48 0,34-28 0,-17 34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3.6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304 0 8432,'-41'0'360,"15"0"-270,-15 0 90,9 8-90,8 2 90,-26 30-90,33-9-1753,-22 25 1753,27-12 342,0 1-163,2 27-86,20-37-183,12 28-360,11-52 181,1 5-1,7-24-270,3-24 270,1 1-360,9-34 91,-21 4 359,-1-26-90,-20 30 1588,-3 10-1318,-9 40 269,0 21-179,0 21-90,0 10 180,0 7-270,10-2-540,21 17 630,6-25-855,7-11 1,3-7 764,6-14 0,29-10 0,-38-10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4.1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251 512 7533,'-12'-18'0,"-7"1"-360,7 8 270,-10-7-90,1 14 720,8-6 89,-25 8-359,21 8 0,-34 17-270,37 12 180,-2 9 0,3 5-180,11 20 90,10 1 0,3 1-499,-4-2 364,22-15 0,10-7-495,18-10 361,13-7-91,22-62 180,-53-3 90,2-42-90,-22 21 90,-12-8 0,-2-3-299,7-12 299,-4-18 0,-6-1-726,-22 4 771,15 14 0,-4 1-45,-32-13 310,17-4-310,2 48 180,13 39 0,9 28 196,0 28-286,19 26 172,-8-10 1,2 6-218,8-1 0,1-1-492,1 6 0,-2-4 492,-10-20 0,2-3-90,11 7 0,0-3 135,-7 19-90,7-24 0,3-4-796,-3-1 886,7-15-180,20-2 90,-22-23-269,31-42 44,-49-9 0,-7-6 225,15-27-180,-17 8 0,-4 7 270,2 31-270,0-28 540,0 55 414,0 32-594,0 7 0,0 45-270,9-20-360,14 2 0,5-1 91,13 0 359,3-13 0,4-6 0,10-20 0,16-9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4.7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19 7533,'-24'0'-90,"-5"0"0,17 0 90,1 0 90,1 0-90,10-8-90,10 6-810,21-6 52,-5 8 0,24 0 0,-16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4.2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 0 7533,'-24'0'0,"-5"0"-540,17 0 270,0 0-90,2 0 180,10 8 270,10 9-90,2 1 0,9 15 0,1-6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4.8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109 383 8342,'12'19'540,"8"-4"-360,-18-23 0,8-1-360,-1-16 270,-6-2 90,16-30-720,-16 9 270,6-50 90,-18 54 270,-13-41-180,-12 69 360,-19 24-180,17 24 180,4 35 180,23 8-271,20-25 1,7 3 0,2 7 0,6-3-90,10-6 0,5-5-1104,26 19 834,-14-48 90,-12-9-89,-7-16-91,19-32 180,-17 8-90,5-56 0,-28 46 0,-4-31 90,1 45 90,-8-5-90,8 16 180,0-1-180,-8 9 180,17 9 654,-7 9-474,29 47-180,-14-22 270,23 47-180,-16-28-1,10 9 91,-1-19-360,1-10 180,-11-32-449,-1-17-181,-1-28 90,-17-18 0,25-14-89,-24-2 449,6 14-180,-1 7 630,-18 38-360,17 3 449,-16 24 721,35 40-900,-21-13-136,17 16 1,2 1 45,-7-8-360,5 1 1,2-2 89,0-12-360,8 9 270,-3-31-2069,-17-24 1799,7-6 91,-19-21 359,-2 0 0,-1-2 0,4-8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5.0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0 104 7533,'0'-27'0,"0"2"0,0 8 359,0 0 91,0 7-270,0 2 0,0 8 450,0 8-450,0 2 89,19 38-89,-4 0-45,9 18 0,3 5-399,-1 13 144,-4-8 0,4 14 0,-4-11-1234,-7-22 1,-1-1 1293,2 7 0,1 5 0,1-4-570,2 3 1,1-10 629,5 7 0,15 14 0,-19-61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5.1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22 155 7533,'-12'-17'1439,"2"0"-630,10-1 1,0 1-900,0 0 0,19 0 180,6 8-1259,8-7 1169,47 14 0,-27-13 0,41 5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6.19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435 522 7533,'-70'-36'-90,"-19"-5"360,60 23-1,-41 1-179,53 9 0,-22 8 0,18 0 90,-3 8 0,-8 32-90,10 0 90,10 50 90,3-17-90,28 20-90,5-7-270,39-15 180,-15-27-270,34-36 270,-53-28-90,29-37 0,-34-21 45,-11 11 0,-2-2-438,1 17 0,-4-1 483,-15-29 0,-6 3 0,-1 1 0,0 28 0,-4 0 0,-23-40-55,-14 16 235,16 18 89,1 58-179,57 77 0,6 2 0,3 6-425,-9-20 0,3 2 365,12 4 0,6 4 0,-5-9-75,-15-20 0,3-4 0,29 25 0,7-11-2293,11-27 2338,-2 0-270,-8-39 139,3-55 131,-32 25-90,2-20 0,-8-3-90,-23 17 90,8-51 90,-10 54 90,-10-16-180,-11 22 180,-4 1 764,-16 30-404,27 46-360,-5 2 90,28 37 2479,3-37-2569,0 8 0,8-1-90,1-7 33,23 13-123,2-26-90,16 9-90,3-31 90,-7-16 0,-5-5 180,-12-50-90,-16 20 180,-13-5 0,-3-4 749,1-14-390,0-12-449,-8 41 0,17 13 47,-16 31 43,45 24-180,-29-9 0,20 15 0,2 3-90,-3 9 180,15 33-820,-31-29 820,-12-4 450,-20 7 180,-60-9-630,15-4-360,-7-28 0,1-9 360,10-15-2069,-19-17 1260,56-3 809,14-14 0,14 7 0,18 1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7.1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186 672 7533,'-21'0'0,"9"0"0,-8 0-90,8 0 1259,0 0-539,3 0-181,-1-7-269,-2 5 270,-19-6-450,16 16 90,-4 9 180,9 25 270,8 42-450,2-15-90,16-4 0,9-2 0,13-1-270,10-11 0,6-5-257,8-16 212,-11-11 0,2-8-134,34-25-1,-7-28 270,-15 2 90,-36-14 0,-8-3 0,-6 9 135,-7-9 0,-7 3-45,-13 21 180,-19-38 180,-3 41-180,0-5 0,13 20 256,11 23-166,0 1-270,8 16 180,-8 17 90,20 35-180,12-10 45,-3-6 0,5-2-45,22-5-90,-16-9 0,3-2 0,32-7-180,2-9 270,-11-12-270,4-45 180,-33 7-180,14-43 180,-29 36-630,17-56 451,-24 57-91,33-49 90,-33 65-90,24-10 540,-7 30 0,11 26-1,11-10 271,-10 40-90,7-25 269,-8 29-539,1-29-270,7 3 180,-26-32-90,33-1 90,-41-16-899,32-55 539,-27 24-90,0-56 90,7 49-179,-7-14 449,0 24 269,8 4-89,-18 30-90,27 11 180,-5 34 180,29 10-270,-17 0-135,3-7 0,2-3 45,0-7 0,0-2 0,0-5-1,-5-19-538,5-26 449,-19-13-450,0-60 180,-10 27-141,-6-1 1,-3-2 410,-3-4-300,-9 2 0,-5-15 0,-1 10 210,1 18 0,-1 1 60,-1-12 0,-2-6 0,-1 6 435,-8 1 0,3 11-315,7-3 360,-12-13-181,29 69 1081,29 46-631,-1 14 1,0 7-795,-8-17 0,1 5 284,8 20 1,3 12 0,-7-12-341,-14-22 0,-2-1 190,10 16 1,4 7 0,-5-7 30,-11-16 0,0 1-270,11 17 0,5 9 1,-6-12-1440,-7 17 854,20-14 1,-2-13-1215,-23-42 1263,14-38 0,-19-6 0,0-22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47.2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44 121 7533,'-24'0'2788,"5"0"-2518,19 0-360,19-8 1799,5-1-809,29-9-361,3 1-269,9 0 90,0 4 0,2 1-720,25 0 315,-4 4 0,-2 1-855,-12 7 361,18 0-990,-58 0 719,-12 0-179,-3 0 989,-17 0 0,-2 0 0,-12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0.9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261 491 7533,'-36'0'-270,"-12"8"270,33-6 0,-16 6 360,19-8-91,2 8-179,10 1 1170,29 24-1170,-12-5 90,43 7 89,5-3 1,-4-20-678,21 3 588,-36-15 0,16 0-270,-16-15 90,17-4 90,-27-16 89,15-7 1,-27-2-90,-3-7-3107,-11-9 3107,-10 7-503,0-14 502,0 13-89,-48-20 180,7 26-135,1 13 0,-5 5-1304,-39 1 982,14 4 187,-24 25-180,26 18 135,16 7 0,1 7-45,-12 25-90,18 6 0,8 4 0,13 21 45,11-25 1,7-2-46,15 18-90,13-3 417,12-15-57,13-25 0,7-4 0,23 14 0,-14-21 0,0-1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1.1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 7533,'-22'9'90,"10"14"90,3-4-270,9 16 90,9 7 989,3 2-359,10 15-271,9 10 91,-11-6 0,2 12 0,-1-4-1175,4-6 1,1 3 694,-1 22 0,0 11 0,-3-11-645,-3-16 1,-4-8-1397,-3-2 1,-2-5 2070,-1 4 0,-18-56 0,-3-7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1.2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7533,'0'10'0,"0"-3"-180,0 1 0,0-6 0,10 6 0,11-8-3302,23 7 3482,11-5 0,10-2 0,1-9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8.3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508 35 7173,'-10'-19'270,"-12"3"179,-2 16-89,-8 0-270,-10 8 0,15 2 90,-64 15-989,47-6 617,-49 6 0,37 1 1,-11 2-1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4.8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51 7533,'-24'0'-810,"-4"0"810,25 0 270,-6 0 0,9-7-540,9 5 180,3-5-90,19-1 180,-7 7 0,17-7 0,2 0 0,12-2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1.76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65 1 7533,'-21'24'0,"-1"3"539,10 7-269,2 1-90,10 30 810,0-16-361,10 41 271,11-4-541,13 4-395,-13-28 1,2 0 80,3-7 0,1-3 135,9 38-180,5-9-180,-10-52-269,-16-4 359,14-40-450,-27-30 90,3-4 1,0-3 89,-5-27-270,0 10 0,0 3 361,0 12-451,9-42 450,3 65 1151,20 14-342,2 59-179,-1 8-180,-1 25 630,-1-24-848,-7 1 398,17 0-180,-7-8 180,9-2-91,1-15 181,19-3-540,-15-14 270,24-18-450,-26-26 270,-3-20 0,-11 1-180,-20-5-179,-22-8 269,5 16-90,-43-23 180,31 52-90,-24-2 1027,29 54-397,2 15-181,30 40-134,-1-26 0,5-2-546,24 21 51,-13-25 0,3-5-1079,17-11 89,30-11 1260,-25-28 0,3-34 0,-32-9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2.1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22 190 7533,'-12'0'449,"2"0"-269,10 7-90,0 3 720,0 14-270,0 4-271,0 6 631,19 31-91,5 31-629,10-18-554,-12 10 554,-3-61 89,-16 5 1,16-20 270,-17 3 180,8-46-630,-10 1 269,0-52-718,-10 25-631,8-18 990,-8 23 508,10 8-3117,0-44 2339,10 42 270,2-7 0,7 3 0,27 10 0,19-17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2.5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360 242 0,'-9'-34'0,"-3"7"1153,-1 2-1243,-6 0 180,-3-9-90,-2 5 1409,-7-3-420,-10 14-719,24 8 1129,-22 3-949,18 22 1079,-23 58-1349,18-18 1551,4 5 1,5 1-1372,15-4-225,5 0 0,3-1 45,9-10-273,36 17 183,-25-55-1169,54-54 449,-39 19 180,21-30 181,-40 24-1,7 7 90,-24-1 90,24 2 540,-17 15 554,19 33-824,-7 0-84,8 50-96,18-18-1079,-1 14 449,16-32 630,-12-14 0,0-31 0,2-2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2.7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184 35 8792,'0'-9'0,"-10"2"-180,-2 7 540,0-8 0,-7 6-180,7-6-1,-1 8-89,-6 8 180,-3 9-180,-2 10 540,3 22 539,1 35-449,28 8-900,1-35 0,3-3 270,15 9-1305,24-30 1,6-10-675,1-12 1796,36-11 0,-33-26 0,-16-18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3.3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 7263,'-12'27'90,"3"5"90,9-5 90,0-1 449,0 15-269,9-5-180,-6 16-760,16 7 1030,3 2-180,2 15 0,-3 3-46,-1-22 1,-1 2-135,-2 35 90,3-19 0,1-2-90,1-3 90,-10 11-65,-3-64-25,1-9-270,-8-24 90,18-33-495,-9-1 1,-1-3-586,5-35 630,-1 26 1,1 3-361,-3-4-269,10-6 809,9 40 1633,-17 38-283,35 68-361,-32-8-830,6-15 1,4-3 560,7-3-90,-10 2 0,15-25-450,-15-1 359,10-12-448,16-5 179,-23-24-450,23-24 360,-25 2-720,-4-26 1661,-11 19-1301,-10-5 810,0 24 0,0 12-450,10 22 1439,11 41-1259,-6-14 90,23 46 0,-23-49-720,16 17-2248,20-13 2788,-22-14 0,31 2 0,-26-23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3.4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6723,'0'20'-60,"10"3"0,2-14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3.5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1 7533,'0'9'0,"-9"7"1349,6-7-540,-6 16-359,9 2-810,0 7 91,0 1 179,9 30 989,3-8-270,7 11 1,3 2-2146,15 12 571,-6 10 1,0 0 314,6-16 630,-21-6 0,-1-4 0,4-18 0,-7 9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3.8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0 361 7533,'12'-17'899,"17"8"-359,-24-6-270,24 13-90,-17-14-360,19 7 0,-6-1 180,16-5-90,-17 5 630,17-7-181,21-22-359,-21 15 90,20-16-90,-40 15-270,1 6 91,0-6-1,-10-8 180,-12 20 90,-41-10-180,2 39 719,-33 41-449,36-5 629,13 7 1,5 2-540,6 0-540,22 4 0,9-1 450,10-11-1259,31-9 0,10-8 179,0-17 611,16-25 0,-1-11 1,-17-15-1,-18-2 1,1 1-1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4.0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314 1 7533,'-44'0'2069,"20"0"-1620,-14 0-449,23 0 90,-16 0 90,9 0 0,-9 7 360,7 10 179,-17 25-89,26-4 90,-14 42-720,36-7 0,5 8 0,13-15-1080,45-8 225,-17-41 1,2-4 314,34 20-629,-8-39 0,-2-11 490,-14-6 1,-21-6-1,-4-7 1,1-18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4.2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0 7533,'0'27'1259,"0"-2"-539,0-1-271,-9 3-89,6 8-720,-6 14 360,9-2 315,-1 7 0,2 4-804,8 23 369,-7-16 0,-3 12 0,3-3-1926,7 7 1,1 0 2000,-9 16 0,0-2-855,9-25 1,0-9 44,-8 0 315,17-11 540,-16-16 0,16-14 0,-7-5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5.0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35 7533,'-34'10'-270,"13"-3"-90,11 1 450,10-6-270,0 5 0,0-7 0,10-7 180,30-10 0,8-3 0,26-4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4.5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0 441 7533,'10'-9'1979,"-8"-7"-1530,18 14 1,21-36-180,-12 23-90,21-34 0,-28 23-450,19-24 90,-5 12-360,17-27 270,-9 26 91,-11-2 89,-11 23 899,-12 57-629,-10-12 90,0 29 0,0 6-90,0-6 404,4 8 1,1 0-495,-2-13 270,26 22-450,14-46 90,5-25-900,15-14-899,-20-68 1260,-9 27-91,-20-9 0,-6-5-179,2-17-45,-20-4 764,8 31 0,-18 32-90,18 7 720,-8 9-451,1 9 1261,6 32-631,-7-1 271,39 65-541,-12-43 585,18 11 1,0 0-1215,-15-10 270,18-14 0,1-7-1709,-20-16 1619,51-25 0,-43-19 0,14-16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4.84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1 303 7533,'0'35'0,"0"-1"0,0 9 1079,0 0-539,0 9-270,0-8-90,9 6 359,-6-14 1260,16 44-719,-7-36-91,10 22-1079,-10-42 450,7-29-360,-16-7-90,15-38 0,2-11 180,-12-8-45,10 6 0,2-4-540,-9 14 0,0-1-106,4-12 0,4 0 376,2 5 0,1 2-690,-6 1 1,2 8 374,13 8-89,10 25-720,-24 17 610,31 17 1,-24 10-1,20 8 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5.1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56 546 7533,'21'17'0,"1"-7"1349,-10-3-719,17-7-271,-14 0-988,16-7-1,10-18 2249,14-42-1259,-6 7-491,-8-22-139,-32 30 91,-9 0-271,0-45 180,-19 41 270,-18 11 0,-8 11 0,-13 31 629,1 18 1,3 13 90,8 59-361,22-15 1,5 2-90,5-18 0,6 1-45,18 30 0,9-6-315,10-16 180,8-6 0,8-7-4232,23-22 3243,9 3-496,-15-32 1,-1-10-2198,6-18 3592,-15 8 0,-2-6 0,3-34 0,2-2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5.3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271 155 7533,'21'-68'-1260,"-9"21"2969,-12 15-719,-12 24-360,0 8-271,-17 0 181,5 0 180,-29 15 629,-2 20-360,-1 18-449,13 1 44,34-2 1,6 0-405,-5-5 360,37 14 0,10-3-271,-5-16-773,19-1 1,5-2 683,2-1-205,-16 6 1,-4 1 204,-3-2-810,-8 30 540,-39-46-1169,-31-2-1889,-7-23 3148,-8-4 0,6-23 0,16-2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7.8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70 7533,'-12'-10'-810,"-7"3"1080,16 7-90,-6 0-90,9 23 360,9-2 179,13 51-981,12-22 576,-12 2 1,-1 1-45,13 6 90,-12 6 0,-3-1 90,-5-9 179,15 33 271,-26-69-1,-3-34-719,-22-8 90,-12-57-450,10 7 315,9 23 0,1-3-944,2-43 494,5 44 0,2 3 46,5-16-1081,22 0 1343,21 38 97,13 9 0,-1 10 0,-2 8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8.1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44 139 7533,'-25'10'270,"6"-3"449,19-7-179,0 0 0,29-15-181,7-4-359,10-8 90,42 30 0,0 1-540,-42-29 450,22 24 0,19 9 0,-28-13-269,-42-31 179,32 11 0,-73 15 0,-21 3 90,-9 22-3212,8 13 3302,2 47-90,12-6-730,23-4 1,5 2 909,-5 13-276,12-25 0,3-1 366,7 8-808,37-6 1,10-5 357,-6-10 180,12-1 0,1-10 379,-11-30-379,30-23 0,-15-6 0,-28 2 0,0 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8.6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213 19 7533,'-12'0'359,"-7"0"541,6 0-360,1 0-181,-8 0 1,18-8 0,-18 6-180,8-6 360,-20 23-360,8-3 629,-8 60-719,19-27 180,12 22 0,2 5-360,2 1 180,22-1 0,9-4-630,7-15 495,0-17 0,4-8-585,31-26 225,-30-23 1,-3-7 44,18-8-135,-21-19 1,-9-4 134,-16 7 180,-2 1 0,-6 2 0,-17 9 180,-2-16 90,-10 36 0,9 3 0,3 9-180,10 8 360,0 39 180,0-14-181,14 22 1,2 3 450,-9-5-270,33 37 359,-9-14-629,26-2 0,-18-12 90,40-23-180,-70-38-270,60-42 90,-61 6-405,7-13 0,-1-2 316,-14 3-271,0-6 0,0 1 180,0 15 360,0-29-360,-10 48 720,8 15-270,-8 14 90,10 22 359,20 72-314,-4-48 0,2 1-585,-1 8 0,3 1-674,10 2 0,1-9 224,-4-17 720,34 22 0,-24-56 0,17-3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8.9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80 8252,'10'-19'1080,"-7"11"-900,16 18-1,-16 15 181,16 2-180,-16 9 0,16 6 0,4 26 90,-6-20 0,0 1-90,7 37 134,-7-34 1,-4-5-135,-11-8 630,8-6-630,-10-40-180,-10-28 0,8-12-90,-8-1 0,0-3 180,8-35-896,-4 29 0,2 1 446,14-16-989,-8 14-360,28 14 630,-16 16-1,18 2 1080,-10 26 0,10 10 0,3 8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9.16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0 309 7533,'22'36'359,"-9"-1"-179,-4 0-5480,11 15 5660,-15-11-180,24 12 907,-16-16-547,-1 0 1106,-2 0-1466,-10-8 359,0-2 1,0-15 3356,0-48-3716,0 10 90,0-29 0,0-6-270,0-2 90,0 0 0,0-2-450,0-17-180,0 24 1,0 2 649,0-11-2359,10 3 1401,21 64 0,16 14 0,19 23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4:59.8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0 932 7533,'22'27'1439,"0"-9"-1079,-10-10 89,8-8-89,-17 0 90,16 0-270,-7-16 0,11-3 44,-6-27 1,-3-6-225,1 1 0,4-23 0,-8-3-89,-29 4-708,23-22 348,-34 37 179,7 31 180,-3 9-180,3 3-90,-7 28 270,14 7 540,-7 17-270,12 21 0,10-3 269,13 6 1,4 2-995,0 13 725,11-2 0,5-2 0,4-11-647,7 15 377,8-34 360,4-7-360,-7-16 90,32-11 180,-61-25-360,39-41 0,-54 7 90,14-17-467,-9 25 108,-8 0 1309,8 6-1219,-10-22 179,0 29-540,10-19 630,-7 37 360,16 12 1054,-7 20-154,20 46-991,-7-23 406,1 6 0,-1-1-315,-7-13 179,31 37-359,-25-42 90,1-3-90,24-4-180,-32-37-449,25 2-361,-20-69 540,-10 26-90,-1-6 1,-2 0 179,-7 8 90,8-36 0,-10 57 360,0-8-90,0 38 540,39 43-540,-29-6 674,29 20 1,1 3-316,-31-12 1,31 8 0,-1-3-540,-29-18 270,59 16-630,-52-40-629,34-24 629,-26-6-539,-3-69 719,-2 28-287,-18-1 1,-2-6 196,5 8 0,0-3-632,-6-3 1,-3-5 0,-1 5 811,0-4 0,-2 2 405,-8-23 0,-2 12-225,2 32 1619,-5 54-1529,30 21 944,0 29 1,2 10-586,5-11 1,1 1-251,4 22 1,0 2 24,-5-16 1,0-2 0,4-3 0,0 1 135,1 17 0,0-4-630,15 15-225,-11 0 0,-1-7 46,0-34-36,-3 16 485,-32-125 0,-14 22 0,2-10 0,0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5.2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151 103 7533,'-43'-7'0,"10"5"0,-8-13-180,27 13 90,-5-14 0,19 15 0,9-14 540,22 5-450,5 1 0,7-7 0,-12 7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5:00.0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1 123 11580,'24'-8'1350,"15"7"-991,-24-15 181,17 6-90,0-7-90,2-1-1350,20 9 630,-17-7 270,24 14 90,-24-6 0,17 0 0,-10-1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5:01.9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22 509 7533,'-9'35'899,"6"31"-269,-7-23-270,20 32-450,2-8 90,1-8 180,-4 9 449,-9 6-449,10-39-180,-7 21 360,7-38-450,-10-9 180,0-32-630,0-62 540,9 2-1357,4-14 0,6 0 1267,18 15-180,-11-7 0,2 1 180,16 18-25,-13 28 0,2 6 295,16 11 0,25 74 450,-37-5-91,-1 23 1,-1 4-180,-6-4-90,5-2 0,3 0-180,10 1-45,-11-21 0,4-4 224,29 6-448,7-22 269,-39-27-180,31-54 180,-58 13-1385,29-33 1025,-29 23-90,-7-23-629,7 18 539,-14 4 0,-2 1-90,3 0 747,-36-36-387,12 49 417,-27 13-417,20 29 2428,12 96-1888,12-30 109,21 13 1,7 1 160,-1-2-1,16-8 1,6-4-450,10-5-45,-3-8 0,3-5 45,13-17 494,31 0-674,-54-35-270,0-29 0,-7-10-180,-14-6 271,21-37-181,-37 18-1439,-12-14 809,-4 4-89,-18 0 809,20 42 270,-8 16 1713,17 42-454,3 46-719,13 0 134,5-7 1,5-4-225,14-6-80,-7-7 0,4-3 259,32-4-719,-7-4 180,5-19-539,-20-39 449,-19 9 0,4-27-1170,-7-33 315,-14 25 1,-1-3 494,4 1 1,-2-1-226,-7-9 0,-4 7 675,-8 21-180,7-14 180,3 61-180,13 13 1799,19 35-1439,2 3 539,-14-20 1,4 1-315,22 4 0,1-3-225,10 23-360,3-28 0,2-12 180,-10-20-450,31-34 270,-46 1-720,-8-19 1,-6-5-1,-8 2 270,-4-15 1,-3 0 89,-8 13-449,0-43 989,10 69 629,2 13-359,10 35 540,10 57-631,-7-21-217,-5-5 1,2-2 846,12-5-90,-3 6 1,2-1-630,6-17 0,22 25-90,-36-56-360,7-55 270,-10 12-540,-11-13 1,0-4 359,11-6-270,-2-11 0,2 0-89,5 9 89,7 3 0,3 9 270,-8 28 90,21 10 0,1 4 90,-17 6 360,57 16-180,-64-4 885,5 13-885,-22-15 270,-30 6-360,-4-7-270,-50 24 270,22-12-90,-31 28 0,27-12 719,-11 23 91,11 3-1,12 14-899,31-28 450,55 0-360,0-39-315,13-19 1,3-6-46,6 0-270,-10-27 1,-3-4-218,-2 9 487,-20-7 1,-6-1-181,-11 6-809,-2-35 1169,-10 41 630,-10-1-450,8 45 2608,11 46-2428,16-13 404,0 2 1,4-3-135,18-9 180,7 22-136,-6-41 1,7-11-315,3-12 0,1-5-270,2 5 0,-4-10-279,7-42 1,-15-10 98,-22 2-270,-14-20 1,-6-2 89,-10 15-135,-27-8 1,-8 2 314,3 10-675,-29 5 1,-4 9 494,21 22 540,-6 23 0,5 16-180,31 37 1439,-1 32 0,7 9-1169,21 16 441,1-33 1,3 9 0,2-9-262,1-15 0,6-1-61,13 17 1,9 8 0,-4-10-210,-9-14 0,5-2-270,13 1 0,13 7 0,2-2 1,-10-11-946,-7-10 1,0-5 1124,11 4 0,8 1 0,-9-11 0,18-14 0,3-8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5:03.0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44 619 7533,'-22'-35'-1709,"10"8"-3592,2 1 5481,10 9 1229,0 7-1409,0-5 1399,0 5-1219,0 0 360,10 2-271,-8 8 4023,28 16-3932,-25 3 359,34 47-359,-24-7 90,5 19 0,1 7-942,-8-25 1,-1 1 671,5 32 0,-2 1 0,-8-33 0,-2-5 359,5 31-359,-10-44-180,0-67 90,0-9-719,0-35 404,0 8 0,0-2-887,0-24 617,-1-9 1,2 1-136,9 11 180,-1 7 1,4 6 269,11 25 1131,18 12-951,-7 47-360,9 67 854,-18-33 1,2 4-519,15 33 0,0 3 114,-18-28 0,4-1 315,26 26 0,0-9-225,-13-23-135,4-20 0,1-8 45,-8-17-63,23-41-27,-48 1-45,3-26 1,-4-4-406,-11 1 135,-15-19 0,-3-1-45,6 16-90,-36-5 1,-6 2 179,17 14 896,-5 12 1,-3 10-357,9 22 630,12 43-271,22 47-179,23-4 0,5 4-693,-14-21 0,4 0 647,25 22 1,5-6 0,-21-31 0,5-6-624,25 1 1,3-6 398,7 10-360,-15-45 0,-4-12 180,-11-9-405,-3-43 1,-4-12-757,7-3 891,-21 14 0,-2-10 0,-2 8-166,0-24 211,-5 6 0,-4 2-224,-13 5-91,-4-5 0,-4-1 270,-9 1 0,-4 8 1,1 6 1135,12 28 753,-21 51-1349,37 29-136,0 23 1,4 10-399,2-12 1,4 2 1387,11 22 0,4 4-674,-6 0 0,2 3-240,4-12 0,2 2 0,1-5-615,4 2 0,-1-2 255,-8-6 0,1 2 0,1-11 150,31 8-1012,-19 8-697,-4-56 1896,-18-11 0,-3-26 1,-10-9-1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5:03.1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 53 7533,'-12'-9'2158,"2"-7"-2697,10 14 269,0-14-90,10 14 360,12-6 90,2 8-270,38 8-719,-13 2 739,27 8 1,-20-1 0,-2 1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5:03.5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23 143 7533,'-10'27'1529,"7"6"-1169,-6-6 269,9 16-540,0 2 271,0 8-180,9 7 630,-6 10-91,26 17-270,-4-13-494,0-21 0,4-6 45,8-12 360,24 4-630,-34-80 270,15 8-1529,-27-51 0,-8-8 899,5 21-1201,-6-8 0,-2 4 1471,-4 24-269,0 7 361,0-1-92,0 2 450,0 16-270,0 9 270,0 50 809,10 32 2337,2 19-3057,0 10 91,18-22 630,-16-1-226,20-12 1,4 0-225,3 17-91,0-19 1,2-6-270,3-12 630,18-44-540,-27-10 180,-5-73-450,-22 36-45,-8-26 0,-4-4-616,-8 11 256,-3-25 1,-6 2 44,-18 27-1214,5-8 0,0 5 1214,5 34 612,-2-1 0,39 57 0,2 16 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5:04.3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66 640 8702,'-24'9'540,"4"-7"-450,20 6 629,-10-1-359,8-5 90,-8 13-270,10-13-180,0 14 180,10 2 269,-8 9 271,38 39-180,16 16-625,5-14-5,3 4-1067,-22-53 1157,2 7-180,-7-17 90,24-1 180,-14-16-270,9-33 270,-21-23-578,-16-10-547,-24 1 1,-9 0 764,-11 4-225,-17-12 1,-9 8 1414,-15 28-695,2 7 0,3 12-225,19 31 630,-27 23-540,64 11 1798,-14 43-3215,28-40 1687,4 24-455,9-23 545,10-6-90,-8 6-91,18-16-449,-18-2 270,38-7-449,-3-8-1,29-26 270,-29-5-540,2-46 360,-46 26 91,14-25-181,-26 6 0,26-28 360,-24 28 1417,25-4-1237,-18 54 185,0 10 444,8 33-44,-4 22 0,0 7-136,11 18-89,-2-1 0,1-4-181,-1-25-179,5-6 0,1-6-180,-1-15 360,41 8-540,-34-31 90,7 0 90,17-15 180,-22-13-2159,25-24 45,-43-15 0,-7-6 1485,8-16 119,-21 22 0,-6-10 0,-1 11 150,-9-20 90,-5-2 0,-2 4 630,8 28-450,-16-32 720,28 69 269,-8 1-449,10 18 89,0 10-449,0 0 719,10 44-809,2-26 360,10 69-1164,0-7 714,0 3 45,-11-41 0,0 5-45,5 41 0,0 0-180,-4-40 0,1 2-450,6 27 0,4 11 1,-4-17 359,1-9-900,11-4 1,-3-26 90,-23-47 989,24-46 0,-7-17 0,-5 16 0,1 1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5:04.6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543 0 7533,'-12'10'539,"-8"6"-359,8-7-450,0 17 1,-18-7 179,15 22 90,-17-12 1259,1 22 0,-14 25-1349,-1-16 225,9-5 0,0-3-315,-12-1 180,-25 7-270,38-40-89,-6-41 269,30-1-270,31-42 0,-2 27 225,31 11 0,5 5 45,-16 4 540,24 17 0,-2 11-270,-27 13 989,39 44-449,-46-17 134,-5 0 1,1 1-136,14 10-719,-1 24-899,18-55 359,-6-13-1709,11-26 270,7-15 1979,-28 5 0,26-12 0,-16 4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15:04.9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331 0 7533,'-22'0'0,"0"0"1529,-10 8-720,8 2 361,-28 7-721,25 1-89,-24 8 1079,26-8-1169,-26 55-90,43-37 0,1 38 270,61-38-270,-5-1-270,44 0 90,-31-8-180,-4-7 0,-1 1 180,-3 8-90,27 22 180,-66-15 180,-55 23-360,6-28-135,-18-8 0,-9-5 225,-30-8 0,40-12 0,-1-4 0,-36-22 0,24-16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6:51.40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0 246 16396,'13'-18'-2213,"6"9"2833,-16 1-1817,16 8 1593,-6 0-251,19 0 47,12 0-24,2 8-299,10-1 0,1 3-4,12 17-44,-1-13 0,14-3 1,-9 0-189,-18-1 1,3-1 273,20-3 1,17-1 0,3-2-1,-13-2-663,3-3 0,3-3 710,-20 1 0,13-1 0,6-1 0,2-1 0,-5 1 1,-10 0-497,10-1 1,-9 0-1,12-2 558,-11 1 0,12-2 1,7-1-1,4 0 1,-2-1-1,-7 2 1,-10 0 39,-1 1 0,-10 2 0,1-1 1,11-1-21,-4 1 1,11-2-1,8-1 1,3 0 0,0-1-1,-3 1 1,-7 1 0,-11 2 17,7-2 0,-12 2 0,0 0 1,13 0-41,-13 2 0,10 0 0,8-1 1,4 1-1,2-1 0,-2 2 1,-5 0-1,-8 1 0,-10 2-359,10 1 0,-14 3 0,0 0 0,9 1 333,11-2 0,12 0 0,6-1 0,-2 2 1,-8 1-1,-17 1-107,-11 4 0,-11 2 0,8 0 13,13 0 0,14 0 0,3 1 1,-4-1-1,-13-3-83,17 2 0,-2-2 87,-10 1 0,12 0 1,-2 1-1,-18-3-30,-16-1 0,-6-2-62,24-4 0,-3 4-1724,19 20 1836,-8-11 0,-26 13 0,-28-8 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6:51.82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0 649 11249,'67'-26'-140,"-1"-1"-288,20 0-2565,-5-6 3000,-19 22 1,3 3 76,-7-1 1,0 0-236,12 0 1,2 3-645,-1 5 1,0 0 713,4-7 0,5 0 9,2 4 1,6 1-1,-3 0-500,14-2 0,1 0 583,-10 0 1,5-1 0,-5 2-627,6 3 0,-3 0 577,-24-3 1,1-2 0,0 1-191,-1 1 0,1 1 0,2 0 226,5 0 0,3 0 1,3-1-21,-5-2 1,5 0 0,0-1-1,-3 2 68,10 3 0,-3 2 1,11-2-77,-12-1 0,12-2 1,5-1-1,1 0 0,-6 0 1,-10 2 194,12-1 1,-10 2 0,14-1-166,-29 1 1,11-1 0,7 0-1,4-1 1,-1 1 0,-3-1 0,-7 1-1,-10 0 1,28-2 1,-14 0 0,13-2-2,-20 2 1,10 0 0,8-2-1,2 1 1,-2-1 0,-7 1 0,-11 1 1,-2 0 1,-11 1 0,0-1 0,10 0-2,-2-2 1,10-1-1,5-1 1,2-1 0,-3 1-1,-6 1 1,-11 1 35,14 0 0,-11 1 0,10-1-10,-10 0 1,10-2 0,5-1 0,0 0-1,-8 2 1,-12 1-38,25 1 0,-4 1 7,-11-1 0,11-3 0,-1 2 0,-15 2 0,-6 4 1,-6 2-1,23-4 0,1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6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51 7533,'-27'-17'-720,"30"8"720,33 1 0,16 1 0,-9-3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6:52.78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66 290 14046,'-34'-27'-2083,"12"2"1216,12 7 154,10 1 462,0-1-335,0 8 334,0 3 40,10 7 32,12 7 315,2 11-123,24 6 1,5 2 465,16 15-1518,6-11 1,18 2 0,-6-4 1257,-10-6 0,6-2-118,-5-3 1,17 1 0,6-1 0,-2 0-1,-11-4-427,-2 0 1,-9-4 0,15 0 309,-18-3 1,12 0 0,8 0-1,4 0 1,1-1 0,-3 0 0,-7-1-1,-11-1 63,8 1 0,-13-2 0,1 0 0,12 0-6,-3-1 1,12 1 0,8-1 0,4 0 0,-1 0 0,-3 0 0,-9 0 0,-12-1-287,2 0 1,-13 1-1,0-2 1,13 1 278,-2 0 0,12-1 1,8 0-1,4 0 1,1 0-1,-4 0 1,-7-1-1,-11 1-298,10-1 1,-12 1 0,0-1 0,14-3 284,-22 1 1,10-2 0,6-1 0,6 0 0,2-1 0,0-1 0,-2 1 0,-4 0 0,-7 0-1,-9 1 35,29-2 0,-14 1 0,0-1 0,15-3-39,-28 1 1,8-1 0,8-1 0,3-2 0,4 0 0,-1-1 0,-2 1 0,-5 0 0,-7 2 0,-9 2-17,29-5 1,-16 3 0,0 0-1,13-2 41,-23 3 0,9-1 1,7-2-1,4 0 1,1 0-1,-2 0 1,-5 1-1,-8 1 1,-10 2-9,10-1 1,-13 2-1,-2 0 1,11 0-12,-2 0 0,10 0 0,5 0 0,2 0 0,-3 1 1,-9 0-1,-12 2 5,4 0 1,-12 0 0,6 2-34,15-1 0,9 0 0,-1 2 1,-12 2-180,8 5 0,-8 2-26,-2-1 1,-5 4 161,-19 6 0,-8 4 1,5 10-1,-10 8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6:53.58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1 421 12159,'95'-9'-155,"0"0"0,1 1 1,-1-1-1,0 1 1,0-1-1,0 1 1,1-1-1,-1 0 0,0 1 1,10-2-1,2 0 1,1 0-1,-3-1 1,-3 2-1,-7 0 0,-8 2 1,-11 1-1767,18 2 1,-16 1 0,-2 0 1920,-1-1 1,-1-2 0,1 1-41,3 1 0,1 1 1,7 0-73,2 0 1,8 1 0,0 0-1,-6-1 36,-2 0 0,-5 0 1,11 1 49,-7 2 1,12 1 0,6 0 0,0 1 0,-5 0 0,-12 0-228,11 1 0,-12 1 1,14-1 241,-16-1 1,13-1 0,6 1-1,4-1 1,-2 0 0,-8 1-1,-12-1 7,-3 1 0,-12 1 0,1-1 0,11-1-14,-6-1 0,9 0 0,8-1 0,3 0 1,-1 0-1,-2-1 0,-8 1 0,-9-1-17,7 0 1,-12 0 0,0-1 0,12 0 54,-8 0 0,11-1 1,6 0-1,3 0 0,1 0 1,-4-1-1,-7 1 1,-10-1-3,7 0 1,-11 0-1,0 0 1,10-1 9,4 0 0,11-1 1,6-1-1,3 1 1,-2-1-1,-7 1 1,-12 1-24,-3 1 0,-12 0 0,1 0 0,10-1-27,0 0 0,11-2 0,6 1 0,2-1 0,-3 0 0,-8 1 0,-10 2-45,13 0 1,-12 1 0,8-1 47,-2 0 1,10-3 0,2 1 0,-5 1 0,-15 1-74,10 4 0,-4 0 90,-8-1 1,8 0-1,1-1 1,-11 3-748,8 3 1,-4 1 783,-7-3 1,4-2 0,-10 3-1,21 14 1,-32-7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6:53.98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1 106 8564,'44'0'-990,"20"0"451,-5 0-1285,36 7 1813,-4 3-773,-32-1 1,2 0 777,10-1 1,1 1 1,0 0 1,3 0-1,10-4 0,14-1-354,-15 1 1,15 0 0,7 0 0,-3 0 0,-12-1 356,2-2 0,-9-1 1,14 0 11,-20 0 0,12 0 0,9 1 0,3-1 0,1 1 0,-4-1 1,-9-1-1,-12 0-343,20-3 0,-15 0 0,13-1 347,-11 0 0,12 0 0,8 0 0,2-1 0,-1 0 1,-7-1-1,-13 1-170,-3-2 0,-12 0 0,1 0 0,11-1 156,-5 1 0,9 0 0,8 0 0,3-1 1,0 1-1,-3-1 0,-7 1 0,-10-1 0,8-2 1,-11 1-1,-2-1 0,7 0 0,18 0 0,-1 0 1,1 0-1,0 0 0,-1-1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6:56.8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221 88 7533,'-32'-18'0,"8"9"-720,-8-7 450,10 14 90,0-6 0,0 8 270,9 0 0,-16 16-90,24-4 90,-15 52-90,20-29-90,20 54 180,-5-56-180,36 24 90,-24-45 90,54-5-90,-39-16 0,22-32 90,-42 18-90,-12-49 0,-20 46-180,-2-38 180,-20 42-180,-32-27 180,32 28-89,-56 3 178,78 29 91,-39 39-180,37-9 90,9 41-90,-4-49 90,36 39-90,-14-56 0,36 22 0,-14-36-90,17-18 90,-19 3 0,-3-51 0,-20 39-90,-22-55 90,-5 47 0,-36-33 0,24 36 90,-25 5-90,28 17 0,-8 32 90,19-3-90,4 45 0,9-33 0,0 39 0,0-56-90,9 23 90,-6-37 0,17 6 0,-8-8 0,0-8 0,-2-17 0,-10 11 0,0-17 0,0 14 0,0-3 0,0-5-90,0 15 0,-10-6 90,8 14-179,-28 10 179,25 4-270,-14 44 270,19-23 0,19 25 0,6-23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6:58.80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177 298 12274,'0'-27'-1967,"-9"2"577,6-1 1066,-7 7-297,10-7 787,0 1-111,0 5-14,0-4-308,0-2 267,0 7 308,0-7-341,10 9 703,-7 7-620,6 2 476,-18 24-202,-4-4 246,-9 29-281,10-20 106,-8 35-109,18-32-528,-8 40 281,10-48-566,10 30 82,2-34-130,10 6 161,-10-10 125,8-16 588,-17-2-215,6-24-97,-18 13-242,-14-36 160,9 27 17,-16-29-68,18 30-16,-10 4-568,0 17 656,0 39 267,9-8 438,4 67-261,9-46-107,0 54 8,0-57-36,29 9-310,-12-32-196,45-26 253,-35-4 241,14-44 88,-19 23 31,1-49-277,-11 41 104,-22-17 43,-5 30-295,-36 11-270,24 9 30,-35 16 293,35 2 69,-5 23 163,23-11-211,9 18 107,0-20 98,0 5-275,0-15 66,19-2 0,6-1 0,19 3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7:00.0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177 88 12274,'-22'-10'-966,"10"-5"-1108,-8 13 2021,18-6-599,-18 8 991,18 0-96,-8 0-62,10 0-181,0 8 65,0-6 285,0 36-559,0-14 478,10 26-648,2-23-47,30 14-29,-15-27 272,53 10 284,-48-24 255,49-24-13,-63 10 273,21-42-149,-37 33-157,-2-34-212,-12 36-396,-49-20 119,19 22-73,-51 1-24,44 10-355,-5 8 544,22 0 292,10 8 252,0 2 363,-1 15-229,11 18-444,2-4 21,10 43-347,10-40-175,-7 17 63,26-26-300,-14-14-200,7 6 140,7-7 439,-4-8 118,29-18 442,-8-4 195,8-44-162,-19 31 297,-3-47-157,-20 48 132,-12-32-603,-12 42-420,-20-17-158,-3 29 353,-19-5-85,27 14 320,-41 19 167,58 2-133,-59 31 412,62-20 13,-23 27-95,40-35-841,32 18-9,-3-38-26,45 5-99,-35-16 357,34-16-146,-44 5 344,23-38 28,-47 26 202,4-34 50,-19 36-350,-10-12-157,-2 15-262,-10 1 130,-10 0 35,8 7 64,-8-6-75,0 14 440,-22-6 14,14 8 267,-21 24 156,46-3-19,-4 38-463,29-29-124,12 27-178,12-36 127,10 5-226,0-18 265,30-8 49,-22-8 0,21-2 0,-29-7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7:01.40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45 0 12302,'-13'7'798,"-6"-5"-1308,16 14-167,-6-6 955,9 7-721,0 1-28,0-1 185,0 0-15,0 1-200,9-1-227,-6 1 611,26 7-610,-14-13 655,17 3 64,-20-15 400,-2-23-111,-10 9-191,0-42 91,0 33-237,-20-18 0,6 31 0,-18 2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7:03.0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23 596 6453,'0'19'-629,"0"5"629,0-15 0,0 9 0,0 7 180,10-5-180,-8 5 0,27 24 0,-24-16 90,15 33-90,-20-37 89,0 20 91,0-36-180,0 18 90,0-29 0,-10-18-180,8 3 90,-18-51 0,18 31 90,-18-64-90,18 51 0,-8-14 0,0 0 0,7 13 90,-2-17 0,1 0-90,4 9 90,8-9 0,3-2-90,4 4 0,18 6 0,5 5 90,4 10-270,8 17 0,3 7 0,-1 10 135,-1 23 0,1 6-135,-1-4 0,-4 21 1,-1 1 179,3-14-122,5 22 0,-12-30 0,-7 0 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48:02.60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9740 1349 27621,'0'-52'-9831,"10"-16"3475,-7 11 3776,16-4 1964,-16 19-69,16 15 1533,-16-14-1421,7 20-2015,-40-20 3714,-7 29 0,-13 3 0,-5 2 1724,-31 7-2029,22 0 0,-10 0 0,6 0 659,9 0 1,-2 0-862,-33 0 1,-14 0-1,13 0 857,26 1 0,0-2-866,-8 0 1,-13 0-1,-1-2 1,13 1 318,3-2 0,0-2-790,-5-1 0,-14-1 0,0-1 0,14 0-97,5-1 0,0-2 1,-5 1 0,-14-3 1,1 1-1,14 3-67,9 3 0,0 0 71,-13-1 0,-15-1 1,-1 1-1,13 2 3,5 5 1,-2 1 3,7-2 1,-13 0 0,-6-1-1,4 2 1,13 1-75,-20 3 1,2 2 61,10-2 1,-11 1 0,-1 0-1,8 2-82,8 1 0,7 2 1,-6 2-82,-3 2 1,-6 2 0,0 1 0,6-2 59,2 0 0,4-2 0,-5 4-23,6-1 0,-7 4 0,-2 0 0,4 0 0,13-2-164,-10 4 1,1 1 132,8-2 0,-13 3 0,-4 2 0,4-2 0,11-2-150,-15 5 0,0 3 140,16-3 1,-11 6-1,-3 3 1,2-2-1,11-5-41,5-5 1,7-3 0,-7 5 71,-7 6 1,-10 6 0,-3 3 0,3-2 0,13-7-125,-13 3 1,1 0-141,16-4 0,-10 5 1,-3 2-1,3-1 0,13-5-474,-11 5 0,2 2 476,1 5 0,-11 10 0,1 0 0,10-7 82,0-3 1,2 3 145,0 9 0,-10 10 0,1 2 0,11-12-143,5-9 0,1 1 112,-6 11 1,-9 14-1,0 0 1,14-10-185,12-7 0,1 1 514,-6 6 0,-10 10 0,1 1 0,9-11 126,7-4 1,3 1-245,1 4 1,-6 10 0,2 2 0,7-12-450,2-3 0,4 1 130,-6 24 1,-2 12 0,7-11-271,15-25 1,3 1 244,-9 19 1,-2 10-1,7-10-254,13-19 0,3 0 223,-7 22 1,-1 10 0,4-11-290,9-23 1,2-3 147,-7 29 0,4 1-91,11-21 1,4-5 165,-2-14 1,4 3 269,7 11 1,5 7 0,1-8 124,1-12 0,5-1 155,15 18 0,7 9 0,-3-10 219,-12-21 0,3-1 65,21 14 1,10 6 0,-8-9 210,-20-16 0,1-2-69,24 11 0,11 3 0,-9-5 267,-20-12 1,2-2-313,28 10 0,14 4 1,-12-6 165,-24-11 0,1-1-407,3 0 1,12 3-1,0-1 1,-9-6 261,2-4 0,2-1-308,2 2 0,11 2 1,1 1-1,-12-4 233,0-2 0,2-1-313,6-1 1,14 2-1,0-1 1,-14-1 174,-6 0 0,0 1-223,6-3 0,14 1 1,0-1-1,-12-1 156,1 0 0,-1 0-161,0-2 0,13 2 0,-1 0 0,-12-2 46,2 2 0,0-2-97,-2-1 1,13 1 0,-1-1-1,-15 0 40,-6 2 1,0 0-83,3-2 0,12 1 1,1-1-1,-14-1 61,-3-1 1,-1 0-65,7 1 1,13 3 0,1-2 0,-12-2 49,4-4 0,0 0-26,-2 3 1,12 2-1,1 0 1,-13-3 26,1-2 1,-1-2-52,-6 4 0,10 0 0,-1 1 0,-11-2 51,-4-1 1,0-2 17,2 1 0,11-1 0,0 0 0,-12-1-7,-4 1 1,0-2 18,8-1 1,13-1 0,1 0 0,-13-1-4,-8 1 0,0-1-19,7-1 0,14 0 1,0-1-1,-14 1 23,-8 0 1,-1 0-38,7-1 0,13-2 0,0 1 0,-12 1-18,-3 1 0,1 0-49,4-1 0,14-2 1,-1 0-1,-13 1 10,-8-2 0,-1 0-47,8 1 0,13-2 0,1 1 0,-15 0-30,-8 0 0,2-2 10,16-2 1,19-3-1,1-1 1,-16 3-45,-3 3 1,-2-1 37,-5-1 1,12-3-1,-2-1 1,-13 3-91,-9 0 0,-1 0 47,24-5 1,13-3 0,-12 0-67,-23 4 1,2-3 110,-2 4 1,14-4-1,6-1 1,-5 1 0,-14 2-124,6-3 0,0-1-400,13 0 1,16-5-1,0 1 1,-19 5-586,-16 2 0,-2 0 604,7 0 0,13-5 1,0 0-1,-13 2-446,-5-1 1,-2-2 345,18-7 1,11-4 0,-13 3 473,-22 6 0,-1-1 46,24-11 1,11-6-1,-10 5-1,-17 9 0,0 0 560,2-3 0,11-5 0,0-1 0,-10 7 393,0 2 0,-2 2-287,-2-3 0,5-4 0,-3 3 220,13-5 1,-4 2-77,-15 3 0,2-4-777,8-5 1,7-6 0,-8 4-50,-13 6 1,0-4 45,5-3 0,10-10 0,-1 1 1,-13 6-137,-8 5 1,-3-1 50,18-17 1,7-7 0,-14 8-206,-27 23 1,-4-2 71,13-20 0,5-9 0,-7 7-212,-12 18 0,-1-2 210,12-26 1,5-13 0,-7 12-225,-16 25 1,-3 0 155,9-27 1,1-13 0,-5 11-206,-9 24 0,-3-1 180,3-25 0,0-11 1,-3 11-173,-5 26 1,-2 1 237,-2-24 0,-3-12 1,-3 12-18,-1 23 0,-4 1 286,-9-22 0,-6-11 1,2 11 52,7 23 1,-4-1 160,-20-27 0,-11-11 0,6 11 225,14 28 1,-1 1-84,-8-7 0,-8-10 0,-2 1 0,5 11 405,-1 6 1,-2 2-311,-3-4 1,-8-10 0,-1 1 0,6 9 396,-6 2 0,-2 3-476,-1-5 1,-10-7-1,-1 0 1,8 11 408,-1 7 1,-2 2-458,-3-7 1,-12-9 0,-1 1 0,11 9 307,-1 5 0,-1 2-371,10 2 0,-10-7 0,-4-3 0,2 4 0,10 6 291,-20-5 1,-3 3-298,13 4 1,-13-4 0,-5-2 0,3 4 0,12 6 92,9 8 1,9 6 0,-12-2-127,-2-1 1,-13-2 0,-6-1-1,-2 0 1,7 2 0,11 3 131,-4 1 1,11 3-1,-12-1-138,1 2 0,-13-1 1,-7 0-1,-1 0 0,7 1 1,12 1 104,-3 0 1,10 2 0,-11 0-115,3 2 0,-13 1 0,-7 0 0,1 1 0,6 0 0,13 1 106,-1 0 1,11 1-1,-12 0-158,0 1 0,-15 1 1,-7-1-1,0 1 1,6 0-1,15 1 31,-3-1 0,13 1 1,-13 1-87,13 0 1,-10 1 0,-8 0 0,-2 1 0,1-1 0,7 1 0,11-1-14,-22 1 0,12 1 0,-13 1-29,17 1 0,-13 1 1,-7 2-1,-3 0 1,3 0-1,7 0 1,12-2-31,4 0 0,12-2 0,0 1 0,-12 2 5,4 0 0,-10 3 0,-8 0 0,-3 1 0,0 1 1,3-1-1,6-1 0,12-2-20,-8 1 1,11-3 0,1 1 0,-13 2 3,5 2 0,-12 2 1,-7 1-1,-4 2 1,0 0-1,3-1 1,7 0-1,11-2-98,-10 2 0,13-2 0,-1 1 0,-14 4 92,21-3 0,-9 3 0,-7 1 0,-5 2 1,-2 1-1,-1 0 0,2 1 0,4-2 0,7 0 1,9-2-53,-14 4 1,10-1-1,5-1 1,-2 2 0,-8 1 110,7-1 1,-6 1 0,-5 2 0,-1 0 0,0 1 0,1-1 0,5-1 0,6-1 0,-11 3 0,6-2-1,3 0 1,1 0 0,-2 0 0,-5 2 0,0 0 0,0 0 0,0 0 0,0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16.39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0 496 24575,'0'55'0,"0"1"0,0 16 0,0 8-865,0 5 1,0 9 0,0 2 864,0-19 0,0 1 0,0 1 0,0 0 0,0 3 0,0 0 0,0 1 0,0 1 0,0 0 0,0 1 0,0 0 0,0-2 0,0-5 0,0 0 0,0-2 0,0-2 0,0 13 0,0-2 0,0-4 0,0 18 0,0-9 0,0-22 0,0-7 825,0 19-825,0-30 427,0-22-427,3-16 0,11-7 0,27-3 1341,41-2-1341,-6 1 0,12-2 0,-12 1 0,5 0 0,4 0-658,-7 0 1,4 1 0,3-1 0,2-1 657,-5 2 0,2-1 0,2 0 0,2 0 0,-1-1 0,7-1 0,1 0 0,2-1 0,0 0 0,1-1-528,-12 0 0,2 0 1,0-1-1,0-1 0,1 1 1,0-1 527,1 0 0,1 0 0,0 0 0,0 0 0,0-1 0,-1 1 0,1 0 0,-1-1 0,1 1 0,-1-1 0,0 2 0,0-1 0,-3 2 0,0 0 0,0 0 0,0 1 0,-1 0 0,-1 0-342,14 1 0,-1 0 0,-1 1 0,-1 1 0,0 0 342,-7 2 0,0-1 0,-1 2 0,-1 0 0,-1 1 0,14 2 0,-1 2 0,-2 1 0,0 1 0,-5 1 0,-1 1 0,-1 1 0,-1 1 0,-6 1 0,-1 0 0,-2 1 0,-2-1-103,14 3 1,-2 0 0,-5-1 102,-13-3 0,-3-1 0,-4-1 932,12 1 1,-5-2-933,-15-4 0,-1-1 1567,-4-1 1,0-1-1568,1 0 0,-1 1 1163,1 1 1,0 1-1164,43 10 485,-21-2-485,-25-4 0,-24-6 0,-14-12 0,-12-32 0,-17-47 0,1 17 0,-2-7 0,3 14 0,-2-4 0,0-1-291,-2-8 0,0-2 1,0-1 290,1-7 0,1-2 0,1 0 0,2 2 0,2 0 0,1 0 0,3 3 0,1 0 0,2 2-84,1 7 0,2 2 0,0 3 84,2-18 0,0 4 0,2 8 0,1 3 0,1 10 0,3 2 0,0 3 0,2 1 0,1 2 0,0 0 861,8-44-861,-6 20 263,-4 22-263,-4 14 0,-2-4 0,-5-16 0,-6-14 0,-3-3 0,-2 10 0,-2 13 0,-4 13 0,-11 7 0,-14-1 0,-13-2 0,-16 1 0,-14 4 0,34 18 0,-4 2 0,-7 0 0,-4 2 0,-7 1 0,-3 1 0,-5 2 0,-2 1 0,-2 1 0,0 2 0,-6 1 0,-1 2 0,-3-1 0,0 2 0,29 1 0,1 1 0,-1 2 0,-1 0 0,0 1 0,1 1 0,0 1 0,1 0 0,-1 1-208,-2 0 0,0 1 1,-1-1 207,-3-1 0,-2-1 0,0 0 0,-3-1 0,-1 0 0,0-1 0,-1 0 0,-1-1 0,0 0 0,2 0 0,1-1 0,0-1 0,4 0 0,0 0 0,1-1 0,2 0 0,0 0 0,1 0 0,1-1 0,0 0 0,0 0 0,-1 0 0,1 0 0,0 0 0,0 0 0,-1 0 0,1 0 0,0 0 0,1 0 0,2 0-32,-28 0 0,1 0 32,5 0 0,1 0 0,6 0 0,1 0 0,3 0 0,0 1 0,-1 0 0,0 1 0,7 2 0,1 1 0,1 2 0,0 0 310,2 2 1,1 0-311,4 1 0,2-2 33,4-1 0,2 0-33,-43 1 0,18-6 0,11-1 0,7-1 0,7 0 0,5 0 0,10 0 0,12 0 0,7 2 0,6 5 0,3 8 0,-7 7 0,-5 8 0,-9 3 0,-6 2 0,1-4 0,7-7 0,12-7 0,9-8 0,6-1 0,3-1 0,-2 2 0,-1 3 0,-1 1 0,0-1 0,2-5 0,3-2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6.2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0 205 7533,'0'-26'-450,"0"1"180,0 8-90,0 0 180,0 0 540,0 0-270,10-1 90,2 9-270,9-6 90,29 6 0,-21-8 0,21-1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17.92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131 0 24575,'0'25'0,"0"17"0,0 28 0,0-19 0,0 4 0,0 14 0,0 4 0,0 8 0,0 3 0,0 7 0,0 1 0,0-1 0,0 2 0,0 1 0,0 1 0,0 1 0,0-1 0,0-3 0,0-2 0,0-3 0,-1-3 0,0-12 0,-1-2 0,0-11 0,-1-3 0,-4 33 0,-1-20 0,3-9 0,2-3 0,0 1 0,0-4 0,1-11 0,-1-7 0,-1-3 0,-5 16 0,-4 22 0,-3 16 0,0 5 0,3-16 0,5-21 0,3-20 0,3-20 0,1-9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18.82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24575,'0'18'0,"0"5"0,0 12 0,0 7 0,1 9 0,4 3 0,3-4 0,1-7 0,-2-12 0,-2-11 0,2-4 0,2 3 0,4 6 0,3 2-1696,-2-3 0,-5-12 0,-5-5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20.0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497 1 24575,'0'9'0,"0"4"0,0 5 0,-3 8 0,-4 5 0,-6 4 0,-5 4 0,-3 2 0,-3 5 0,-1 0 0,4-7 0,4-9 0,6-12 0,5-9 0,1-3 0,0-4 0,-1-2 0,1 0 0,-2 0 0,-2 0 0,-3 0 0,-4 3 0,-2 4 0,-4 4 0,-5 3 0,-3 0 0,-3 1 0,1 1 0,0 1 0,3-2 0,6-2 0,10-4 0,7-4 0,5-4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20.99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24575,'0'13'0,"0"0"0,0 2 0,0-1 0,0 1 0,0 2 0,0 2 0,0-5 0,0-7 0,0-7 0,0-4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22.56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24575,'0'19'0,"0"13"0,0 11 0,0 7 0,3 1 0,1-10 0,0-8 0,-2-9 0,-1-7 0,9 10 0,11 14 0,9 10 0,3 3 0,-8-14 0,-9-16 0,-8-12 0,-4-8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23.56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435 1 24575,'-8'18'0,"-10"8"0,-11 8 0,-8 4 0,0-3 0,5-7 0,3-6 0,1-3 0,-1 0 0,0 1 0,2-1 0,2-2 0,3-1 0,2 1 0,0 0 0,3-3 0,4-5 0,4-3 0,6-5 0,1 1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25.12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6 12479,'-1'-3'0,"5"2"4720,7-1-4720,7 2 2103,2 0-2103,4 0 1175,-3 0-1175,0 0 4098,-3 1-4098,-4 2 0,1 8 0,-2 8 0,0 9 0,-1 6 0,-4 1 0,-4 0 0,-2-5 0,-2-3 0,0-4 0,-4 1 0,-8 0 0,-7-2 0,-9-1 0,-2-3 0,2-3 0,5-3 0,8-4 0,15-4 0,14-3 0,19-1 0,22 0 0,10 0 0,5 0 0,-8 0 0,-18 0 0,-14 0 0,-16 0 0,-7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26.37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 0 24575,'-1'7'0,"2"3"0,8 8 0,9 1 0,9 3 0,3-4 0,-1-3 0,-6-4 0,-4-1 0,-3 0 0,-2 3 0,2 2 0,-2 1 0,-3-3 0,-4-4 0,0-3 0,0 0 0,1 2 0,2 2 0,-3 0 0,-2-5 0,-3-2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27.38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277 1 24575,'-3'8'0,"1"4"0,0 10 0,-5 13 0,-15 17 0,-12 9 0,-12 3 0,0-1 0,7-8 0,10-9 0,11-7 0,7-5 0,4-5 0,1-4 0,2-6 0,3-10 0,1-4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29.01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 0 24575,'0'12'0,"0"0"0,2 4 0,-1 4 0,3 4 0,-1 6 0,-1 3 0,0 1 0,-2 1 0,0-1 0,0-3 0,-1-3 0,-2-6 0,-2-6 0,-1-6 0,1-5 0,2-5 0,6-4 0,8-3 0,7 0 0,5 0 0,6-1 0,5-1 0,7 0 0,2 0 0,-3 3 0,-9 0 0,-8 3 0,-8 1 0,-8 1 0,-3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6.8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0 7533,'-57'0'-90,"7"0"809,28 0-449,10 0-180,12 0-270,12 0 90,10 0-989,28 0 1079,-21 0 0,30 0 0,-25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30.33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24575,'7'11'0,"10"14"0,15 21 0,7 11 0,0 1 0,-9-15 0,-14-19 0,-9-12 0,10 5 0,19 15 0,23 19 0,12 9 0,-11-8 0,-16-13 0,-15-15 0,-7-6 0,-1-2 0,0-1-1696,-2-1 0,-10-7 0,-4-2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31.11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370 0 24575,'-10'3'0,"-6"13"0,-20 31 0,9-6 0,-3 6 0,-6 9 0,1 3 0,-2 0 0,2-2 0,6-9 0,3-4 0,-6 10 0,16-27 0,12-18 0,4-9 0,1-1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32.64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 1 24575,'20'0'0,"13"0"0,12 0 0,1 0 0,-10 0 0,-13 2 0,-12 6 0,-5 8 0,-5 15 0,-1 16 0,-3 10 0,-7 0 0,-6-10 0,-6-17 0,-3-14 0,-3-8 0,-2-7 0,-2-7 0,5-5 0,9-5 0,8-1 0,7 2 0,13 5 0,15 5 0,15 4 0,10 0 0,-2 4 0,-5 4 0,-7 9 0,-6 6 0,-8 1 0,-8 0 0,-7 2 0,-5 4 0,-2 8 0,0 1 0,0-5 0,-5-8 0,-14-11 0,-17-6 0,-18-5 0,-7-3 0,5 0 0,14 0 0,20 0 0,11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33.81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24575,'28'27'0,"10"12"0,14 19 0,4 7 0,-7-7 0,-7-8 0,-9-14 0,-11-12 0,-8-10 0,-5-4 0,0-1 0,1 1 0,0 0 0,-3-2 0,-3-2 0,-3-2 0,0-2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34.57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246 0 24575,'-11'21'0,"-17"24"0,-15 24 0,-7 13 0,3-5 0,12-22 0,15-24 0,9-14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35.99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286 0 24575,'0'17'0,"0"9"0,0 10 0,0 7 0,0 1 0,0-4 0,-1-4 0,-10-8 0,-11-11 0,-13-4 0,-5-7 0,2-3 0,4-5 0,5-9 0,6-8 0,4-4 0,5-1 0,4 0 0,3 2 0,4 2 0,5 3 0,15 6 0,23 6 0,22 3 0,13 2 0,-4 2 0,-11 7 0,-11 7 0,-5 7 0,-2 5 0,-1 0 0,0-2 0,0-4 0,0-3-1696,-1-3 0,-17-8 0,-6-2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36.81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24575,'19'0'0,"13"3"0,29 10 0,22 13 0,-35-8 0,0 1 0,43 21 0,-17-7 0,-18-10 0,-27-11 0,-12-6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37.44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24575,'0'36'0,"0"7"0,0 9 0,0-5 0,0-9 0,0-12 0,0-9 0,0-5 0,0-7 0,0-2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39.06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33 24575,'0'9'0,"0"-1"0,0 0 0,0-2 0,4-1 0,13 0 0,15 5 0,12 5 0,4 0 0,-1-1 0,4-3 0,9-3 0,4 2 0,-5 0 0,-17-3 0,-18-5 0,-13-10 0,-7-12 0,-3-10 0,0-2 0,-1 4 0,0 7 0,0 7 0,0 2 0,-2 2 0,-5 20 0,-11 40 0,5-5 0,0 7 0,-4 12 0,1 3 0,-1 5 0,2 0 0,2-7 0,1-4 0,-5 34 0,7-32 0,6-36 0,2-15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40.09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24575,'0'53'0,"0"6"0,0 17 0,0 10 0,0-13 0,0 8 0,0 6 0,0 5 0,0 2 0,0 2-1229,0-7 0,0 4 0,0 2 0,0 3 1,0 1-1,0 2 0,0 1 0,0 0 1085,0-11 1,0 3 0,0 1 0,0 1 0,0 0-1,0 1 1,0 0 0,0-1 0,0 0 0,0-2 143,0 6 0,0 1 0,0-1 0,0 0 0,0-1 0,0-1 0,0-1 0,0-3 0,0-1 0,0 7 0,0-1 0,0-2 0,0-2 0,0-2 0,0-3 0,0-3 371,0 12 1,0-2 0,0-5 0,0-5 0,0-6-372,0 8 0,0-8 0,0-9 919,0-5 1,0-13-920,0-10 0,0-35 0,0-9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7.0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0 7533,'-24'0'0,"-4"0"-270,6 8 180,8-7-90,-5 7-90,19 0 0,0-6 270,0 13 0,9-6 0,3 8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41.56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24 0 24575,'0'22'0,"0"28"0,0 24 0,0 14 0,0-5 0,0-23 0,0-18 0,0-18 0,0 0 0,0 11 0,-1 18 0,-1 11 0,-4-5 0,0-15 0,1-21 0,1-14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42.2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24575,'12'0'0,"9"0"0,12 0 0,10 0 0,0 0 0,-8 0 0,-15 0 0,-11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46.08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1 793 24575,'0'7'0,"0"3"0,0 7 0,0 5 0,0 5 0,0 6 0,0 4 0,2 0 0,7-1 0,7-7 0,9-4 0,5-2 0,0-1 0,-2-3 0,-5-4 0,-5-7 0,-4-6 0,-1-11 0,2-15 0,1-16 0,2-14 0,-4-2 0,-6 1 0,-5 3 0,-5 5 0,-4 5 0,-6 8 0,-4 7 0,-3 5 0,-1 3 0,2 4 0,1 5 0,3 6 0,3 4 0,2 8 0,-2 9 0,-2 12 0,-3 5 0,-1 0 0,4-7 0,6-11 0,5-12 0,3-16 0,9-17 0,8-15 0,8-4 0,4 6 0,-1 12 0,-2 13 0,-3 10 0,-5 4 0,-3 3 0,-5 0 0,-1 5 0,-2 11 0,1 15 0,1 19 0,2 16 0,1 10 0,-2 7 0,-1 1 0,-1-6 0,-1-7 0,-1-16 0,1-17 0,-1-17 0,3-17 0,7-17 0,12-24 0,9-16 0,1-8 0,-6 3 0,-12 8 0,-11 2 0,-4-5 0,-4-5 0,-2-4 0,0 7 0,4 10 0,2 14 0,2 13 0,4 10 0,3 11 0,4 20 0,5 28 0,0 26 0,-2 18 0,-5 0 0,-6-19 0,-3-23 0,-2-25 0,1-16 0,4-14 0,16-23 0,20-23 0,15-20 0,-27 30 0,-1 1 0,22-26 0,-15 16 0,-18 18 0,-13 15 0,-11 8 0,-10 5 0,-4 3 0,-3 15 0,-3 25 0,2 21 0,2 11 0,4-8 0,7-22 0,7-19 0,17-27 0,27-39 0,-12 3 0,1-5 0,3-12 0,-1-2 0,-5 1 0,-3 0 0,10-28 0,-17 41 0,-7 58 0,9 60 0,-6-18 0,0 5 0,4 9 0,0 0 0,0-3 0,-1-4 0,-5-14 0,-2-3 0,4 20 0,-13-28 0,-17-15 0,-18-6 0,-12-4 0,-5-6 0,11-6 0,14-12 0,13-11 0,10-17 0,21-12 0,23-8 0,23 0 0,-26 29 0,2 2 0,0-1 0,-1 0 0,37-30 0,-14 1 0,-19 6 0,-16 11 0,-15 11 0,-9 8 0,-7 7 0,-12 5 0,-8 6 0,-7 6 0,1 14 0,5 17 0,7 18 0,8 10 0,3-9 0,11-12 0,19-19 0,36-34 0,-11-16 0,4-11 0,14-22 0,-1-10-169,-20 14 1,-2-4 0,-3-2 168,-4-1 0,-2-2 0,-4 1 0,5-23 0,-7 5 0,-12 16 0,-5 6 0,1-22 0,-10 41 0,-5 36 0,-3 40 0,-2 48 0,2-16 0,1 5 0,0 14 0,0 2 0,1 5 0,1-1 0,0-7 0,0-2 252,0-15 1,0-4-253,0 36 0,0-25 0,0-21 0,0-11 0,1-15 0,-1-14 0,2-7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46.52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24575,'0'0'0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46.93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24575,'25'0'0,"39"0"0,-11 0 0,6 0 0,17 0 0,4 0 0,8 0 0,2 0 0,-1-1 0,0 2 0,-3 1 0,-3 2 0,-8 1 0,-3 2 0,-7 1 0,-5 3 0,27 9 0,-34-3 0,-24-4 0,-20-8 0,-5-1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48.72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0 24575,'-4'25'0,"2"25"0,2 33 0,0-30 0,0 1 0,0 43 0,0-15 0,3-29 0,8-27 0,8-17 0,7-17 0,-1-8 0,-9 1 0,-6-1 0,-7-5 0,1-13 0,4-11 0,2-2 0,1 11 0,-6 18 0,-2 11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49.22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24575,'0'0'0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50.32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0 674 24575,'0'9'0,"0"-6"0,0-25 0,0-47 0,0 12 0,0-5 0,0-11 0,0-2 0,0 3 0,0 3 0,0 16 0,0 5 0,3-8 0,6 33 0,10 17 0,9 6 0,5 5 0,2 15 0,2 23 0,1 21 0,5 17 0,-1 2 0,-4-8 0,-6-13 0,-8-18 0,-8-13 0,-2-8 0,-2-3 0,-1-2 0,-3-1 0,-1-4 0,-4-6 0,-2-3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20:58:51.86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260 401 24575,'0'56'0,"0"18"0,0 17 0,0 1 0,0-18 0,0-21 0,0-26 0,-7-43 0,-6-47 0,3 14 0,-1-6 0,-2-8 0,1-1 0,2 3 0,1 1 0,1 6 0,2 4 0,0-32 0,6 18 0,5 13 0,3 11 0,9 9 0,9 9 0,9 5 0,6 4 0,-4 6 0,-6 3 0,-7 2 0,-2 7 0,2 8 0,-1 11 0,-3 13 0,-6 13 0,-16 14 0,-31 12 0,3-37 0,-8-2 0,-8-2 0,-5-3 0,-1-6 0,1-3 0,-34 7 0,29-13 0,29-11 0,17-4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3.657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89 176 19071,'-47'-9'-1872,"15"1"1353,22 8 959,10 0-458,0-8-1405,10 6 1796,3-6-108,18 8-520,14-7 350,19 2 0,7 0-82,24-13-1126,-15 9 0,13 0 0,-10 2 1113,-23 1 1,2 0 254,8-1 1,13-1 0,0-1 0,-12 2-429,-7 1 1,0 0 143,23 0 0,11 0 1,-18 1 97,-7-3-142,2 7 1,-10 2-260,-45-1-222,29 0 216,-47 0-366,8 0 271,-10 0 1171,-10 0 0,-2 0 1,-10 0-1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7.1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 7533,'-21'0'-90,"-1"7"180,1-5-90,9 6 0,2-8 0,10 0-180,0 0 180,19 7 0,5 3 0,19 7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4.208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600 211 15184,'12'-17'-2106,"-2"-1"1376,-10 9-498,10-7 1457,-8 14 340,8-6-201,0 0-162,-8 6-226,8-5 234,-40 14 397,13 3-156,-30 6 1,-6 1 66,-4 4-357,0 0 0,-1 0 88,-1-2-93,6 5 1,3 1-2,6-2-53,-9 8 0,5 2-274,28-9-206,1 32-315,34-35 295,26 9 0,8-3-131,8-11 247,0 7 0,1 0-146,11-11 290,-11 4 0,-1 1-21,0-5 437,33 3 41,-75-15 693,24-39-649,-34 14-585,15-56 64,-20 40-132,-4-12 0,-2 0-389,-6 7 262,-3-15 0,-2 1-473,-8 15 413,4-5 0,1 3-495,5 22 103,-5-22 315,20 45 711,10-6 1,12 16 0,13 2-1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5.241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23 438 11747,'12'0'180,"-2"-7"-24,-10 5-1193,0-6 504,0 8 904,0 0-81,0-8-571,0 6-330,-10-5 410,8 7 120,-8 0 422,0 7 261,7 3-893,-6 39-118,9-16 589,19 65-293,6-54 65,9 3 1,5-4-335,13-12 249,5-8 1,-1-5 63,-12-16 421,47-28 302,-64-5-429,5-51-82,-32 39-169,-16-7 0,-10 3-203,-23 12-35,-8-29-140,-24 29 22,40 6 162,-11 6 0,1 5 136,19 6 375,-27 12 327,56 19-188,3 24-602,3-14 355,56 28-384,-27-34 233,17 3 0,5-3 30,-3-11-21,1-2 0,-1-4-104,1-15 302,0-4 1,-1-6 359,-9-13-208,19-41-175,-49 31-263,-12-32-156,-2 44-155,-8-12-233,10 33 41,0 16-139,0 13 256,20 54-109,-6-21 378,2-4 1,0 1-506,6 6 560,-9 4 113,26-1-49,-32-28-98,33 18 143,-38-38-71,27-19 901,-24-13-474,15-53-278,-20 32 29,5-11 1,0 0 48,-3 9 11,4-10 1,-2 3-62,-4 15-1,10-28-634,-8 52 517,28 5 570,-15 16-663,26 17 342,-16-15-199,17 21 69,-18-28 137,28 19-103,-16-21 48,38-25-435,-35 7 273,8-22 0,-3-4-70,-12 7-25,5-6 0,-3 1-72,-19 8 65,5-9 0,-30 31 0,-3 2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5.795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1 640 13505,'22'-9'-10,"-10"-7"-537,-2 6 458,0-7-365,-8-8 48,18 5 573,-8-28-452,1 24-568,26-63 428,-22 57-28,25-57 251,-30 55-176,8-49 417,-18 46-523,-2-45 332,-12 65-83,-20-9 235,7 34 313,-36 39-9,41-16-255,-11 11 0,3 2 185,24-4-80,-7 14 1,2 1-79,9-11-154,10 28 87,2-41-643,10-13 457,0 5 89,20 1 163,-5-15 81,13 0 0,3-6 218,-7-13-124,16-5 0,-3-7 400,-27-12-465,9-3 0,-1-3-48,-13-3-104,0-8 1,-3 0-54,-9 13-274,4-29 72,-19 56-458,0 1 93,0 8 638,0 23-452,10-2 288,12 46-195,3-26 227,26 41 46,-14-49 167,27 31-25,-27-50-528,24 9 726,-34-23-98,25-16 397,-38 5-1148,6-30 554,-20 19 0,0-11 0,0 15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6.307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199 282 13272,'0'-35'-2424,"0"8"1616,0-6-46,0 6 432,0 0 170,0-6 283,-9 5-63,-4 1-577,-19-6 846,8 22-103,-18 11 375,18 11 60,2 69-478,12-26-28,8 29 1,4 5-388,-2 8 341,2-18 0,2 13 1,0-9-157,-4-22 0,2 0 42,6 31 1,3 13-1,-1-15-334,-3-32 1,1-2 7,8 42 0,0-8 131,-4-38-252,-2-11 223,-20-41 360,-31-48 1,11 9 0,-21-28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6.52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0 237 12498,'10'-35'-1935,"-8"0"1047,18 8 1077,-18 2-419,18 7 283,-17 0-338,36-6 437,-22 12-350,35-12 679,-18 22 231,49-13-553,-29 13 442,40 10-478,-58 4 398,-4 36-873,-22-25-66,0 41-73,-8-32-468,8 26 266,-10-29-221,0 5 53,0-25 760,0-1 0,0-23 1,0-4-1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6.628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23 106 12498,'-12'-48'-3808,"2"9"2749,10 39 1184,0 0 0,10-8 1,2-3-1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6.806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17 12498,'12'-9'-1947,"-2"1"1508,-10 8 698,0 0-157,0 8-483,0 1 97,0 16 115,0-5-279,0 13 306,0 2 0,0 10-127,10 46-227,-8-20 471,12 9 0,1 3-145,-10 2 98,10-1 1,0-4 81,-13-26-570,8 19 320,-10-64 240,0-24 0,0-14 0,0-24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6.992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23 63 12498,'-10'-37'-3956,"7"12"3430,-6 25 1401,9 17-1179,0 18 42,0 10 254,0 7 47,0 9-1564,0 1 1468,9 8 141,-3-20 1,1 1-649,15 27 547,-2 4 1,2-1 72,5-3-290,-4 9 1,-5-4-88,-15-34 351,-35 23 1,-17-72 0,-27-10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7.238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0 307 12146,'0'-34'-2027,"10"-2"1649,2-6 200,10 13 304,20-12-403,15 21 425,11 3-46,8 1-71,-18 12 0,0-1 511,10-13-2007,10 10 1,-3-2 1904,-29-7-468,7 10 1,-5 4 231,-31 3-243,22 34-198,-36-4-364,16 52 15,-16-31-98,7 48 176,-10-48-40,0 23-165,0-45-154,-10 4 939,-2-23 1,-1-18 0,3-12-1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7.356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0 106 12146,'0'-28'-2567,"0"-5"1622,0 14 427,0 1-45,0 10 158,0 16 219,0 25 113,0-9-54,0 24 1,0-12-1,0 8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7.7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51 7533,'-27'-28'-1709,"10"6"1709,39 22 0,9 0 0,3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7.62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1 325 11966,'0'20'-1667,"0"3"991,0-13 248,0 8 315,0-8 68,0-3-51,10 1 255,-8-6-434,8-18 323,-10 3-138,0-28 90,0 14-180,0-16 0,0 6 90,0-6-411,29-31 425,-21 30-84,51-23 367,-42 50 293,44 40-143,-34 8-215,0 17 1,-2 4-97,-1 2-24,-8 3 1,0-1-346,6-13 360,10 23 1,2-39 0,11-2-1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18.158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583 169 10158,'-22'-43'-931,"-10"14"822,-12-20 13,8 35 292,-6-17-27,10 29-125,7 2 249,-16 33-424,16-10 575,3 65-646,12-51 263,21 19 0,8 1-344,-2-12-1924,26 2 0,5-4 2063,-14-12 246,23-6 0,6-9-384,1-22 243,15-6-108,-28-15 292,-29-7-75,-10 7-181,-2-16-96,-10 7 181,0-30-243,0 25 404,-19-41-219,14 57 150,-15-6-172,20 48 195,0 65-137,10-26 152,8 31 1,6 3 2747,15-2-2831,-9-5 1,3 17-1,-3-9-435,-3-22 1,-2 4 438,-3 14 0,1 18 0,-2 1 1,-4-15-67,-2-6 0,-3-1 22,-1 1 0,1 13 0,-2-3 0,-4-17 161,-2-19 0,-5-6-198,-4 30 1,-10-13 59,-22-42 276,-22-23 0,-7-10-35,-25-15-1152,14-6 0,-13-9 1,12-1 959,24 6 1,2-6-35,-10-12 0,-11-11 0,2-3 0,15 5-86,14 0 0,8-7 8,3-1 1,-5-16 0,1-6-1,5 4 1,10 12-157,9-9 1,12 0 129,2-2 0,3-14 0,7 3 0,9 18 23,19 15 0,16 9 161,13-1 0,18-6 0,3 3 0,-11 8-10,3 0 1,1 7-71,-10 10 0,11 0 0,-3 3 0,-16 6 200,17-2-591,-33 38 0,-7 9 462,-16 9 517,13 27 1,-48-2 0,6-3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23.725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110 140 7533,'-22'-36'-1170,"10"2"901,2 17 269,10 0 0,0-1 89,0 8 91,0 2-90,0 8 90,0 0-90,0 8-90,0 2 180,0 31-180,0-10 90,0 27-90,0-21 90,0 21-180,0-26 180,0 24 0,0-42 0,0 17-90,0-29 90,0-2 0,0-10-90,0-30 0,0 16 0,-10-40 0,8 41-90,-18-34 90,18 36 0,-18-20 0,18 29-90,-8-3 90,10 15 0,10 23 90,-8-10-90,28 44 90,-25-26-90,34 43 0,-34-41 180,24 23-180,-16-44 180,-1 11-180,-2-21-90,-10-9 90,0-5-90,0-36 90,0 24-180,0-48 180,0 47-90,-10-47 0,7 56 0,-16-23 270,16 37-270,-7-5 180,1 7-90,6 23 0,-7-10 90,10 59-90,0-44 180,0 51-180,0-55 0,0 24 90,0-28-450,0-3-90,10-9 450,-7-8 0,26 0 0,-4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24.255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88 141 7533,'-12'-17'0,"-7"7"-270,16-5 180,-7 5 0,0 0 180,8-6 0,-18 7 0,18-1-180,-8 2-270,10 0 90,0 6 180,10-5 90,-8 7 0,18-8 0,-8-2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24.408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67 192 7533,'-22'-37'-810,"0"-3"270,10 20 271,2-5 179,10 15 270,0-5-1,0 13 1,0-14-180,0 14-180,0-6 180,0 8 0,0-7 0,10 5 0,2-6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24.541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89 228 7533,'-10'-28'0,"-2"4"-90,-10 6 90,10 1 90,2-1-630,10 0 360,-10 1 0,8-1-90,-8 1 270,10-1 0,0 1 0,0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24.696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23 193 7533,'-10'-35'-810,"8"7"360,-8 3 271,10 7-1,0 1 270,0 7-90,0-5 90,0 5-1,0-7-89,0 7 0,0 2 0,0 8 0,0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24.873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89 228 7533,'-12'-35'0,"-8"8"0,8 1 0,0 1-630,-8 13 540,18-11 0,-8 13-90,10 1 180,0-7-180,0 14 0,10-14 1,-8 14 179,28-5 0,-26-1 0,16-2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25.008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45 176 7533,'-10'-35'-810,"8"7"360,-8 11 181,10 1 538,0 14-269,-10-13 0,8 5-179,-8 0-1,10-5 90,0 13 90,0-6 0,0 0 0,0-2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25.206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111 351 6903,'-12'-28'-809,"2"2"809,10 9-90,0 7 359,-10-5 1,8 5-270,-8-7 0,10 7 90,-10-13-90,7 3-90,-6 1 90,9-5 0,0 22 90,0-13-270,0 13 0,0-14 1,0-1-1,0 5 90,0-19 90,-10 27 0,-2-19 0,-11 13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8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86 0,'-34'-17'0,"-6"-8"1960,25 14-2140,-4-5 1565,19 16-1565,0 0 838,10-7-838,2 5 2811,28-6-2631,-13 8 0,23 0 0,-16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25.726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66 211 6813,'0'-27'-809,"0"9"988,0 10-179,-9 0 0,6-1 90,-7-1-90,10 2 270,0 1-90,0-3-180,0 0 90,0 2-90,10 0 90,2 7-180,40-7 90,-13 8-180,35 0 180,-47 0-90,22 16 90,-44-5 0,5 22-90,-13-13 180,-26 5 0,14-15-90,-17 5 90,10-13-90,0-2 90,0-10-90,0-7 0,10-1 0,2 1 0,10 7 0,-20-21 90,15 25-270,-14-32 180,19 34-90,0-12 90,9 16 0,13 0-90,3 0 90,7 0 0,-10 8 0,-10-7 0,-2 15 0,0 9 90,-8-3-90,-2 19 270,-2-22-180,-47 6-90,39-15 180,-59-2-180,52-16 90,-34-9 0,36-11-90,-5-14 0,20 12-180,20-10 270,-15 20-360,54 3 270,-50 8-270,60 9 270,-61 9-90,31 0 90,-37 9 0,28 0 0,-25 7 0,14 2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1:14.907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994 706 20212,'-25'-9'-2988,"-4"1"2671,26 8 1169,-16-8-1522,16 6-541,-16-6 991,6 8 793,-9 0-569,0 0 747,0 0-254,-39 16-20,29-12 489,-59 35 1061,62-18-1481,-21 11 0,-1 2-191,7 7-243,-17 0 1,-1 0 255,18 0-243,-7-3 0,1-2-314,21-13 147,-13 16-634,42-37-1145,42 6 1092,-13-8 584,26-1 0,1 2-260,-19 7 212,28-4 1,0 1-252,-31 5 144,18-1 0,-3-2 2,-30-5 1679,30 21-1856,-46-19-1411,-23 27 1450,-7-19 870,-18 10 0,-3 4 358,-6 6-367,-8 0 1,1 2 421,17 5-674,-9-6 1,6-1 1008,27 0 300,-29 24-1168,46-34-2299,-6 26 261,18-26-1047,13 26 33,3-26 1076,36 19 181,-31-22 816,51 14 71,-42-13 1031,25 21-376,-30-20 1090,-12 27-1150,-12-26-826,-20 26 802,-12-26 1164,-32 34-459,5-25-65,6 2 0,3 1 635,10-3-241,-38 33 1253,60-41-996,-21 26-597,29-29-2240,19 5-136,-4-16 245,17 7 345,-10-7 405,10 17-637,-17-7 517,24 15-49,-24-15 654,36 6 1107,-34-7-1299,32-1 645,-44-7-1617,54-3 2461,-29 2 195,34-7 57,-20 6 114,29-8-540,-41 0 654,57-8-804,-60 6 1562,54-14-1705,-43 6 405,41 1-721,-42-7 81,11 14 0,3 2-375,1-8 47,7 11 0,1 2-376,2-3 134,-2 13 1,1 1-653,1-10 405,-7 14 1,-2-1-429,-3-15 640,0 1 1,-1-3 149,-9-11 332,18-13 1,0-4 596,-13-8-493,10 5 1,-1 0 716,-17 1-362,42-5 693,-52 21-565,42 5-540,-53 16-1851,11 25-785,-19-21 71,12 34-516,12-41 2160,30 25-1011,-15-29 1240,2-2 0,1 0 209,2-2 796,3-10 0,-1 1 1454,-4 7-1006,0-7 0,-1-2 1712,-10 4-2450,11 4 1,-3 0 755,-17-3-982,27 10 1,2 4-309,-14 4-50,28-1 0,2-1-340,-18 2 417,23-11 0,-2-5-67,-31-6 411,17-11 1,-2-3 366,-22 3-505,-5-16 1,-1-2-20,-1 6 291,-13-39-1128,-12 44 50,-10-10-1028,9 20 499,14-12 161,1 20 1564,28-35-176,-25 31-165,5-21 1,-3-5 460,-12 6-427,6-29 1,-7-6 348,-23 11-1018,-1-9 1,-6 0-979,-23 3 268,-8-7 1,-3-2 308,21 33 1,0-2 280,-10-22 0,-3-11 1,4 10-106,10 22 1,0 0 411,-5-19 0,-2-10 1,4 10-625,-10-20 956,-6 12 0,-1 4 222,4 18 129,-17 7 0,-4 6 650,6 14-285,-18-10 1,-2 1 649,8 9-625,-17-13 0,-2 0 792,7 10-992,9 1 0,-14-5 1,11 6 173,24 11 0,-1 0-340,-37-10 0,-15-3 1,12 3-24,31 11 0,0 1-187,-9-1 0,-13-2 0,0 1 1,12 4 149,3 1 1,-2 4-98,-7 1 0,-15 2 0,1 2 0,15 2 296,15 5 0,2 4-138,-26 2 0,-11 2 1,14 4 248,31 1 1,2 5-350,-23 13 1,-9 8-1,5-3 108,7-3 1,-1 3-237,-1 5 0,-9 10 1,0 1-1,11-7 66,-1 1 1,3-1-170,-3 1 0,-4 4 0,12-5 0,19-8 0,7-2 0,-2 0 0,0 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1:16.941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883 263 22508,'0'-27'-8043,"0"10"5512,0 1 1311,0 6 541,0-7 227,-9-1-300,6 8 84,-7-5-1299,1 13 3298,6-14-1638,-7 14 1606,0-13-1571,-12 13 1728,-22 2 637,7 10-674,-13 12 0,0 4 957,3 8-2117,-32 21 0,-4 2 1915,12-8-2031,15-2 0,-7 10 0,8-10 1785,-14 4-1882,24-1 1,7-3-468,18-19-737,30-11-1209,2-9 1219,59-8 1000,-27 0 138,50 8-99,-48-6 22,6 9 1,-1 2 28,-4-2 83,18 5 1,0 1 1530,-21 2-1323,18-2 0,-1 0-750,-17 1 156,13 2 0,-3 2-202,-23-1-327,41 20 344,-58-14-1098,6 32-215,-20-18 758,20 40-584,-6-40 8,38 33 534,-15-35 1034,9-9 0,1-2 92,-3 1 637,26-4 0,0-1 1117,-31-2-1252,34 3 1,4-1 1123,-21-3-745,7-1 0,0 1 395,-2-2-917,-13 1 1,-3 0-158,-6 2-310,13 19-557,-20-29 830,22 4-111,-15-16 350,17-1 1,-1 2 93,-19 6-273,29 3 1,0 6 105,-20 13-274,21 3 0,0 2 269,-19-1-416,41 2 1,3-6 47,-35-15-191,30 1 1,0-7 88,-22-15 441,8-1 0,1-2 430,-5-10 78,2 0 0,-7 0 754,-31 6 76,37-17-515,-64 29-39,53-21-307,-28 11-442,44-22-147,-28 15-245,1-5 1,-1-1-247,-1 2 225,6 1 0,-2 3 156,-19 10-12,41 1-306,-44 8-176,34 0 98,-34 0 11,64-31 597,-37 7-362,22-25 1,3-7-190,-39 25 1,1-2 19,26-22 1,11-10 0,-10 6-14,-23 15 1,-2 1 189,12-5 1,5-4 0,-10 3-316,9-30-323,-5 15-386,-22 5-42,-20 32 70,17 10 1242,-14 1-462,37 6 1115,-25 0 17,14-5 227,-28 5-650,-33-7-674,-7 7 717,-26-2 0,-7 1-679,-18-1 352,8 0 1,-13-2 0,10-1-505,17 1 1,-1-1 221,-10 0 0,-13-1 0,-1-2 0,14 0-251,10-5 1,-1-2 349,-11 0 0,-14-3 1,0 0-1,14 2 339,11-1 0,0-1-364,-29-7 1,-14-3 0,15 7-61,31 13 1,2 2 28,-11-3 1,-6-2-1,7 5 55,-33 4 107,31 1 0,-9-1 0,7 3 170,17 7 1,0 1-49,-17-6 0,-8-2 0,13 1 353,-4-1-236,-20 4 1,0 0 263,12-3-371,10 9 1,-11 3 0,11-1 400,-10-1-356,1 9 0,4 1 320,20 0-366,-7 14 0,-1 5 7,-10 1-92,-14 9 1,-2 0-16,12 0-42,-6-11 1,2-2 80,21 0-296,-40-10 130,48-10 214,-47-32-664,39 11 80,-12-15 0,-1-1-466,1 6 392,3 1 1,1 2-405,0 11 733,10 10 1,1 5 7,0 14 38,-33 31 1,38-12 0,-8 12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1:59.55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234 6953 7623,'-25'0'629,"6"8"-449,19-6 0,0 5 0,-10-7 90,8 0 0,-8 0-90,10 0-1,-10 0 1,7 0 270,-6 0-450,9 0 360,0 0-270,0-7-90,0-3 180,0-7-90,0-1-180,0-7 180,0 6 90,0-7-180,0 1-180,0-18 270,9-4-270,4-52 180,-1 29-90,4-19 0,-3-1-180,-8 9-1426,10-9 0,0 3 1606,-13 17 0,7 8 0,2-1-1659,1-36 1749,-6 46 0,0-1-602,0-11 1,-2 3 511,-4-16 23,0-3 1,0-7 66,5 9 0,0 0 0,-5 3 0,2 0-45,13-15 0,0 13 45,-10 33 0,24-50 0,-26 69 1998,7-30-1998,-10 44 1838,0-11-1838,0 13 2263,-10-7-2263,7 7 18,-7-6 162,10 14-180,0-6 0,0 8 0,0 16 0,0-4 0,0 60 90,0-27-180,-3 26 0,-3 4 90,-7 1-120,6-9 0,0 12 1,-1-7-220,-2-15 0,-2 2 249,2 9 0,0 13 0,-1 1 0,0-11 45,-1 4 0,-2 0 22,-2 1 1,-4 12-1,1-1 1,2-13-23,2-8 0,1-2 15,-4 21 0,-1 9 0,4-14 120,3 15-45,1-7 0,2-5-45,7-20 0,-3-9 0,0-3-270,5-18-254,0 16 524,0-39 0,-10-3 0,8-14 0,-18-34 0,18 15 90,2-45-90,2 39-405,13-19 0,0-3 315,-10-2-1796,18-27 1,3-4 1615,-9 2 210,1 10 0,5-13 0,-3 8-92,-6 16 0,-1-1 152,2-6 0,1-12 0,0 0 0,-1 11 0,-1 1 0,-1 1 0,1-22 0,1-12 0,-3 16 0,1-11 0,-3 15 0,-1 6 0,-6 30 0,6-41 0,-9 46 0,0-54 0,0 61-55,0-35 55,0 57 90,0-10-90,0 24 3458,0 0-3278,10-8 529,-7 6-709,7-6 176,-10 8 4,0-7 90,0 5-90,0-6 0,0 8 539,0 8-359,0 2 90,0 31-270,0-18 180,0 65-270,9-51-46,-2 28 1,-1 6-45,6-5-90,4 28 1,-3 6-142,-10-48 1,-1 2 80,10 25 0,4 13 1,-4-10 194,-10-19 0,0 0-165,7 23 0,3 12 0,-3-13 120,-7-26 0,-2-2-30,4 15 0,0 7 0,-2-10 30,-2 23-135,0 3 0,0-4-45,0-20 90,0-4 0,0-6-90,0-30-90,0 26 181,0-36-91,-10 4 90,8-16-180,-8-41 180,10 9-180,0-67 270,0 37-225,0-11 0,0-2 135,0 2-880,0-35 880,-10 47 90,8-9 0,-8 7 90,10-15-180,0-16 180,-10 9-45,9-1 0,0-2 45,-9-6 90,9 1 0,2 4 90,-1 26 0,0-26-90,0 68 359,0 20-449,0 13 360,0 69-360,-10-35-45,9 17 0,0 1 135,-9-7-90,9 18 0,2 2 0,-1-10-90,0-13 0,0 11 0,0-9-90,0 25 120,2-19 0,2 12 0,0-12-120,-2 19 120,7-25 0,3 9 0,-3-11 298,-5 13-418,10-5 0,2-4-89,-4-16-1,0 15 180,-2-47 0,-20-3 0,-2-24 0,-10-33 0,10 8-450,-8-64 450,18 52-540,-8-52 1102,10 40-1192,0-36 540,10 35-359,-8-39 449,8 61 90,0-59 0,-8 60 89,18-54-89,-8 48 180,0-41-90,-2 41 360,0-41-450,-7 41 360,16-48-361,-16 46 271,16-54-180,-16 54 90,16-54-180,-16 62 270,16-38-450,-16 52 180,7-4-180,-10 17 180,0 24-180,0-4-90,0 36 180,0-24 0,0 47 0,0-38 90,0 57 0,0-47-90,0 46 0,0-48 90,0 17 0,0-30-90,0-11 0,0-17 0,0-48-270,0 12 180,4-15 0,2-2-270,-4 7 135,8-7 0,0 2 225,-8 16-90,8-37 90,-10 50-89,0-3 178,0 17 1,0 16-90,0 2 180,0 23-90,0-12 0,10 36 0,-8-34 0,8 18-90,-10-32 0,0-1-180,0-8 270,10-15-270,-8-5 180,18-30-180,-18 19 180,8-33 0,-10 40 180,0-24-180,0 28 90,0-13-90,0 21 90,10-19-90,-8 19 0,18-20 0,-18 12-90,8-21 90,-10 20 0,0-28 0,0 27 0,0-10 90,0 14 180,0-8-90,0 7 0,0-14-90,0 21-90,0-4 0,0 16-90,0 0 90,0 8 0,0-6 0,0 14-90,0-14 90,0 6 0,0-1 0,0-5 0,0 14 0,0-6 90,-10 15-90,8-5 0,-18 5 180,18-7-90,-18 7 90,8-14-90,0 13-1,-8-22-178,8-2 178,0-10-89,-8-23 0,18 11-179,-18-26 179,17 26 0,-6-18-90,9 20 180,0-5-90,0 15 0,-10-6 0,7 14 0,-6 2 0,9 2 90,0 22-90,0-20 89,0 19-89,0-21 90,0 13 0,0-13-90,0 6 0,0-8 0,0 0 0,-10 0 180,7 0-180,-7 0 0,10 0 0,0 0 0,0-15-90,0 3 90,0-36 0,0 16 180,0-34-180,0 35 270,0-18-270,0 30 90,-9-14-90,6 13 90,-7-5-90,10 15-90,0-5 180,0 13-270,0-14 270,0 14-180,0-13 90,0 13 0,0-14 0,0 14 0,0-21-90,0 19 0,-9-51 90,6 38 90,-7-55-90,10 41 180,0-59-180,0 45 45,0-14 0,0-2-45,0 6 45,-9-14 0,-1 0-45,5 13 45,-10-13 0,0 1-45,13 14 90,-8-4 0,0 1 0,8 7-90,-8-32 0,10 59 0,0-24 0,0 43 0,0-19 0,0 21 0,0-6 0,0 8-270,0 0 270,0 8-90,0-6 90,0 5 0,0-7 0,0 8 0,0-6 0,0 14-90,10-14 180,-8 13-180,8-13 180,0 14-90,-8-14 0,18 13 0,-18-13 0,18 14 90,-18-7-90,18 9 0,-8-8 0,10 6 0,1-14 0,-11 13 0,7-13 90,4 13-90,-9-13 0,16 14 0,-18-14-90,10 13 90,0-13-90,0 6 180,-10-8-90,-2-8 0,-10-1 0,0-17 90,10-1-90,-7-15 90,6 12-90,-9-10 90,0 20 0,0-13-90,0 13 90,0-13 0,0 21-1,0-19 1,0 20-90,0-15 90,0 16-180,0 2 90,0 8-90,0 0 90,10 0-89,-7 8 89,6-6 0,1 14-90,-7-6 0,16 15 90,-16-14-180,7 21 180,-10-29 0,9 29-90,-6-20 180,7 21-90,-10-21 180,10 27-180,-8-33 90,18 40-90,-18-24 0,18 28 90,-18-21-90,18 27 89,-18-32-89,18 40 0,-8-40 0,0 32 0,-2-35 90,0 28-90,-7-28 90,16 28-90,-16-28 270,16 20-270,-16-29 270,7 3-180,-10-15-180,0 0 180,9 0-90,-6 0-180,7 0 270,-10 0-90,0 0 0,0-7 90,0 5-90,0-6-90,0 8 0,0 0 90,0-7 0,9 5 0,-6-6-90,7 8 90,-10 0 0,0 0-90,10 0 90,-8 0 0,18 0-90,-8 0 180,0 0-180,8 8 90,-18-6-180,28 28 180,-16-16-90,18 42 90,-10-32 0,10 64 0,-17-59 180,14 50-270,-26-57 360,17 26-270,-18-26 180,8 11 0,-10-23 0,0-3-90,0-22-90,0 3 0,0-13 0,0 7 90,0-7-180,0 6-180,0-22 0,0 19 90,0-34 0,0 33 0,-10-49 91,8 46-1,-18-38 90,17 43 90,-6-28-90,9 28 89,-10-36-89,7 34-89,-26-34-91,24 28 180,-24-21-90,26 20 0,-17-26 90,18 32 0,-18-24 0,18 28 90,-8-13-90,10 22 90,-10-20-90,8 27-90,-8-19 90,10 21 0,0-6 0,0 8 0,0 0 0,-10 0 180,8 8-90,-8-6-90,10 21 89,0-19-89,0 19 90,0-21 90,0 13-180,0-13 0,10 14 0,-8-14 0,8 13 0,-10-13-90,10 14 90,-8-6-180,18 0 180,-18 5 0,18-13-89,-18 6 178,18-1-89,-8-5 0,10 6-89,1-8 89,-1-8-90,0 6 0,10-21 90,-18 19 0,6-19 90,-10 13 269,2-7-359,0 7 180,-2-6-180,0 14 0,-8-6 90,8 1-270,-10 5 90,0-6 0,0 16 0,10-6 1,-7 5 89,6-7 0,1 0 89,-7 0-178,16-15 89,-16 3-90,7-36 90,-1 24 0,-6-40 0,7 41 0,-10-26 0,0 30 179,0-14-179,9 21 0,-6-19 0,7 27 0,0-27 90,-8 27-90,18-20-90,-18 23 90,18-7 90,-18 8 0,8 0-90,-10 0 0,0 0 0,10 0 0,-8 8 90,8-7-270,-10 7 180,0 0 0,10-6 0,-8 6 0,18 0 0,-18-6-90,18 13 90,-18-13 180,8 5-180,-10-7 0,0-7 0,10 5 90,-7-21-90,6 19 0,-9-28 90,0 21-90,0-30 0,0 20 90,0-36 0,0 34-180,0-33 180,0 34-90,0-18 0,0 28-90,0-19 90,0 27 0,-9-20 0,6 22 0,-7-13 0,10 13 0,0-22-90,0 20 0,0-34 90,0 24-90,0-42 90,0 32 180,0-40-180,0 41 180,10-42-180,-7 43 0,6-20 90,-9 25-90,0-1 0,0 1-90,0 7 0,0 2 0,0 8 90,0 0-90,-9 0 90,6 0 0,-7 8 0,10-6 90,-10 14-90,-2-7 90,-10 1 0,0-2-90,-10-8 0,8 0 90,-8 0-90,0 0 90,-3 0-90,1 0 0,-27 0 0,21 8 270,-43 1-270,44 9 0,-23-9 180,38 7-180,2-14 180,2 6-180,18-8 0,-18 0 0,18 0 180,-8 0-180,10 0-270,-10 8 90,8-6 180,-8 13 0,0-13 0,7 6-90,-6-8 180,-1-8-90,7 6 0,-16-13 90,16 5-90,-26-8 90,24 1 0,-15-8-90,20 5 90,-10-21-90,8 20-180,-8-35 180,10 24-90,-10-49 90,8 45 90,-18-28-90,18 45 90,-8-15-90,10 15 0,0-14 0,0 14 0,0-7-90,10 9-180,-8-1 180,18 1 180,-18 7-90,8-5 0,0 13 180,-8-6-90,8 0-90,-10 6 0,0-6 90,0 8-270,0 0 90,0 8 90,0 2 0,0 0 0,10 13 0,-7-19 0,26 27 0,-24-27 90,24 12 0,-26-16-90,26 0 0,-24 0 0,25-16 0,-18 4 0,0-29 0,-2 20 0,0-28 0,-8 35-90,18-25 0,-18 20 90,18-16 0,-18 16-90,8-12 270,-10 27-270,10-20 180,-8 22-90,8 11 0,-10 2-90,0 22 90,10-13-90,2 13 90,10-14 0,1 6 0,-11-15 90,7-10-90,-16-2 0,17-29 0,-18 17 0,18-34 0,-18 26 90,8-19-90,-10 22 90,0-14-90,0 13 180,0 2-90,0 10-90,0 8-270,0 0 270,10 0 0,-8 0 90,8 0 90,-10 0-180,0-7 0,0 5 90,0-21-180,0 11 180,0-37-180,0 26 180,0-41-90,0 33 0,0-35 0,0 27 0,-10-28 0,8 37 0,-28-35 0,25 50 0,-24-40 0,26 49-180,-16-24 180,7 20-180,-11 0 180,11 2-180,2 8 180,10 0-90,0 0 180,0-8-90,0 6 0,0-5 90,0 7-90,0 0 0,10 0 0,-7 0 0,26 0 0,-24 0 0,24 0 0,-26 0 0,26 0 0,-24 7 90,25 11-90,-18-7 90,20 28-180,-17-25 90,14 27 0,-26-29 0,16 11 90,-7-21 0,11-2-90,-11-10 0,-2-31 0,-10 18 0,0-41 0,0 40-90,0-40 90,9 41-90,-6-18 90,7 31-90,0 2 90,-8 8-90,18 16 0,-18 3 0,18 32-90,-8-12-90,20 35 270,-17-41 90,24 39-90,-34-49 90,24 11-90,-17-19 360,1-13-360,6 5 450,-16-14-450,7 5 359,-10-37-269,0 16 0,0-36 0,0 30-90,0-27 0,0 24 180,0-33-360,-10 33 270,7-40-180,-16 47 180,16-55-90,-7 55 90,10-55-90,0 47 0,0-25 0,0 23 0,10 8 90,-7-7-90,26-1 0,-24 6-180,34-20 180,-34 28-90,25-20 90,-28 21 90,8-20 0,0 19 0,2-28-90,0 35 90,8-25-90,-18 35-90,8-19 90,-10 21 0,0-6 0,0 8-270,0 0 270,0 8 0,10-6 0,-7 5-180,6 1 180,-9-6 0,0 14 0,0-14-90,0 14 90,10-7 0,-7 24 0,6-11 0,-9 42-269,10-31 269,-9 18 0,1 3-270,17 1 0,-16 16 0,-3 4 180,10-2 90,-9 9 0,-2 0-90,1-8 90,0 4 0,0-2-90,0-20 180,-5-2 0,0-3 0,2-19 270,-6 16-360,9-28 180,0 4-90,0-14 90,0-2 0,0-8-91,9-8-89,-6-2 180,7-14-360,-10 4 180,0-13 0,0 13 0,0-20 0,9 18-89,4-34 89,-1 33-180,8-26 180,-8 30-270,0-7 270,-2 8-450,10 8 450,-6 2-180,18 24 90,-20-4-90,-2 52 90,-10-29 0,10 62 0,-7-54 90,16 39-90,-16-58 180,6 14 0,-9-36 450,10-2-540,-7-10 180,16-22-180,-16 10-90,7-18 90,-10 12 0,0-15 0,0 14 0,0-35 180,0 31-180,0-64 0,0 52-90,-10-12 0,0 1 90,5 11 45,-9-8 0,-1 1-45,2 9 270,1-38-270,2 49 180,10-32-90,0 49 359,0-40-359,10 42 90,12-21-90,-7 25-719,14 1 269,-26 8 0,16 15 270,-6-3-180,-1 21 180,8-14 90,-18 23-90,8-21 180,-10 20-90,0-22-90,0 38 90,0-24-180,0 56 90,0-46 45,5 10 0,0-1 45,-3-7 90,18 53-180,-18-66 90,28 33 270,-25-52 0,24 10-180,-26-23 90,16 0-270,-16 0 180,16 0-90,-16 0 90,7 0-90,-10 0 90,0 0 0,9-7 0,-6 5-90,7-14 0,-10 6 90,9 1-90,-6-6 90,7 5-270,-10-15 270,0 5-270,10-21 180,-8 19 0,18-18 0,-18 28 180,18-19-180,-18 27 0,8-11 0,-10 15 0,20 0 0,-16 7-90,26 18 0,-18-3 90,0 26 0,-2-26 270,10 19-270,-15-30 180,24 13-180,-26-22 90,16 6 0,-16-16-90,16-2 0,-16 0-90,7-5 269,0-3 91,-8-1-270,8-7 90,0 9-90,-8 0 90,18-32-90,-18 24-90,8-47 90,-10 48-90,0-64 90,0 52 0,5-20 0,0-1 0,-3 12 225,13-11 0,0-1-225,-10 12 360,24-44-270,-26 50 360,26-11-540,-24 30 180,24-4-270,-26 22-270,7-6 450,-10 8-90,0 0 0,0 8 180,0-6-90,0 14 0,0-6 0,0 7-90,0 9 90,0 1-90,9 23 90,-6-11-90,7 35 0,-10-33 0,10 56 90,-8-52-90,2 15 0,2 1 0,4-7 45,-9 15 0,0 1-134,9-14 89,-4 5 0,-2-1 0,-2-18 270,8 17-90,-10-42 359,0-8-449,0-18 90,10 0 90,12-32-180,2-6-90,8-7-90,-10-5 180,-9 30-90,16-43 90,-24 45 180,24-53-180,-16 49 0,-1-20 90,-2 24-90,-10-21 0,0 24 0,10-32 0,-8 34-90,18-11 90,-18 16-180,18-1 180,-18 8 0,18 2-90,-18 8 90,18 0-90,-8 0 90,1 0-179,6 0 89,3 0-90,3-8 90,17-1 0,-18 0 90,18 1 0,-18 8 0,18 0 0,-17 8-90,16 32 90,-16-7-360,17 41 360,-28-43-90,6 57 0,-20-51 135,1 19 0,-2 1-135,-9-13 180,5 17 0,-2-1 90,-15-13-180,14 14 0,3-2 90,-4-21-90,9 49 180,0-72-90,0 16 0,0-31 90,9-23-1,-6 10-89,17-28 0,-8 22-90,0 1 0,-2 11 0,-30 7 0,6 7 0,-38 18 0,25 4 0,-16 0 0,-5 1-180,-6 8-1516,-21 0 0,-4-1 1517,-2 3 59,22-11 0,-8 4 0,9-5 210,-23 7-882,-8 10 1,3-2 791,27-18-276,-8 3 0,4 1 546,31-10 333,-39-2-333,57-9 2188,-6-8-2368,20 0 1419,0 16-1420,0-12-628,0 43 449,0-24-180,-10 51 450,-2-34-450,-20 50 540,7-55-90,4 17 0,1-1-90,5-22-135,-6 19 0,3 0 45,13-23-90,-25 39 0,18-42 1671,0 26-1671,2-34 725,0 17-635,8-29 0,-8 6 90,10-16-270,10 6 180,-8-6 0,18 8 270,-8 0-90,20-8 0,-17-1 89,44-33-179,-30 12-45,15-21 0,5-3 45,13-3-360,5-16 1,1 0 89,-9 17-269,-12 16 0,-4 6 89,-21 18 180,-9 16-90,-3 0 450,-10 24-270,-10-3 270,-12 53-270,-3-23 180,0 5 0,-1 2 90,-11 5-135,15-13 0,0-1-45,-10-3 0,-10 44 0,25-45 0,-19 15 0,3 1 180,23-15-45,-14 2 0,-1 1 224,13 6-89,-10 7-180,10-17 358,2-5-358,20-28-270,2 12 270,10-22-269,20 6 89,-15-16 90,34-10 0,-34-2-135,18-6 0,1-4 45,-12-3-135,36-15 0,0-1 45,-31 12 45,19 2 0,-5 6-314,-36 19-1,22 3 450,-36 14 0,-3 26 90,-3-1 360,-46 49-271,39-38-89,-23 13 0,-2 1 0,17-10-45,1 17 0,2 0-45,6-17-135,3 17 0,2 0 225,1-25-90,-6 41 180,9-61 0,-10 15 0,7-16 0,-7 24-180,10-29 90,0 26-90,0-35 0,0 19-180,0-21 180,20-2 0,-15-9 90,34-33-90,-14 20 0,29-59 0,-17 55-270,4-39-90,1 38 360,-25 8-449,42-5 359,-42 22-180,15 25 360,-22-7-180,-10 71 270,0-49-46,0 15 1,0-1-45,0-17 90,-10 53 0,8-63 0,-8 47-180,0-49 450,8 41-360,-8-48 90,0 31-90,8-44-270,2 5 270,12-18-630,30-38 270,-15 15 90,3-8 0,1 0 0,6 0 1,17-25-91,-20 45 270,-2-11 90,-20 30 180,-2 18-91,-10-3 271,-10 60-360,8-39-135,-12 22 0,-2 2 135,2-4-135,-3 11 0,2 0 45,2-10-90,3 6 0,1-2 0,6-22 270,-6 43 0,9-66-180,0 10-90,9-24 90,4 0 0,-1-8 180,17-18-180,-14-3 180,27-37 0,-18 25-180,-2-7 0,-2-1 0,-5 4-90,10-19 0,-1 0 90,-17 15-135,9-22 0,-2-2 135,-14 17-1831,0-32 0,0-2 1831,0 18-45,-5-3 0,0 4 135,2 31 0,-26-17 90,24 38 90,-24 1-270,26 11 90,-17 7-90,18 0 3302,-18 0-3302,18 0 0,2-16 0,12 12-90,20-43 90,-7 31-90,26-40 0,-24 35 0,35-28 90,-35 28 0,34-36 180,-44 34-270,32-34 270,-44 36-90,15-12 180,-20 23 0,0 3-270,0 7-90,0 7 0,0 3-180,0 8 270,0-8 180,10-2-180,-8-16 90,18-33-90,-18 15-3302,18-69 3392,-18 50-377,7-8 0,2-1 377,1 3-472,20-30 293,-17 49-91,14-8 0,-17 22 3009,20 1-2829,-17 7 828,24-14-828,-24 20 690,17-27-780,-10 12-180,20-32 270,-25 20-360,32-41 360,-44 39-180,14-25 0,1-5 270,-15 5-45,9-4 0,2 1 45,-4 13 90,10-26 90,-10 43 180,18-18-360,-16 37 0,18 5-180,-20 9 90,18 29-90,-15-17 0,17 42 0,-10-33 90,0 18-90,10-24 90,-18 1 0,26-8 0,-26-2 0,28-24 0,-17 5-90,16-54 90,-16 30 0,-9-17 0,0-1-90,6 8 90,-10-9 0,-2 3 0,2 24 180,-2-35 0,-10 58 180,0-4-91,0 18 1,-10 46-180,8-21-90,-7 20 0,-2 3 90,-1-4-315,2 18 0,-2 2 46,-10 1-136,0 18 0,2 1 315,3-15-495,-8 19 1,1-3 583,9-35-314,-4 4 1,-4-7 584,-1-34-1,-18 8-179,17-31 270,-26-23-360,24 9 90,-25-26 0,28 28 179,-8-19-269,20 27 450,-8-12-450,18 24 540,-18 9-450,18 11 359,-18 30-359,17-25-180,3 55-90,3-62 90,26 54-90,-14-56 90,17 17-180,-10-24-359,10-7 449,-8-3-360,28-7 360,-35-7 90,42-11-90,-42-1 0,35-22 0,-28 20-90,28-59 90,-15 51 90,7-43-90,-22 52 180,-2-5-90,-8 15 0,0 3 360,8 7-180,-18 7 90,8 11 180,-10 9 269,10 39-449,-8-23-135,13 10 0,0-1 45,-10-15-450,14 35 270,-9-60-360,2 11 180,10-21-269,1-2 359,-11-10-270,17-7 90,-24 7-360,34-21 540,-24 25-269,37-33 538,-35 35 181,32-19-270,-34 21-90,7 2 360,-3 10 450,-6 39-631,-1-9 46,-2 12 0,0 4-135,2 6 0,-7-4 0,2-1 0,13-7-180,2 16 0,-7-46-270,14-12 180,-17-18-359,20-31 449,-17 17-270,14-48 180,-16 47 0,19-39 0,-18 43-90,16-28 270,-28 35-90,28-17 180,-25 29 180,24 10-90,-27 4 540,18 52-540,-17-29-45,2 17 0,-1 1-46,-4-8-89,0 11 0,0 1-89,0-13 178,0 30-89,0-54-449,0 3 179,0-21-90,-9 5 90,6-7 90,-26 0 180,24 0 90,-25 0 0,28 0 0,-18 0 0,8 16 0,0-4 630,-8 37-540,18-26-1,-18 41-89,17-40-269,-6 40-91,9-40 0,-10 16 270,-2-30-720,-20 5 540,7-13-179,-36 6-1,22-8-360,-45-15 540,35 11 180,-25-19-180,28 13 270,2 0 0,12 2 270,0 31-360,7-9 360,-7 73-270,10-47 224,10 30 1,2 3-135,-2-14 135,6 10 0,2 0-135,4-16 270,0 28-630,0-59 270,0 1-720,0-23-359,0 0 989,-10 0 0,-2 0 0,0 0 0,-8 0-180,8-8 180,0-2-90,-8-7 90,8-1 0,-20-6-90,17 4 90,-34-13 0,32 21 90,-35-11-90,28 21 360,-18 2-271,17 10 1,-26 31 90,24-18-45,-4 17 0,0 0 45,5-13 0,0 17 0,0 0-180,1-20 180,-6 26-180,8-34-90,11-6 180,-7-2-540,-13-24 270,14 12-270,-50-19 181,48 22 269,-71 9-90,50 3 179,-11 15 1,1 5 90,9 1-90,-5 8 0,3 2 90,15-1-90,-43 25 90,45-45 0,-5 3-270,23-24-180,28-16 0,-14 4-179,34-21 359,-24 22-90,27-12 90,-18 21 0,-1 10 0,-14 11 360,-9 39-180,0-9 404,-4 8 1,-1 0-315,2 0 0,-7 40-450,10-67 90,20 10-180,-5-28-269,56-4 449,-39-18-180,58-31 270,-50 18 90,43-26 90,-44 30 0,33 2 0,-55 9 0,22 23 180,-36-3 0,6 36-270,-9-24 359,0 71-179,0-56 0,0 21 0,0 1-180,0-16 180,0 12 0,0-1-270,0-20-270,0 52 180,0-72-539,30 15 539,-23-39 0,42-25 90,-34 2 135,15-30 0,1-6-45,-1-4 150,-5 8 0,4-12 0,-2 11-61,12-16 226,11-8 0,3 7-225,-9 34-450,2 11 0,-1 8 1,-18 20-91,15 78 360,-40-29 0,-4 59 0,-10-56-43,2 7 223,0-7 179,-12 25-179,-3-13 135,8-6 0,2-1-45,3 4-45,1 1 0,2-3-135,7-16-270,2 37 360,12-59-360,20 11 270,-7-40-270,26-50 450,-24 12-225,-1-4 0,0 1-45,-2 6 45,-3-5 0,0 0-135,4 1 45,-3-9 1,-3-2 44,-4 3 90,1 4 0,-3 3-90,-10 13 270,17-13 0,-18 46 179,18 18-269,-18 4 403,18 21-493,-18-14 90,8 22 0,0-19 0,12 26-180,-7-34 180,14 17-180,-26-29 180,26-2-270,-14-10 1,26-31-91,-16 10 315,1-20 0,0-3-45,0-3-45,2-15 0,-4-1-45,-9 16 90,10-5 0,-1 4 0,-17 23 360,32-29-91,-36 52 1,17 4-270,-8 18 630,10 30-540,-10-16 450,8 48-630,-18-39 180,28 41-360,-25-42-90,24 24 180,-17-42 90,20 9 0,-7-23-270,7-32 360,-10 9-360,10-67 271,-8 38 133,-3-9 1,0-1-45,3 0 0,3 4 0,-2 1 0,-8 6 90,22-23-90,-26 46 450,9-6-180,0 25-90,-10 9 90,-2 9 180,10 40-361,-6-24 91,18 55-270,-19-46 180,16 39 0,-14-41-539,17 31 269,-10-39-720,10 24 720,-8-36-719,8-4 629,-20-18 0,18-38 450,-25 22-270,34-61 180,-34 59 90,24-20-90,-26 40 360,7 16-360,-10 10 539,0 56-539,0-27-45,0 13 0,0 0-45,0-15-180,0 44 270,0-50-270,-10 43 180,-3-47-539,-9 37 449,10-51-270,2 12 180,0-23 0,-2-18 270,-10-3-360,10-38 540,2 26-90,0-26 180,8 37 89,-8-11-269,10 21 270,-10 17-360,8-1 360,-18 50-360,8-31 269,-10 41-269,0-35 0,-10 19 0,17-28-719,-24 3 629,34-23-450,-44 5 0,32-13-449,-55 6 719,43-8-90,-32 0 630,36 8 269,-17 25-449,8-2 630,-10 58-630,9-43 269,-6 43-359,26-58 90,-5 41-90,20-46-90,-9 53-180,6-46 90,-7 25 90,10-30-179,-10 12 89,8-18-270,-27 19 180,24-21 90,-25-3-270,18-9-449,-20-8 539,-2 0-540,-40-8 540,32-2 135,-14 3 1,2-3-46,20-8 359,-22 14 1,1 6-180,23 0 270,-39 55-180,37-15 270,11 17 0,1 5-180,-12 8 224,8 5 1,1 1-135,-2-4-45,-8-3 0,-2-4 135,8-14 359,-23 29-809,40-60 0,-7 1 0,16-23-629,-7-39 359,10 14-360,5-30 1,0-4 449,-2 11-270,9-18 1,5 3 269,-2 27 0,17-52 90,-10 72 720,19 1-540,-23 34 539,21 63 91,-27-28-270,-1 22 0,0 2-1,1-10-1650,-5 14 0,-4-2 1471,-3-24-261,3 0 0,4-7 81,5-25-450,20-1 180,-17-40-135,15-28 1,-1-7 224,-9-17-731,10-8 0,1-1 641,-7 0 225,1 11 0,2 1-45,10-4 315,-2 13 0,3 7-135,11 17 2129,35-14-2219,-45 45 220,32-5-130,-53 7 0,40 0-90,-40 0 1780,33 0-1780,-26 0-180,16-8 90,-16-10-539,27-32 359,-26 17 135,10-18 0,0-1 135,-7 13 45,7-14 0,-1 1-45,-8 19 180,44-24 0,-51 46 386,29-5-386,-46 16 230,26 8-320,-24-6-90,34-2 90,-24-18-180,27-17 0,-18-2 0,28-21 90,-25 19-90,44-19 90,-42 36 90,52-1-180,-51 31 450,41 17-360,-44-4 270,25 20-180,-28-29-270,18 3 0,-18-23 90,18-32-180,-8 7 45,-7-15 1,0-2 224,10 5 0,-10-9 0,-2 3 90,-1 24 269,18-35-269,-27 58 540,24-11-450,-34 15 180,34 0-360,-34 0-90,34-9 90,-34 0 0,35-17 0,-36 15-180,36-13 90,-35 23 90,34-15 0,-34 14 0,24-6 90,-17 8-90,20 0 0,-7 8-90,26-6-90,-24-2-180,35-25 360,-35 3-360,24-26 360,-26 27 0,-3-13-90,-12 24 720,-10 18-630,0 4 360,-10 44-90,8-22-1,-28 55 1,15-46-135,-1 6 0,0-1-135,4-13 0,2 37-180,10-51 0,0 13 0,0-17-359,0 1 539,0-9-450,-9 15 360,6-13 180,-26 30-180,24-19 1080,-25 26-901,28-27 901,-18 20-720,18-21 90,2 5-360,12-15 449,40-2-808,-13-8-181,54-16 270,-61 5-90,46-23 360,-60 15 0,23 2-90,-28 17 270,-13 17-180,-13 10 90,-28 47 0,23-29-90,-17 11 0,2 0 0,23-10 90,-16 3 0,3-1-270,20-15 270,3 16-270,3-40 0,46 7 0,-29-22 180,41 4 0,-37-15-180,18-1 180,-17 9 0,36-15 0,-22 20 0,25-11 0,-29 15 360,-4 15-360,-18 4 540,-13 32-450,-13-12 270,-9 43-270,0-40 89,10 48-628,-8-57 89,18 31 0,-8-42-270,30 11 361,-6-23-271,38-2 450,-25-8 90,34-16-90,-34 5 90,44-23 0,-51 23 540,39-13-450,-54 22 719,15 2-629,-20 2 810,0 60-1080,-10-33 359,-3 69-358,1-50 133,6 5 1,2 1-404,4 9 224,4 2 0,2 0-135,6-3-45,4-7 0,0-2 45,-1-5-449,24 3 629,-34-34-90,25-9 90,-28-8 180,8-16-180,-10 5 270,0-38-90,0 18 0,-10-35-180,-2 27 720,-10-19-451,0 36 1,0-9 180,-10 29 90,-22 33-360,24-6-90,-6 11 0,4 2-90,14 1 270,-43 27-270,34-42-630,-24 15 540,16-37-449,-19-18 359,17-5-135,-17-21 0,-2-6-224,-3-6-1382,-21 3 0,-4 2 1831,41 22 0,-3 0-300,-24-8 1,-12-3-1,8 3 374,18 7 1,0 0-45,-21-7 0,-9-4 0,13 8 870,-8 1-586,21 11 1,7 4 1215,29 8 898,14 22-1978,22-3 90,30 13-360,-5-7-135,22-12 0,4-3 45,-1 5-180,14-8 0,0 0 181,-22 8-451,39 1 360,-46 9 90,26 38 0,-33-13 270,-6 31 0,-7 6-90,-12-8-90,-4 2 0,-3-2-90,-8-23 180,10 17-270,-7-44 3107,36 1-3107,-22-39 91,54-19-1,-51-4 90,24 5 0,0 2-90,-22 0 586,49-16-226,-17 29 179,5 1-359,-12 18 270,22 33-270,-50-10 180,17 20 0,-1 2-450,-17-8 315,12 22 0,-2 3-225,-20-16 0,12 4 0,-1-2 0,-16-17-180,26 41 90,-24-47 90,24 39 90,-16-42 0,9 11-90,0-16 270,20-7-180,-15-2 0,44-8 0,-42-8-90,52-10 90,-51 0-135,10-13 0,1-3 315,-2-9-270,5-25 90,-5-14 0,-24 22-180,-2-1 0,3-14 1,-3 9-91,1-24-1003,3-10 0,-4 7 1003,-11 51-270,8-7 270,-20 42 450,-12 30-180,-2-2 2519,-28 37-1979,25-26 629,-24 24-809,26-34 89,-7 10-179,20-22-1169,12-41 269,12 6 360,8-36 1,2-6-91,5-2 180,7-23 0,3-3 270,2 10 45,-2-6 0,0 2 45,0 23 314,-11 11 1,-1 5-135,0 21 1079,26-20-1079,-24 28-630,35-20 270,-45 14-540,42-39 450,-52 23-315,18-6 1,-1 1 224,-19 5-450,15-39 450,-20 51 1917,-10-10-1737,-2 32-180,-30-7-180,15 14-450,-54-13 451,39 13 269,-41-29 0,46 17 180,-5-43-270,30 34 540,2-49-270,10 47 809,0-39-719,0 42 360,10-27-450,-7 28-1,26-43 1,-24 31 0,34-34-90,-34 30 90,15-21-180,-20 27-179,0-25 179,-10 42-90,-2-17 180,-20 29-90,17-14-90,-14 14 180,16-13 270,-19 5-360,18 0-90,-16-21 180,28 17-180,2-42 180,2 33 0,37-41 0,-21 48-360,23-30 270,-19 34 270,10-13 90,-17 15 809,15-6-629,-8 6 90,2-7-270,18-1 89,22 1-179,-23 7-450,40 2 270,-63 16 0,50 17 90,-58-3 0,59 11-90,-52-24-90,35-1 180,-28-16-449,18-40 179,-18 13 180,-1-20 0,-4-3 180,-4 3-225,-4-10 0,-3 0 494,-8 11 451,0-44-540,0 67 539,0-2-539,0 26 270,0 14-451,0 3-268,0 15 268,0 2-808,-19 32-1,4-26-179,-17 31 449,20-43-180,2 13 630,10-17-450,-20-7 450,16-3-540,-36-7 450,26-7-359,-38-27 89,15 4 180,0-10 0,1-2 0,-4-1 90,2-5 0,5-1-90,16 6 180,-13-46-180,30 48 450,30-34-360,-3 45 90,17 3 0,5 4-90,15 12 90,-1 2 0,-1 2 0,2 7 44,-7 10 1,-1 3 225,-5 1 90,43 19-90,-55-15 89,32-8-269,-44-10 0,44-25-90,-41 3-180,51-26 90,-52 26-180,32-27 180,-36 35-90,7-17 90,-20 29 0,-2-5 0,-10 7-539,0 7 449,0 3 0,0 23 90,0-3-3572,0 36 3842,0-25-345,10 56 75,-8-52-135,12 8 0,2-1-45,-2-9-405,3 6 1,-2-1 404,-2-13-989,6 53 899,-16-63-1128,16 70 1487,-16-58-448,7 60 629,-10-63-287,0 30 377,0-43 0,-10 28-360,7-28 0,-26 28-270,14-27-360,-36 26 450,14-26-179,-27 18 179,17-21 989,-16 22-629,26-12 1079,-15 38-1079,38-26 495,-6 14 0,0 3-586,6-2 136,-2 2 0,0-1-45,-6 0-135,10-8 0,1 1-45,-1 3 45,5 0 0,4-2-45,13-16 0,12 22-270,3-40-180,17 9 271,-18-15-91,28 28 90,-25-25-180,14 42 360,-28-32-630,-4 63 540,-18-50 0,-6 22 0,-2 3-89,-10-8 44,-3 11 0,-2 0-45,-4-10 90,4 10 0,0-2 180,-5-16-90,10 13 0,2 1 180,1-16-180,2 15 0,2 0 270,5-13 89,-6 17 1,3 0-90,13-17-135,-5 6 0,1-1-315,9-11 2202,9 17-2112,-6-38 282,7-4-462,-10-16 688,0 7-688,-10-5 1620,-2 21-1260,-1-11 1619,3 22-1439,20-15 630,12 14-1260,-7-14 360,34 7-720,-32-9-179,35 1 719,-28-1-540,-1 16 540,-14-11 90,-18 34 1,-4-25 268,-38 43-89,21-33-135,-14-6 0,-3-4-224,6-9-91,-33 1 360,40-23-990,-28-31 721,23 15-361,-34-33 900,36 38-270,-25-5 539,35 24 631,-34 33-631,44-8 361,-22 57-630,36-48-45,-7 11 0,0 0-46,8-9-179,-11 9 0,-3-1-90,1-9-449,-37 39 359,25-51-630,-34 2 630,44-25-809,-22-23 809,36 3-360,-17-21 720,18 21 90,2 4-180,2 18 270,18 23-90,-17-3 449,16 36-359,-16-33 180,6 38-360,-9-47-270,0 24 0,0-36-630,0 3 630,-9-22-719,-4-19 629,-9 5-1169,-29-27 809,11 18-45,-23 7 1,-6 4 404,-2-1-1352,-11 13 1,-1 6 1531,7 11 299,1 13 1,-15 10 0,12-2-255,28-7 0,0 3 135,-30 15 0,-10 8 0,17-4 90,6 14 584,-2 2 1,6-1-495,29-6 539,-5-4 1,9-5-631,27-22-718,3 14 539,3-28-1350,36 39 901,-31-24 89,31 47 0,-37-48-270,-12 55 720,-4-44-135,-15 7 0,-4-2 225,4-9 450,-52-5-631,51-37-538,-21-39 269,39-6-225,-4-6 0,2-1 225,9-11-180,-8-4 1,-3 2 89,4 20-180,-2 0 0,-4 7 181,-7 25 538,-36 9-358,22 34 763,-4 15 1,2 6 134,2 13-584,8-12 0,0 2 315,-13 17-180,7-21 449,-34 25-1169,42-40 0,-42 8 271,44-32-631,-44-32 540,31-8-45,3-14 0,1-6 225,-1-15-832,20 11 0,3-13 0,3 8 787,3 19 0,4-1 165,7-28 0,4-13 0,2 13 783,-2 28 1,4 2-874,6-16 0,6-7 0,-2 14-30,6 10-90,25-30 270,-38 83-180,26 37 540,-36-8-181,19 25 1,3 3 90,-8-6 0,10 11 0,5-3-360,4-19-135,3-2 0,3-7 45,9-22-135,28-16 0,2-11-405,-16-20-566,17-10 0,-4-6 836,-27-9 0,-5-3 0,-1-1 90,3-2-285,-15-3 0,-4 3 465,-6 20 1819,16-36-1639,-36 66 539,16 22-539,-20 15 630,0 44-361,0-29 1171,20 52-1261,-6-61-449,28 34 180,-17-61-719,46-18 629,-39-14-405,18-16 0,0-7 225,-8-11-354,5-12 1,-1-1 264,-6 3 718,5-5 1,0 2 615,-3 13-391,4 12 1,1 7 315,-7 23 989,50 22-1440,-58 22 451,49 36-631,-54-27-89,15 18-90,-10-38-90,2 5-90,10-16-1619,20-39 1349,-34 14-2114,14-29 1,0-5 1483,-12 2 803,13-7 0,3-2 0,1-2 0,-17 21 0,0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01.045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67 159 7533,'-13'-18'0,"4"1"0,9 7-720,0-5 360,-10 5 180,7 0-179,-7-13 269,10 19 90,0-20 0,-9 14 0,-4-7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2:02.03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44 291 7083,'-12'0'-360,"2"0"450,10 0 90,0 0-180,-10 0 0,8 0 90,-8 0-90,10 0 90,0 8 0,0-6 180,0 13-180,0-5 0,0 31-90,0-17 0,0 71 0,0-64-90,0 56 90,0-65 90,0 11 89,0-23-89,0-33-90,0-1 90,10-42-90,-8 27 90,8-43-180,-10 47 0,10-60 90,-7 68-90,16-61 90,-7 63 0,1-39 0,-3 50 180,-10-17-180,0 36 0,0-10 270,0 28-270,0-11 90,0 21 0,0-14 0,0 30-90,0-25 90,0 55-180,0-51 180,0 59-180,0-61 180,9 37-180,-6-41 90,7 11 0,-10-23 90,0-3-90,0-30 0,0 9 0,0-18 0,0 6 180,0-9-180,-10 6 90,-2-28-90,-1 27 90,-6-37-90,16 36 0,-7-18-90,10 38 90,0-5-90,0 16 90,10 16 0,2 3 0,11 40 0,-11-19-45,-1 12 0,-3 2 45,-5-8 45,2 7 0,0-1-45,-5-11 0,0 18 0,0-32 90,-10-2-90,7-15 90,-6-26-90,-1-5 0,-2-53 0,-1 23 0,2-2 0,3-1-90,5 2 90,-2-9 0,0 1 90,5 14-90,5-12 0,0 3 90,-2 20-270,16-22 180,-16 47-90,7 18 90,-1 3 0,-6 54 0,7-30 0,-9 27 0,-2 4 90,1-7-90,0 10 0,0 0 90,0-17 0,0 38 0,0-51-90,0 4 0,0-18 180,0-15 0,0-3-91,0-22-89,0-28 90,0-6-90,4 0 0,1-1-90,-2-2-45,7-5 1,0 1 134,-8 11-135,3-8 0,0 1 135,-5 17 0,0-37 0,0 50 90,-10-3-90,8 25 0,-8 57-180,0-21-135,9 49 0,-1 6 45,-17-16-1159,17 16 0,1-2 1429,-8-22 0,9 25 0,0-30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3:46.042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398 765 7533,'-22'-18'-630,"10"8"270,2-5 180,0 13 450,8-5 0,-18 7-180,18 0-90,-18 7 90,18-5 0,-18 60-90,8-33 90,-9 33 0,0 5-90,4-11 45,-8-5 0,1-2-45,9-5 360,-17-1-360,20-23 89,2-20-178,20-20 268,12-61-269,3 26 135,1-16 0,-1-4 225,-8 1-135,4-14 0,-2-3-45,-7 6 45,-1-6 0,0 2-135,1 24 90,-2-25-90,-10 88-270,0 53 360,-10 9-270,4 23 0,0 5 0,-6 10 120,3-31 0,-2 10 0,1-10 60,-4 27 45,-2-10 0,0-5-135,3-24 90,4 9 90,9-56 0,0-55-90,0 12 90,4-24 0,1-5-90,-2 0 45,10-13 0,3 1-45,-1 17 45,0-14 0,2 2-45,5 25-180,0-52 180,-10 67-90,8-2 90,-18 25-90,8 47 90,-10-13-90,-4 31 0,-2 6 0,4-4-1606,-12 24 0,-1 3 1696,10-10-1179,-15 9 0,0 1 1359,15-12-538,-14-10 1,-1-5 447,15-26 90,-14 6-90,19-47 0,0-57-90,9 19 0,1-40 0,3-6 0,11 3 0,-8 9 0,2-15 0,0 12 0,0 21 0,0 3-90,5-36 0,-1-1 263,-6 29 0,0 8-173,6-21-55,-11 27 0,0 7 55,1 17-90,-2 29 180,-10 21-90,1 35 0,-2 9 0,-9 4 45,9 9 0,0 0 2120,-9-10-2165,9 8 0,2 2 0,-1 0 120,0-15 0,0 11 0,0-9-120,0 23 30,2-24 0,1 10 0,2-10 2388,7 22-2418,-1 5 0,0-3 0,1-22-45,-1-10 0,-2-7 45,-7-28 1286,8-5-1106,-10-26-90,-20-39-90,16 16 45,-21-11 0,0-1-45,18 10 180,-52-45-180,42 49 90,-54-27-90,51 37 0,-58-11 0,58 30 0,-61 2 0,52 10 0,-33 15 0,48-13 0,-6 19 0,20-27-270,10 27 270,2-19-90,49 5 180,-19-9-90,18-6 0,3-4 0,3-6-45,-3-4 0,-1-1 45,0-1-45,-14-7 0,-3 3 45,-16 14 180,10-19-180,-48 21 0,-43 2 0,20 10 45,-22-1 0,-2-1-45,12 2 0,-18-5 0,1-3 90,17-2-135,-8 0 0,3 0 45,20 0 0,-23 0-90,40 0-90,31 0 180,8-7-90,18-3 90,16-30 0,-22 8 0,8-17 0,0-7-90,-6-8 120,-10 7 0,2-11 0,-6 6-30,3-27-30,-13 24 0,1-9 0,-2 11 30,6-14-90,-15 10 0,-2 4 0,5 22 90,-20 0-90,-2 41 270,-20 49-90,18-6-135,-7 27 0,2 6 135,14 10-1151,-6-18 0,-4 12 0,2-9 1106,6-17 0,-1-1 45,-4 23 0,-3 10 0,1-12 90,-11 15-90,4-3 0,0-10 90,7-41-360,-6-19 270,20-47-90,14-34 0,1-9 0,-7-21-860,7 21 1,5-13 0,-6 10 814,-11 19 0,-1-1 15,9-23 0,5-13 0,-4 14 1052,-10 25 1,1 3-888,17-48 0,-1 6-225,-14 32 90,15 7 0,-20 58 0,-10 86 0,-2-30 0,7 3 0,1 13 0,0-7-231,-5 32 261,3-19 0,-1 11 0,0-11-30,0-29 0,-1-1 90,-2 28 0,-2 11 0,2-15-90,-2 8 45,6-12 0,2-9-45,4-34 2946,20-59-2946,-5-3-90,2-41 0,-2-9 90,-3-5-30,-5 15 0,0-14 0,-2 10-60,-4 21 1,1 0 59,6-26 0,4-11 0,-3 13 75,-7 30 0,1 3-45,17-45 0,0 11-180,-16 48 425,16 4-245,-20 50 0,0 55 0,-10-21-45,4 18 0,0 4 45,-6-7 0,6-8 0,2 2 90,-6 24-180,8-10 135,-13 9 0,0 1-45,10 4 30,-4-23 0,-3 10 0,4-11 5,5 11 55,-2-16 0,1-7-90,4-27 360,0-34-360,0-23 45,0-27 0,0-8-225,0-21 180,0 20 0,0-11 0,0 8-187,-1 17 0,2-1 217,1-27 0,2-11 0,-1 11-75,-1 28 0,-1 1 45,2-25 0,1-11 0,-1 16 0,-3 9 0,3 3 0,-6 15 0,-7 42-90,-12 51 90,7 3 0,0 28 0,1 4 0,1 3-30,3-18 0,-1 10 0,0-9 30,-3 27 0,1-24 0,-3 10 0,5-11 0,6 17-90,-19 5 0,-1-10 90,18-45-180,-22 24 0,29-79-539,9-58 359,4 1 72,-3 15 0,2-2 0,10-28 0,0 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3:39.291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89 124 7533,'-10'-45'-810,"8"18"900,-8 3 270,10 22-90,0-13-90,0 13 449,0-6-539,0 8 360,0 8-360,0 1 450,0 48-540,0-22 359,0 55-179,0-41-180,0 25 0,0 5 90,0 11-1696,-5 4 0,0 0 1606,3 2 90,-2-27 0,1 10 0,0-7-149,2-17 0,2 3 149,-1 29 0,0 13 0,0-13-45,0-32 0,0-1-45,0 26 0,0 11 0,0-11 45,0-27 0,0 1-75,2 23 0,2 12 0,0-12 30,-3-24 0,0 1-60,2 23 0,1 12 0,-1-12 105,-3-23 0,0-1-75,0 27 0,0 11 0,0-11 75,1-22 0,-2 1-15,-4 32 0,-3 13 0,1-14 15,5-33 0,-1 0-105,-6 24 0,-3 11 0,4-15 150,5 8-90,-2-7 0,1 0-180,4-3-45,0-1 1,0 1 134,0 8-270,0-1 0,0 0 0,0-11-405,0-8 1,0-3 494,0-17 270,0 5 0,9-55 0,4-12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3:40.023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290 230 7533,'-12'10'0,"-8"6"0,8-6-270,-1 7 90,-6 1 90,16 7 630,-16-6-270,6 14 179,-9 10-269,10 4 180,-17 44-90,24-38 90,-25 29-360,28-61 180,12-13-270,4-27 90,11-23 0,2-6 0,0-8-135,4-20 0,-1-2 135,-3 12 45,5-15 0,-2 0 225,-13 22-136,4 8 1,-3 6-45,-16 25 720,8 28-630,-10 13 44,0 29 1,0 6-45,0 9 135,4 24 0,2 2-315,6-14-132,-6-12 1,1 0-48,12 21-1,-6-18-90,-7-17 0,0-3 0,4-7-270,-10 0 271,0-33 358,-20-31-178,-5 9 448,-38-42-269,14 32 135,1-11 0,2-1-225,5 10 135,-6-10 0,3 0-315,14 13 90,-31-18-450,46 31-899,15 18 899,15 11-1079,46 32 1080,-41-12 432,39 11 0,-44-15 0,16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3:41.20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177 588 7533,'-46'0'0,"4"0"0,20 0-180,0 0 0,0 0 180,9 0 450,4 0-270,9 8-270,19 2 180,-4 7-1,56 1-89,-39-9 90,49 7-90,-44-14 0,46 13 90,-31-13-90,4 5 0,1 2 270,6 1-180,13-2 0,3 1 90,12 9-1191,-23-10 0,10 1 1,-8-1 1055,-17 2 0,2 0 15,29-1 0,12 0 0,-11-2-60,-29-2 0,1-1 89,35 2 1,16 0 0,-14-2-90,-31-3 0,-1 0 22,10 1 1,13 0 0,1 1-1,-12-2-22,-1-1 0,1 0 90,6 0 0,13 0 0,1 0 0,-12 0-90,-2 0 0,2 0 112,8-3 1,17-1-1,1-1 1,-16 1-68,-3 3 0,1-1 62,-13-3 1,13-2 0,4 0 0,-4 0 0,-11 1-63,20 1 0,1-1 9,-19-1 0,13-1 0,4-1 0,-3 0 0,-12 1-24,-6 1 0,-9 0 0,11-1 15,-5 1 0,11-1 0,7-1 0,-1 0 0,-5 1 0,-11 1-45,5-1 0,-10 2 0,10-2-15,-2 1 0,13-1 0,5-1 0,0 0 0,-6 1 0,-11 1-15,5-1 0,-11 2 0,11-1 15,-4-1 0,13 0 0,5-1 0,1 0 0,-6 1 0,-11 1-15,5-1 0,-9 1 0,9 0 0,-4 1 0,11-2 0,7 1 0,-1-1 0,-6 2 0,-13 0 30,0 2 0,-10 0 0,10 0 0,-1 0 0,12-2 0,7 0 0,-1 0 0,-6 1 0,-13 2-30,-2 1 0,-11 1 0,12 0 30,1-3 0,13-1 0,7-1 0,0 0 0,-7 1 0,-14 0 0,-3 1 0,-11 0 0,11 0 75,5-1 0,13 0 0,8-1 0,0 0 0,-8 0 0,-14 1-75,-7 1 0,-11 0 0,10 0 75,3 1 0,13-2 0,6 1 0,0-1 0,-6 2 0,-13 0-45,-2 2 0,-11 1 0,10-1 24,9 0 0,12-1 0,5 0 0,-5 0 0,-12 1-114,-8 0 0,-8 1 0,7 1 37,22 2 1,12 0-1,-1 2 1,-14-1-68,-3 2 0,-2 0 0,-5 0 0,11 0 0,-2 1 0,-13 0 0,-7 1 0,-3 1-120,21-2 0,9-1 1,-11-1 119,-27 0 0,-1-1-90,11 0 0,6-1 0,-10-1 90,17-2-651,-17 3 1,-5 1 650,-22-2 0,-5 5 450,-23-7-270,-9 0 3148,0 0-820,0 8-2598,0-6 2276,0 14-2186,0 1-180,0 3 90,0 13 90,0-13 0,-19 28 90,14-17 90,-34 35-90,34-43 180,-15 24-180,10-43 0,8-4 0,-8-19-270,10-47 90,10 15 45,-5-12 0,2-4 135,15-7-45,-6-8 0,0 1 135,9 7-45,-1 9 0,3 7 45,0 25 0,34 1-90,-34 50 90,25 56 0,-37-27 0,6 20 0,-3 2-90,-13-13 45,10 14 0,-1-1-45,-11-15 225,-6 7 0,-4-1-225,-8-16 449,-14-1 1,-3-4-450,2-10 360,-51 12-1080,52-29-1708,-42-36 1348,54-1 1080,-13-41 0,50 14 0,4-10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9.5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88 7083,'0'19'-270,"0"4"450,0-21-180,0 6 540,9 0-270,-6-6-1,17 5-359,-18-7 270,18 0 270,12 0-360,-6 0 270,55-7-270,-29-3-90,23-3 0,5 1 0,13 0-1101,-20 4 0,13-1 1,-10 3 1145,-16 4 0,1 2-225,30 0 0,13 0 0,-12 0 141,-29 1 0,-1 0-201,14 2 0,7 2 0,-16-5 150,-11-8-899,13-1 428,-89-9 0,-4-7 1,-20-2-1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6.4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12 154 7533,'-12'-46'-990,"12"-1"541,12 36 538,19-12-89,3 21 0,-1-5 0,-2-1 0,-9-1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3:49.291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45 210 7533,'0'-27'-450,"0"2"270,-10-1 180,8-1 0,-8 0-90,10 1 0,-10 9 90,8-1 90,-8 1 90,10 23-90,0-3 90,10 78-180,-8-35 90,13 29 0,0 4 0,-10-3-1696,14 13 0,1 0 1696,-15-13-965,18-1 0,3-4 785,-9-18-267,54 14 267,-41-50-116,51-56 26,-62 12 225,16-24 0,-1-4-315,-17 11 45,0-5 0,-2 1 45,-5 14 1714,-10-30-1804,0 43 2083,-10-28-1813,-2 28 1011,-10-21-1011,9 23 759,4 2-849,9 9 858,0 16-678,9-6 450,14 36-270,1-22-90,28 48-90,-35-40 90,42 17-91,-42-31 91,25-10-90,-30-10-90,7-55 90,-16 28-135,-1-22 0,-4-2 45,-10 14-45,-7-4 0,-4 4 135,-4 24-449,-44-16 359,51 45-180,-49 28 180,52-2-540,-15 58 270,23-47-270,48 47 271,-29-57 190,58 23 0,-51-37 1,25 6-1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3:49.617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178 0 7533,'-35'0'0,"3"0"180,20 0-1,-8 0-268,8 0 89,0 0 89,-8 16-178,8-12 178,0 19 1,2-13 90,10 23-180,0-12-180,19 28 270,-4-36-270,37 34 270,-25-41-180,24 41 90,-26-34-89,7 36-1,-20-28 180,-22 36-90,5-34 0,-54 18-270,50-32-360,-60-16 360,52-5-269,-15-52 269,22 37 270,20-38 0,12 30 0,12-10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3:49.892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167 1 7533,'-24'0'-450,"4"0"180,10 0 180,-2 0 360,-20 8 0,18 2 0,-6-1-90,10 7-90,8-6 89,-18 23-179,18-12 90,2 36 0,12-34 0,30 33 0,-16-42-180,46 25 180,-43-27-180,42 21 180,-54-14 90,13 30-360,-30-26 90,-30 41-180,13-48 270,-34 15 0,26-39 0,-7-2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3:52.507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168 131 7533,'0'-27'90,"0"9"0,-10 11 0,7 7-1,-6 0 1,9 0 0,0 7-90,0 27 0,-10 4 0,3 25 0,1 4 0,-6 11 0,6-14 0,-1 9 0,1-8 0,-7 31 0,4-3 0,-4-5 90,-9-24-90,10 8 90,2-80-90,20-42 0,2-9 0,-2-10 0,2-2-90,10-5 45,-14-16 0,-3 0-45,4 21 90,-8 10 0,-2 0 90,1-7-90,0 19 180,0-32-180,0 55 360,0-21-360,0 53 270,0 11-180,0 13-90,20 36 90,-5-25-270,46 33 270,-31-43-180,19-5 0,2-3-90,-17-4 90,17-2 0,-1-1 0,-20-4 0,31 19 90,-46-20 90,-15 22 0,-15-21 90,-56 20-180,29-21 135,-14 2 0,-1 0-45,3-4 90,2 0 0,1-2-90,2-5 179,-15 6-179,40-8-90,14 8 90,32-6-359,42 21-1,-13-19 180,10 4 0,1 0-180,-6-1 180,1-2 0,-1 0 90,-7 4 0,5 7 90,-32-6 0,-41 23-90,-8-20 135,-22 7 0,-5-1-135,-3-7 90,-9-1 0,0-4 0,12-15-90,0-9 0,5-9 0,19-22-45,3-5 0,5-2 45,20-7-180,9-3 0,5-1 90,6 4 45,20 3 0,5 4 45,-12 11-45,14 13 0,1 6-45,-16 15 90,21 57 180,-29-2-135,-14 26 0,-3 6 135,4 7-90,-8 5 0,-2 0 0,1-12-45,2-6 0,-4-4 45,-7-24-90,6 13 90,-7-53-270,10-45 180,0 7-90,0-20 0,0-3-90,0 4 180,-4-15 0,-2-1-90,4 14 90,-8-10 0,0 3 0,8 27 0,-18-36 0,18 60 180,2 20-180,12 13 0,10 69 0,-10-44 45,-1 14 0,-2 1-45,-6-9 45,2 3 0,-1-2 45,-4-11-90,0 30 90,0-58-90,0-14-180,0-22 270,0-67-360,0 35-1426,-4-18 0,-1-2 1516,2 8 180,-1 13 0,-2-1-705,-4-37 615,8 35 360,-18-25-90,18 61 41,-8 43-221,10 11 90,-1 24 0,2 6 0,9 10-90,0 1 0,2-2 0,3-10-180,10-5 0,-1-4 180,-17-19-270,32 22 270,-36-47-90,-3-10 90,-3-2-90,-46-38 180,20 25 90,-12-20 0,-2-2-90,4 12 0,-7-11 0,1 0 90,14 13 179,-41-19-269,48 33 2704,12 24-2704,4 6-180,57 46 90,-39-26 0,28 4 0,3 0 0,-22-11-720,43 38 720,-38-50 732,8 3-552,-20-25-270,8-49 90,-18 14-90,4-20 0,-2-3 90,-4 12-225,-4-18 1,-2 0 134,4 17-990,-8-50 1080,10 65 0,-10-9 0,-2 23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1.709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23 53 6409,'-13'-20'1795,"4"-3"-908,9 21-28,0-6-361,0 8-617,0 0-197,0 8 642,0-6 394,0 13-404,0-13-154,0 21-72,0-19 90,9 35 439,-6-33-61,17 41-629,-18-34 177,18 36-171,-18-28 287,8 44-283,-10-40 240,10 39-49,-8-43-16,18 36 1,-8-34-60,10 34 38,-10-36-76,8 35-337,-8-40 141,10 39-152,0-42 37,-9 28 149,6-21-41,-6 21 57,9-20-288,0 28 266,-10-28 65,18 35-146,-16-32 220,18 48-238,-10-47 280,10 47-191,-17-41 333,14 28-184,-16-30 90,19 19 1,-18-34-92,16 17-1,-28-21 94,18 15-94,-18-5 103,28 21-89,-25-20 90,34 28 0,-24-28 0,16 28-90,-18-28 90,26 20-90,-32-22 90,33 15-180,-28-22 180,30 26-90,-25-32 0,42 40 0,-42-32 180,34 35-180,-26-20 90,17 14-90,-28-16 270,26 14-270,-26-27 90,28 32 0,-17-40-90,7 33 0,-10-27 0,10 21 0,-18-13 90,35 12 0,-31-12 0,23 13 0,-19-14 0,10 14-180,-7-13 180,17 13-90,-18-13 90,18 13-90,-18-14 0,18 14 0,-17-13 0,6 13 0,-8-22 179,8 21-179,-6-29 180,7 29-180,-20-29 180,27 29-180,-31-21 90,41 23-90,-44-15 90,34 14-180,-24-14 90,27 15 0,-18-15 90,18 14-90,-18-14 90,18 14-90,-17-13 0,6 5 0,-8-7 0,18-1 0,-24-7 0,33 6-90,-36-7 180,28 9-180,-17-1 90,26 1 0,-24 0 0,25 7 90,-38-13-90,26 11 0,-36-21-90,26 13 90,-18-13-90,10 13 90,-9-13 0,16 6-90,-24-8 90,24 8 0,-16-6 90,19 14-90,-18-7 90,26 9-90,-26-8 0,18 13 0,-10-19 0,20 19 90,-25-13-90,32 8 0,-34-9 180,17 7-180,-10-14 180,10 13-180,-8-13 0,8 14 90,-10-14-180,10 13 180,-17-13-180,34 14 90,-42-14 0,33 14 90,-28-14-90,20 5 90,-17-7-90,34 8 90,-32-6 0,34 13-90,-36-5 0,24 0 0,-24 5 90,27-5-90,-18 0 90,28-2-90,-35-8 89,32 8-89,-34-6 90,17 13-90,-10-13 0,10 6-90,-8-1 180,18-5-180,-17 6 90,16 0 0,-16-6 0,7 6 0,-10-8 0,0 0 0,0 0 0,10 0 0,-17 0 0,14 0 0,-17 0 0,20 0 0,-17 0 0,24 0 0,-34 0 0,34 0 0,-34 0 0,44 0 90,-41 0-90,41 0 0,-34 0 90,17 0-90,-10 0 0,19 0 0,-23 0 0,50 0 0,-58 0 0,49 0 0,-54 0-90,34 0 90,-24 0 0,27 0 0,-28 0 90,35 0-90,-31 0 0,33 0 0,-36 0 0,24 0 0,-24 0 90,27 0-90,-18 0 0,18 0 0,-28 0 0,26 0 0,-35 0 90,34 8-90,-34-6 0,34 5 0,-24-7 0,27 0 0,-28 0 90,35 0-90,-31 8 0,33-6 0,-26 6 0,16-8 90,-16 0-180,17 0 180,-18 0-180,18 0 90,-18 0 90,18-8-90,-17 6 0,16-6 0,-16 8 270,26 0-270,-24 0 90,25 0-90,-27 0 90,16 0-180,-16 0 180,26 0-180,-24 0 90,35 0 0,-35 0 0,24 0 0,-36 0 0,34 0 90,-32 0-180,25 0 90,-20 0 0,10-7 0,-17 5 90,34-6-90,-42 8 90,42 0-90,-34 0 0,27 0 0,-28 0 90,35 0-180,-31 0 180,33 0-180,-26 0 90,16 0 0,-16 0 0,17 0 0,-18 0 90,28-8-90,-25 6 0,24-6 0,-16 8 360,9 0-360,-10 0 269,18 0-269,-25 0 90,34 0 0,-44-8 90,42 6-90,-42-5 90,45 7-90,-35 0 90,34 0-180,-44 0 180,52-8-180,-59 6 90,68-13 0,-68 13 90,59-6-90,-52 8 0,34 0-1,-26 0 1,17 0-90,-18 0 180,18 0-270,-17 0 90,16 0 90,-26 0-90,24 0 0,-34 0-90,25-8-90,-18 6-719,0-14 449,-2 14-1798,-10-13 1708,0 13 540,0-6 0,0-7 0,0-5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3.355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45 88 7533,'-13'-18'-1260,"3"0"991,10 9 89,0-7 180,0 14 0,-9-14 0,-4 7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4.07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44 131 7533,'-9'-28'0,"6"3"-180,-16-1 90,16 8 90,-7 0 90,10 10 0,0 0 359,0 14-359,0 4 0,0 33 0,0-4 0,0 11 0,10 16 90,-7-15 0,10 10 0,3 0-90,-1-4 90,0 16 0,2-2-90,5-22 44,-2 5 1,1-3-224,6-20 89,35 10-270,-35-39-450,34-51 450,-34 20-539,15-59 359,-30 65 450,-2-49 0,-10 38 0,0-24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4.242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67 123 7533,'-13'0'-180,"-6"0"90,6 0 0,1 0 180,2 0 90,10 0 0,0-8 0,10 6-180,2-13-180,30 5 90,-15 0-540,44-6 360,-31 7 270,14-1 0,-23-13 0,-8 4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4.507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0 351 7533,'0'26'-900,"10"0"810,2-1 90,0-5 0,-2 5 450,0-8-180,2 9 0,1-7-180,16 15 0,-24-23-90,15 12 90,-20-21 269,0-2-269,0-10 180,-20-46-180,15 13 45,-14-8 0,-1-5-315,5-35 270,-7 15-757,12 4 398,10 44 89,0 1 0,0-6-540,0 13 720,10 3 0,2 2 0,10 5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5.075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178 368 7533,'-32'-9'-540,"17"-7"360,-15 14 180,28-6 270,-8 0 0,0 6 0,-2-13-90,-10 13-91,10-6-178,2 8 89,0 8 89,8 1 181,-8 40-270,10-24 270,10 63-180,-8-53-90,28 54 90,-16-56-90,28 24 90,-17-46-360,6-19 90,1-36 180,-17-5 0,5-17-225,-20 29 225,0-6 0,0 9 0,0-2 0,0-14 0,0 19 0,-10-18 0,7 38-270,-16-5 270,16 16 0,-6 31 0,18-15 405,-6 33-405,16-7 0,-6-3 180,19 27-180,-8-35 90,18 18-180,-27-30 180,34-9-270,-32-20 180,15-40-180,-22 1-179,-10-50 179,0 46 45,0-7 0,0 0 45,0 13 180,-20-50-180,15 74 360,-15-8-360,20 38 90,0 42 90,10-14 269,0 16 1,2 2-90,13-7-810,17 35-89,-18-51 629,18 3 0,-18-31 0,8-4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6.5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1 154 7533,'0'-27'1439,"0"-20"-1529,0 24 0,0-17 0,9 31-540,3 1 361,10 8 269,-1 0 0,1 0 0,-1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5.20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45 0 7533,'-22'0'-810,"9"0"630,3 0 180,10 0 0,0 8 0,0 2 0,0 7 0,30 16 0,-13-4 0,25 14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5.692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1 448 7533,'0'28'-180,"0"-11"180,0-1-90,0-7 360,0 9-360,0-1 90,0-7 180,9 6 359,-6-6-449,7-1 180,-10-1-90,0-16-90,-10-17 0,7-28 0,-6 13-270,9-17 90,0 30-90,0-8 270,0 0-270,0 7-270,0-20 450,0 32 0,0-23-90,9 37 270,23 18-180,-15 5 270,42 53-270,-41-31 45,6 3 0,3-3-45,-2-17 90,7 21-90,-20-45 0,-2-10-90,-10-4 90,0-21 0,0-10 0,0 4 0,0-50-270,-10 44 45,-1-8 1,0 1 134,-4 17 180,-14-37 0,26 58 269,-7-1-179,10 24 180,20 40-180,-5-16 180,26 57-270,-16-55-90,17 45 0,-28-57-180,35 18-360,-41-32-90,21-9-359,-19-9 989,-8-9 0,8-7 0,-10-3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5.808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67 0 7533,'-13'0'-180,"-6"0"180,16 0-270,-16 0 180,16 0 0,-7 0 90,10 8-450,10-6 450,3 14 0,18-6 0,4 8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6.440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1 413 7533,'12'35'-1350,"7"-8"1081,-16-2 179,17 0 899,-18-5-179,8 5-270,-10-7 449,0 7-539,0-6 90,0-1-180,0-11 180,0-30-181,0 2-448,-10-61 269,-2 38-225,5-13 0,1 1 45,-3 11-90,9-52 90,0 63-90,9-22 180,-6 44 0,36 28 0,-2 54-89,10-8-818,-6 20 907,-19-47-360,1-8 180,-1 7 0,0-23-179,10 13 359,-18-23 90,26-40 0,-36 12 0,16-63 0,-20 50-190,-10-19 190,8 24 0,-18 8 629,18-6 181,-28-10-360,25 12 449,-34-17-629,34 36 180,-24 4-450,17 26 269,-1 40-358,3-8 44,18 4 0,4-1 224,3 0-404,10-2 1,1-5 134,-8-21-630,40 22 540,-40-53-449,33-34 539,-26 4 90,-12-15 0,-4-3 270,1 10-181,-9-10 1,-2 3 270,1 15 180,-10-27-360,7 51 1072,-7 12-1072,10 19 90,10 47-90,12-15-225,-5 9 0,1 3-45,16 8-1528,-16 10 1,-4 2 1617,-2 1-742,-9 6 0,-6-1 832,-9-13-512,-11 0 1,-6-6 421,0-33-66,-11-1 0,-1-10-1193,12-32-90,-43-35 1349,45 6 0,-14-31 0,19 31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6.876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111 0 7083,'-13'18'630,"4"8"-540,9 0 179,29 25-179,-12 4-805,25 6 805,-10 0 264,-8-8-265,7 0 1,0 1 0,-2 4-90,3 1 0,-2-5-90,-16-23 1,6 2-1,-20-25 0,-20-24-90,6 5 90,-18-15 0,0 9-90,7 7 90,-7-5 632,0 5-542,-12 0-90,7-5 270,-34 20-180,42-2 449,-13 37-269,32-9 180,30 43-270,4-40 90,40 30-90,-15-50-720,45 9-269,-53-23 899,11-16 0,-3-7 0,-17-2 0,29-34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7.224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111 88 7533,'0'-9'0,"-10"-7"-90,7 14 270,-16-13-90,16 5 449,-16 1-179,16 1 0,-17 8-360,18 0 180,-8 0-90,0 31 180,8-8 89,-8 59-359,10-39 270,10 39-360,2-52-449,40 11 359,-13-39-180,25-19 180,-30-13-270,-7-13 0,-2-3 361,2 7 178,5-40 1,-13 59-180,-16 2 1,16 3 358,-16 13-269,7-5 810,9 30-720,-14-10 270,34 51-810,-34-38 90,44 30-270,-41-37-269,41-1 359,-44-18 181,14-18 89,-19-9 270,0-15 0,0-3 0,0-16 0,0-1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7.391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1 7443,'0'27'1079,"0"6"-6289,10 2 5479,12 2-89,-7 21 1067,24-12-1067,-14 23-90,9-7 53,8 8 37,-8 8 0,10-7-675,-7 0 0,0-1 136,5-8-515,-10-1 1,-3-11 423,-17-39 1095,-12-2 1,-12-27-1,-10-9 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17.775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45 333 7533,'-12'-9'0,"-8"-7"0,18 14 449,-8-14-89,10 6 0,0-7-90,10 7 270,22-20-720,-6 16-90,19-14 0,1-1 0,-2 6 0,9-2 0,-2 1 91,-22 5-181,40-15 540,-62 23 0,23-5-91,-30 16-89,0 0 360,0 8-180,0 2 0,0 7 270,-10 32-270,7-16 90,-7 65 89,10-54 181,0 53-450,0-56 0,10 10 180,3-26-450,-1-15-180,7-33 270,-6-8-45,-3-17 0,2-4-45,10-2 180,-15 1 0,-2 1 0,5 11-90,-10-2 720,10 27-360,2 16 719,20 32-809,-8-9 135,3 20 0,-2 4-135,2-3-945,8 2 1,1-2-136,-6-13 900,31 2 0,-27-26 0,11-7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33.29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19 7533,'22'-18'0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47.87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 7533,'17'75'179,"0"-1"1,-5 7 0,-1-8-90,8-7-783,-16 12 603,16-18 165,-16-15-435,16 37 180,-16-45-720,7 42 900,-10-57 0,0 11 0,0-16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6.7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53 7533,'-48'-18'359,"10"9"-718,38 1 179,0 8-90,0-7-180,19 5 450,-5-6 0,17 16 0,-9 1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48.19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0 193 7533,'0'-19'270,"0"-5"-91,0 22 1,0-13 0,10 5-360,2 0 180,10 3-270,40-1 181,-21 6-451,53-6 180,-26 1-360,30 5 451,-36-6 179,9-8 90,-56 12 90,4-19-90,-19 21 899,-29-13-539,12 13 270,-54-6-361,51 8 361,-59 15-450,60-3 90,-52 36-180,53-24-90,-1 55 90,31-51-720,30 28 540,-5-46-540,46-2 451,-22-16 3,6-2 0,-6-15 0,-14-2 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48.47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222 0 7533,'-45'0'0,"11"0"449,2 0-179,10 0 0,10 0-180,-8 7 810,18 3-541,-18 0-539,27 21 360,-14-17-180,46 42 90,-22-33-449,55 26 89,-43-29-180,42 5 540,-44-8-450,5-7 270,-22 6 180,-20-7 90,-2 1-90,-49-2-90,9 0-540,-34-6 360,40 6 180,4-8-899,30 0 899,2 0 0,10-8 0,0-2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48.72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67 1 7533,'-25'0'0,"6"0"0,9 0 270,7 0-181,-6 8 91,9 9 180,0 3 90,9 28-450,-6-9 135,15 16 0,3 4-315,-4 15-1516,-1 12 0,0 0 1426,4-10-993,-14 3 0,0-4 993,6-29-548,-2 34 818,-10-68 0,0 11 0,0-13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48.82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1 106 7533,'0'-37'1079,"0"12"-1259,0 9 180,10 14 180,12-6-540,12 8 360,0-7 0,18 5 0,-5-6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49.22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243 502 7533,'-12'-10'-90,"-7"-5"0,-4 6 809,9-9-269,-16 0-90,28 8-90,-18-5 90,-12 13-181,15-5 541,-22 22-360,27-3 0,-1 52-1,3-29-89,10 62-270,10-62-270,22 45 1,5-57-541,37 10 720,-35-33-450,32-33 450,-44 2-45,1-15 1,-4-5-46,-10-3 225,-2-22 0,-4-2-135,-8 2 359,-2-14 1,-6 1 0,-14 21 90,7-30-180,-14 97 0,26 12 0,-6 32 0,9 2-90,4 14 0,1 4-1,-2 15-224,15 16 1,3-1-46,-4-17-675,15 0 1,7-7 494,11-23 360,-4-10 0,3-9 0,13-24 0,11-5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49.57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221 18 7533,'-24'0'809,"-16"-8"-629,26 6 0,-18-6 809,20 8-449,2 0-180,0 8 90,-12 9-270,7 3-180,-14 44 0,26-29 0,-2 18 0,0 0 90,5-17-180,0 52 90,20-73-540,14 17 270,13-40-90,27-33 90,-45 8 45,8-3 1,-5-2 134,-25-1-90,32-12 90,-36 16-90,7 0 360,-1 8-90,-6 2 539,7 7-359,-10 9 1080,0 25-1171,0 5 541,0 68-630,0-42-1406,10 42 956,2-51 270,10 4 0,-10-7-629,18-8 89,-6-2 540,20-15 90,1-2 0,-21-8 0,-4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49.94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23 403 7533,'12'-18'-90,"7"1"180,-16-1-90,26 1 449,-24 0-179,25 7 0,-28-6 0,8 7 0,-10-9 270,10-15-91,-8 3 181,8-12-270,-20 7-90,8 7-91,-8 4 1,0 6 360,-22-7-270,15 13 270,-22-3-361,27 15 271,-1 23-270,3-2 0,10 76 0,10-33-180,-5 17 0,3 2 90,14 0-2056,-1 11 0,-1-1 1516,-2-15 315,1-16 1,1-1-1490,2-1 1085,2-14-1068,-1 5 1157,-4-31-1619,-16-12 2069,6-18 0,-9-23 0,0-4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50.07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67 35 7533,'-35'0'719,"13"0"-359,12-8 0,10 6-90,0-5 90,0 7 89,0-8-449,10 6-270,71-5-89,-12 7-1296,-1 3 0,1 1 1295,12-2 360,-5 13 0,-12-13 0,-7 6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4:50.38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199 140 7533,'12'-9'0,"-2"-7"270,-10 14-91,0-14 1,0 7 180,0-1 0,0-5-180,-10 5 0,-2-8 180,0 8 269,-8-5-449,8 13 809,-30-5-449,25 14 630,-42 57-991,52-25-89,-9 10 0,2-1-90,14-16-180,30 32 270,-13-48-989,44 15 719,-24-39-809,27-25 719,-27 2-180,14-51 270,-36 46 360,24-35 360,-34 57 809,25 14-899,-18 29 179,0 39 1,2-17 0,2 1-1260,8 44-331,1-1 1051,4-44-2350,-7-18 1810,3-21-1528,26 4 1978,-33-24 0,31-10 0,-25-10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5:25.89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70 7263,'0'-19'-630,"0"3"540,0 8 270,0 6-270,0-5 180,0 7 0,0-8 180,0 6-90,0-6 360,0 16-451,0-6 451,0 22-450,0-21 540,0 44-450,0-31 179,0 40-359,0-34 270,9 34-180,-6-32 270,17 32-270,-18-42-90,18 32 90,-18-40 0,18 41 0,-18-34 90,8 28-90,-10-21 0,10 13 0,-8-22-90,18 21-90,-8-21 180,0 14-180,-2-7 180,-10-1-90,10-7 0,2 6 0,1-7 0,6 9 90,-16-8-1,6 5-89,1-5 180,-7 8-180,7-9 90,-10 7 0,0-7-90,9 9 0,-6-8 90,7 5-180,-10-13 90,9 14 0,-6-14 90,17 13-90,-18-13 90,8 6-90,-10 0-90,10-6 180,-8 6-90,8 0 0,-10-7 0,0 15-90,0-14 270,10 13-180,-8-5 0,18 8 90,-18-9-90,8 7 0,0-14 0,2 13 0,0-5 0,-2 0 0,-10-2 0,0-1 0,0 3 0,10 0 0,2 6 0,1-14 0,-4 13 0,1-5 0,3 7 0,-1-7 0,-2 6 0,-10-7 0,9 9 0,-6-8 0,17 5 0,-18-13 90,18 13-90,-18-5 0,8 0 0,-10 6 0,10-6 0,-8-1 0,8 7 0,-10-14 0,10 13 0,-8-13 90,18 21-180,-18-19 180,18 20-90,-18-22 0,8 13 0,-10-13 0,0 14 0,10-15 0,-8 15 90,8-6 0,0 7-90,-7-7 0,16 6 0,-16-14 0,16 14 0,-16-7 0,7 9 0,-1-9 0,-6 7 0,16-14 0,-6 14 0,-1-7 180,8 8-180,-18-7 0,8 6 90,-10-6-90,10 7 0,-8-7 0,18 5 0,-18-5 0,18 8 0,-18-9 0,18 7 0,-18-7 0,8 1 90,-10 6-90,10-6 0,2-1 0,10 7 0,-9-14 0,6 22 0,-16-21 0,16 20 0,-16-21 90,17 14-90,-18-14 0,18 14 90,-8-7-180,0 9 180,-2-8-90,10 5 0,-16-13 0,26 22 0,-28-20-90,18 19 90,-18-21 0,28 21 0,-15-19 0,7 20 90,-12-15-90,-1 1 90,4 5-90,9-13 0,-10 14 89,8-6-89,-18-1 0,18 7 0,-8-14 0,10 21 0,0-19 0,-10 19 0,-2-21 0,10 14 0,-15-6 0,34 7 0,-34-7 90,24 13-90,-16-19 0,9 20 0,0-15 0,-10 1 0,-2 6 0,10-6 0,-16 7 0,26 1 0,-18-1 90,20 0-90,-17 1 90,14-1-90,-26-7 0,26 13 0,-24-19 90,34 20-90,-34-14 0,25 7 0,-28-7 0,28 13-90,-16-19 90,8 19 0,-2-13 0,-8 8 0,20-1 0,-17 0 90,34 8-90,-32-13 0,15 12 0,-12-14 90,2 7-90,2 1 90,18-1-180,-27 0 90,24 1 0,-24-8 0,27 6 0,-28-7 0,26 9 0,-26-1 0,28 9 0,-8-15 0,11 20 0,-11-27 0,8 27 0,-18-19 90,28 21 0,-35-21-90,42 19 0,-52-20 0,52 15 0,-42-16 0,25 5 90,-20-13-180,10 22-90,2-20 180,10 19 0,-9-13-90,16 7 180,-33 0-90,40 1 0,-50-9 0,41 7 0,-34-6 0,26 7 0,-16-7 0,17 6 0,-28-14 0,35 14 0,-41-15-90,41 7 90,-34-8 0,16 0 0,-8 0 0,-1 0 0,0 0 0,10 0 0,-18 0 0,16 8 90,-18-6 0,20 5-90,-17-7 90,14 8-90,-17-6 0,20 7 0,-17-9 0,14 0 0,-16 0 90,9 0-90,-10 0 0,8 0 0,-8 0 0,10 0 0,0 0 0,0 0 90,-9 0 0,16 0 0,-24 0 0,34 7-90,-34-5 0,25 5 90,-18-7-90,10 0 0,-10 0 0,18 0 0,-26 0 0,36 0 0,-35 0 0,34 0 0,-34 0 90,24 0-90,-16 0 90,18-7-180,-16 5 180,15-5-90,-28-2 90,28 7-90,-26-6 0,36 1 0,-35 5 0,14-6 0,-9 8 0,2-8 0,1 7 0,6-15 0,-6 14 0,-1-14 0,-2 14 0,-1-13 0,4 13 0,9-6 0,-10 0 180,8 6-180,-18-6 0,28 0 89,-26 6 181,36-13-270,-35 13 90,14-13-90,-19 13 90,20-14-90,-15 14 0,24-14 0,-16 15 90,-1-7-90,-2 0 270,-1 6-180,4-6-90,-1 0 90,8-1-90,-18-1 0,8 3 90,0 7-180,2-8 90,0 6 90,8-14-90,-18 14 0,18-13 0,-18 13-90,8-14 90,-10 14-270,10-13 270,-7 13-180,16-14 90,-16 14 0,16-6 270,-16 8-360,16 0 360,-16-8 270,7 6-450,-10-5 180,9-1-180,-6 6 90,17-6-90,-8 0 180,10 6-180,-10-13 90,-2 13-90,0-6 180,2-8-180,10 13 89,0-13 1,-10 9-90,8-3-90,-17 0 90,36-6 0,-32 7 0,23-1 0,-21-5 180,14 5-180,-9-8 180,16 0-180,-28 9 0,28-7 90,-25 7-90,24-9 0,-17 8 0,10-5 0,0 13 180,1-22-90,-11 21-90,7-21 0,-6 22 90,9-14-180,-10 14 90,8-13 0,-18 13 0,18-13 0,-18 13 0,8-6 0,0 8 0,-8-8-90,28 6 90,-25-5 180,14-1-180,-19 5 90,10-12-90,2 13 90,10-13-90,-9 5 0,-3-7 0,-10 7 0,19-6-90,-14 14 90,25-14 90,-18 14 0,0-13-90,-2 13 0,10-13 0,-16 13 0,26-14 0,-18 14 90,0-14-90,-2 14-90,10-13 180,-5 13-90,7-6 0,-3 8 0,-16-7 0,7 5 90,9-14-90,-14 14 0,25-6 0,-28 1 90,18 5-90,-18-14 90,18 14-90,-8-6 180,10 1-180,-10-3 89,8 0 1,-18-6-90,28 7 0,-25-1 0,34-21-179,-34 25-1,24-33 180,-16 27-450,19-28 360,-8 26 0,8-25 180,-10 35-180,0-27 90,0 19 90,0-13-180,1 15 180,-1-6-180,-10 7 180,8-1-90,-8-5 0,10 5 0,-10 0 0,-2 3 180,0-1-180,2 6 90,10-14-90,0 14 180,0-6-270,-9 0 180,6-1-90,-7-1-90,11 2 180,-11 8 0,7-7-90,-6 5 0,9-14 0,-10 14 0,-2-14 90,0 15-180,2-15 90,10 6-180,0-8 180,-10 9-90,8-7 180,-17 14-180,16-13 90,-7 13 180,11-14-180,-11 14 0,-2-13 0,-10 13-90,9-14 90,4 7-180,9-9 180,-10 8-90,8-5 90,-18 13 0,28-22 0,-16 20 90,18-19-90,-20 14 0,18-9 0,-25 9-180,34-15 180,-34 20-90,34-27 180,-34 27 0,34-20-90,-34 15 90,35-9-90,-35 1 0,24-1 0,-17 1-90,20-9 90,-7 15-180,7-20 180,-10 27-90,10-20 90,-18 22-90,16-13 90,-28 5 90,28-7-90,-25 7 0,24-5 0,-27 13 90,28-14-90,-25 14 0,34-14 0,-34 7 0,24-1 90,-26 2-90,17 1 0,-8-3 90,10 0-90,-10-6 90,8 14-90,-8-5 90,10-1-90,-10 6 0,-2-6-90,0 0 90,2 6-90,10-5 90,1-1 0,-11 6 90,7-14-90,-16 14 180,26-13-180,-24 13 0,25-5 0,-28 7 0,18-9 0,-18 7 0,18-6 0,-8 8 90,10-7-90,-10 5 0,8-6 0,-17 0 0,16 7 0,-7-7 0,11 0 0,-11 6-180,7-14 90,-16 14 0,26-13 90,-24 13 0,25-14 0,-28 14 90,18-13-90,-18 12 90,18-12-90,-8 13 0,0-13 90,-2 13-270,0-14 180,2 14-90,1-13 90,6 13 90,-6-14-90,-1 14 0,7-13 0,-16 13 90,26-14-90,-24 15 0,25-15 90,-28 6-180,18 0 180,-8-5-270,20 5 90,-17 0 0,4-5 90,-9 13 0,12-14-90,-7 14 90,14-6 90,-26 8 0,7-8-90,-10 7 90,9-7 0,-6 8 0,17-8-90,-18 6 180,8-6-180,0 8 0,2-7-90,0 5 90,-2-6 0,-10 8-720,0-8 630,0 6-899,10-5-990,-8 7 1979,18 0 0,-8 0 0,10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8.5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86 121 7533,'-31'-18'0,"17"2"719,-15-10-539,27 8-90,-8 1-450,10 10 180,0 7-1708,10-8 1888,-8 6 0,17-6 0,-7 8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5:30.426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23 106 15273,'-12'-10'-3612,"2"2"2708,10 8 2078,0 0-685,10 0-164,-8 0 88,18 0-59,-18-8-484,8 6 1189,19-5-212,-11 7-577,43-8-244,-34 6 309,44-6-415,-41 8 260,60 0-50,-58 0-39,59 0-327,-52 0 506,55-8-217,-53 6 105,21-6-138,-40 8-20,10 0 90,-8 0-270,28 8 128,-25-6-196,34 14-61,-34-14 199,34 13-147,-34-13 371,45 6-33,-43-16 245,23-1-14,-30-1 225,19-13 160,-23 19-519,11-19 375,-19 21-519,2-6 318,10 8-688,-10 0 65,-2 0-28,0 0-266,-7 0 442,6 0-303,-9 0-101,0 0 75,10 8-122,-7-6-1,6 5 83,1-7 602,-7 0 1,16 0-1,-16 8-642,16-6 656,-16 5-206,26-7 670,-24 0 98,25 0-783,-18 0 270,20 0-270,-8 0 832,8 0-747,-10 0 677,20 0-940,-25 0 0,23 0-180,-18 0 180,-8 0-1080,16 0 990,-18 0 255,0 0 1,-2 8 0,-10 2-1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02.284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89 229 10554,'-22'-18'-1416,"0"8"303,0-21 897,10 17-123,2-18 715,10 14 120,0-15-259,0 11 16,0-11 264,0 24-221,0 1 123,0 8-111,19 47-364,-4-20-115,17 54-26,-10-34 170,-1-2 1,0 1-194,-4 7 216,8 7 1,-1 0-110,-9-13 161,1 7 0,0-3 3,-4-17 204,-2 22-149,-10-44 398,0-4-195,0-26-392,10-64 259,-8 26-318,17-2 0,1 1 210,-12 8-9,21 7 0,1 2 522,-23 15-245,52-22-23,-52 61-330,42 29-574,-34 0 779,5 13 1,2 0-362,2-9 137,6 14 0,2-1-687,-3-15 462,16-6 1,1-4-744,-14-16 982,23-10 0,0-10 404,-20-16-267,12-3 1,-4-3 263,-25-8-288,21-34 474,-37 42-561,8-26 556,-10 29-468,0-4-95,-10 14-472,8 18 372,-8 4 1011,20 52-1022,-8-29 245,16 14 0,3-1-291,-3-13 309,15 3 1,5-4-619,1-21 800,54 10-815,-51-30 12,49-34 601,-62 16-233,-1-18 0,-4-2 513,-12 18-742,-31-68 363,-8 68 0,-27-30 0,9 39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07.443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111 1 7533,'-22'34'-990,"10"-6"900,-8 4 180,18 11 180,-8-11-180,0 16 0,8-28 180,-18 13 0,18 17-180,-8-17 0,30 48-90,-16-57-180,36 49 270,-26-42-90,18 51 90,-19-32 44,-7 6 1,-3 3-45,-3 3 45,0 7 0,0 0-45,0-4 0,-4 7 0,-1 1-180,2-9 135,-3 9 0,2 0-135,14-9 45,-9 6 0,1-1-45,7-15 270,-7 25 0,-4 2-180,2-19 135,0 11 0,0 0-45,0-14-45,0-2 0,0 0 45,0 6-90,0 21 0,0 1 90,0-13-1309,5 13 0,0 0 1309,-2-23-951,6 25 0,1 3 951,-7-16-386,2 23 0,0-2 476,-5-29-135,0 4 0,0-2-45,0-7 90,-5 7 0,0 2 0,2-4-45,-2 15 0,0 0-135,5-15-45,5 29 0,0 2 135,-2-22-45,2 10 0,0-1 45,-5-24 180,0 9 0,0 1 1318,0 3-1408,-5 9 0,0 0 0,2-8 44,-2 4 1,0-2-45,5-12-90,0 6 0,0-2-90,0-14 90,5 10 0,0 0-90,-2-9 45,2 13 1,0 2 44,-5 2 44,-10 21 1,0 1 45,5-4-217,-5-3 1,0-3 306,10-16-135,-4-2 0,-1-2-45,2-7-51,-2 8 1,0-2 50,5-18-906,0 52 906,0-56-772,0 10 772,0-33 888,0-11-2058,0-14 1517,0-11 0,10-17 0,2-10 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09.143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1 701 7533,'34'9'-810,"-2"-1"720,-20-8 450,37 0-180,-19 0-180,34 0 90,-20 0-90,0 0 270,39 0-180,-29-8-935,40 7 845,-38-7-2992,0 8 3082,8 0-90,-7 0-1355,38 0 1535,-21 0-867,8 0 1,0 0 956,2 0-181,-17 0 1,12 0 0,-12 0 340,19 0-310,-13 0 0,12 0 0,-10 0-30,-21 0 0,0 0-30,28 0 0,11 0 0,-10 0 664,-23 0 1,0 0-725,28 0 0,12 0 0,-13 0 45,-26 1 0,1-2 15,32-3 0,14-2 0,-13 0-15,-33 1 0,1-1 44,13-2 1,14-1 0,1 0 0,-14 1-45,-12 2 0,2 1 67,21-1 1,20-1 0,0 1-1,-17 1 290,-10 4 0,-2 0-357,-4 0 0,11-2 0,-1 1 0,-12 1-45,-1 0 0,-2 2 60,17-1 0,9 1 0,-9-2-15,-15-3 0,4 0 22,9 0 0,16 0 1,1-1-1,-15 0-67,-6 0 0,-3-1 45,-2 0 0,10 0 0,-1 0 0,-12 0 0,-7 1 0,0 1 22,10-1 1,15 1-1,0-1 1,-13 1-68,-1-1 0,1 1 22,3 1 1,13 1-1,-1 0 1,-15 1-68,-15 0 0,-1 2 105,26 1 0,13 1 0,-13 0-60,-24-2 0,0-1 67,8 2 1,13 1-1,0-1 1,-13-1-68,-10 0 0,1-2 112,15-1 1,16-2-1,0-1 1,-14 0-113,-7 0 0,-1-1 67,6-1 0,14-3 1,-1 1-1,-16 1-67,-11 3 0,-5-1 45,38-6 0,2 1 0,-29 9 0,0 2 45,28-8 0,3 0-90,-18 7 0,3 0 30,3-3 0,6-2 0,-11 0-28,-24 2 0,0-1 28,23-3 0,10-1 0,-14 1-30,19-4 60,-21 0 0,12-2 0,-12 1 30,22 0-60,-25-4 0,12-4 0,-11 2 15,-22 7 0,0 1-45,17-6 0,8-1 0,-10 4 261,15 2-261,-18 2 0,10-2 0,-14 3 0,-7 5 0,19-4 0,-6 0-90,-37 8 90,51 0-180,-42 9 180,35 0 0,-38 1-90,16 6 90,-28-14-90,18 13 90,-27-5 713,34 7-713,-42-7 3276,23-2-3276,-20-8 438,2 8-438,10-6 0,10 5 0,-8-7-360,28 0 180,-25 0 90,24 0-90,-26 0-269,27-7 359,-25-3-90,14-8 180,-28 1-180,6-1 90,-16 1-180,6-1 180,-18 1-90,-4-1 90,1 1 180,-17-1-90,24 8 180,-15 3-180,20-1 360,-10 6-270,8-6-90,-8 8 90,10 0 989,0 0-989,0 8-90,0-6 0,0 6 90,0-1-90,0-5 180,0 6-180,0 0 360,0 2-270,0 0 270,10 5-271,-8-13 181,28 21-360,-16-19 180,28 27-270,-7-27-179,9 28 359,-10-29-90,-2 21 90,-20-22 270,-2 13-270,-10-13 179,-10 22-179,-2-13 180,-30 38-270,15-26 90,-24 26 90,26-30-270,-17 15 180,18-16-90,-28 8 1,35-16-1,-32-2-810,44-8-1888,-24 0 1708,26 0 1080,-7 0 0,1 0 0,-4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10.05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266 238 6633,'0'-27'-809,"0"-6"809,0 13 0,0 3 90,0 2 0,0 5 269,-10 0-269,7 2 180,-26 24-180,14-5 0,-7 38-90,12-18 180,-5 20 0,1 3-90,7 3 90,-12-3 0,-2-1-180,9-7 449,-20 13-449,8-30 630,2-11-630,12-20 180,10-71-360,10 27 180,-1-18 0,4-3-180,11 5 45,-8 0 0,0 1 135,6 9 180,10-37-180,-17 65 90,24 1-90,-24 32 180,17 48-180,-10-22 135,-1 16 0,-1 3-135,-2-1 270,11 23-180,-19-18-90,-8-19 359,18 43-179,-18-47 0,-11 45 0,-6-57 90,-56 18-360,29-32-450,-51-9 270,53-17-1259,-11-41 1529,39 7 0,12-25 0,12 23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12.561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 15137,'12'27'-728,"7"-2"-440,-16 1 2145,7-7-974,-10 14 885,10-5-813,12 6-330,2 9 199,8 10 58,10 32 222,-15-17-307,2 2 1,3-2 29,5-9-159,-15 0 0,0-5 62,0-31-8,-2-7-345,-18-36 1151,8-30-56,0 11-543,2-43 247,0 39 260,8-39-704,-8 59 860,10-8 587,1 31-1707,18 70-543,-4-37 551,-10 19 0,0 1-192,17-14-202,20 4-143,-25-26 139,32-32 112,-44-6 1318,25-61 80,-37 37-349,2-5 0,-5 3 94,-19 14-482,-25-39 295,-7 56-489,-16-9 0,-3 3-340,1 18-400,-36 4-8,49 12 308,19 52 576,6-29 226,19 55-74,10-57 175,41 24-233,-9-46 1,31-3 0,-28-18-1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12.840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255 88 9564,'-12'-17'-1083,"2"-1"710,-9 1-56,14 7 440,-25-6-159,18 14 270,0-5-68,-8 7 105,-2 0 113,7 0-92,-24 7 373,34 3 46,-24 31 191,17-17-188,-1 40 6,13-41-300,32 34-252,-5-36-540,15 12 85,-20-15-265,0 7 7,-10-5 62,-2 13 361,-10-14-306,0 14 792,0-21-621,0 3 479,0-15 0,0 0 0,0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13.108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222 1 10057,'-35'8'-824,"3"-6"-5172,20 5 6276,-7 1 1697,6-6-1767,-9 13 1045,0-5-920,10 8 366,-8-8-496,8 21 355,0-18-158,2 36-257,10-28 3579,39 28-4129,-19-36-268,51 34 48,-44-33-8,5 27 127,-22-22 4,-40 22 799,23-20-762,-52 13 554,52-25 0,-23-9 0,30-10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17.925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23 71 6804,'-12'-20'916,"2"-3"-572,10 21 52,0-6-122,0 8-476,10-8 326,2 6-38,20-6 60,-18 8-83,35 8-268,-31 2 96,23 23-85,-19-19 329,10 33-230,-17-34 93,5 36-19,-10-28 56,-8 28-38,8-28 83,0 36-94,-8-26 93,8 27-104,-10-29 205,10 43-90,-8-45 0,8 45-90,0-50 90,-8 19-90,8-22 0,10 22 0,-6-20 90,18 28-90,-19-28 90,16 28-90,-24-27 270,24 34-180,-26-32-90,26 40 89,-14-41-89,17 33 0,-20-34 90,18 34 90,-16-32 0,18 39-90,-19-39-90,-4 40 0,1-40-90,2 25 90,1-30-90,16 30 90,-24-26 0,25 26 0,-28-31 180,37 40-180,-31-34 270,21 41-270,-19-36 180,12 21-270,-7-20 180,14 11-180,-26-22 180,26 7-90,-24-9 0,24 1 0,-26-9 90,26 14 0,-24-11 90,35 29-180,-36-19 0,16 3 90,-20-2 0,0-19-90,20 27 0,-15-19 0,34 13 90,-34-7-90,24 7 0,-26-6 89,26 14 1,-24-13 0,24 21 0,-26-20 0,26 28-180,-14-36 90,17 34 90,-10-33-90,20 27 0,-25-22 90,32 14-90,-34-13 180,27 13-180,-18-13 90,18 12 0,-28-12 0,36 13-90,-43-13 90,32 13-180,-27-14 90,20 6 0,-17-8 0,24 9 90,-24-14 0,17 26-90,-10-24 90,10 35-90,-17-28 90,34 20-90,-42-22 0,42 14 0,-34-13 0,27 13 90,-18-21 0,8 11-90,-10-13 180,0 15-180,0-13 90,20 19-90,-25-27 89,42 27-268,-42-20 89,35 22 90,-18-21 180,10 27-180,-9-25 179,7 27-89,-18-22-90,18 14 90,-28-13-90,36 5 0,-43-7 0,42 0 0,-34-9-90,26 15 90,-16-20 180,17 26-180,-18-18 90,18 13 90,-17-7 0,16 8-180,-26-15 90,24 20-90,-24-19-90,27 13 180,-18-7-180,28-1 90,-35-7 0,42-3 0,-42 1 180,35 2-180,-38 0 180,35 13-90,-41-19 0,51 27-180,-52-27 180,52 19-270,-52-21 90,42 14 0,-34-14 0,27 6 90,-18-8-90,18 0 0,-27 0 270,44 8-180,-50-6 180,50 13-90,-34-13 0,19 14-90,-10-14 0,8 6-90,-17-8 180,26 7-90,-34-5 0,33 6 180,-36-8 89,38 0-269,-35 0 0,42 0 90,-42 0-90,35 0 0,-28 0 0,28 0 0,-25 0 180,34 0-180,-34 0 90,25 7-90,-28-5 90,8 6-180,-10-8 180,20 0-180,-25 0 90,42 0 90,-42 0 0,44 8-90,-34-6 90,25 13-90,-28-5 0,18 8 0,-17-8-180,16-3 180,-16-7-270,27 0 360,-25 0-180,24 0 90,-36 0 90,34 0 0,-32 0-90,35 0 0,-28 8 90,18-6-90,-18 5 0,18-7 0,-17 0 0,26 0 0,-34 0-90,42 0 90,-42 0 0,45 0 0,-45 0 90,52 0-90,-60 0 90,70 9-90,-59-7 0,41 6-180,-36-8 180,16 7 0,-16-5-90,17 14 180,-18-14-90,18 6 0,-27-8 90,34 7-90,-32-5 0,34 6 0,-26-8-90,26 0 90,-24 0 0,35 0 0,-35 0 0,34 0-90,-34 8 90,34-7 90,-34 7-90,35-8 0,-45 0 90,52 0-180,-60-8 90,70 7 0,-69-15 0,68 14 0,-68-5 0,59-1 0,-52 6-90,35-7 90,-28 2-270,28 5 270,-25-13-89,44 13 89,-52-7 89,60 2 1,-59 5 90,51-6-90,-54 8-90,42 0 90,-42 0-90,35 0 90,-28 0-270,8 0 180,-20 0-180,-2 0 180,-10 0-989,0 0 539,10 0 180,-8 0 1,8 0-1351,-10 0 631,10 0 449,2 0 540,10 0 0,0 0 0,1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19.042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 0 7533,'0'26'0,"10"1"0,2 0-630,10 30 90,0-9 450,10 23 0,-8-11-89,28 23 179,-25-38 0,15 19 0,-20-46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51.5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3567 7083,'-12'-9'-450,"3"-7"630,9 14-90,9-13 180,-6 13 0,16-13-90,-7 13 89,19-21-179,-7 12 90,16-14 0,-6 1-90,9-3 90,10-7 90,11-15-270,-16 18 0,21-31 90,-42 39 90,32-25 0,-32 30-90,23-14-90,-26 5 0,36-15 0,-32 13 0,16 5 0,1 1 0,-4-6 0,40-27 0,-36 25 90,17-31-90,-16 31-124,-3-10 304,-12 8-90,-9 15-90,-1-7 180,1 0 0,-1 6-90,1-5-1,28-17 1,-21 19-585,10-9 1,1-1 224,-12 10 304,42-18-214,-54 23-270,51-15 450,-38 11 90,33-27-180,-19 35 270,0-33-180,0 33 270,10-34-270,-17 34 90,24-33 0,-34 33 0,15-19-3482,-20 15 3392,1-1 270,37-29-1,11-8-269,-10 0-1224,-14 19 0,-6 2 1134,-21 3-683,50-26 773,-43 29-270,34-27 270,-33 33-90,42-41 90,-31 40 270,34-39-270,-36 31 1752,33-33-1752,-40 33-45,10 0 1,1 0 44,-11 0-45,10-1 0,0 0 45,-10 1-90,50-24 90,-50 27 0,40-21 0,-33 13 0,36-21 0,-24 19 134,-12 2 1,-1 0 45,11-4-45,-6 0 0,1 0-135,9 0-90,0 3 0,1 2 180,-1 5-450,5-2 1,0 1 179,-12 9-180,36-26 270,-46 29-71,30-36 251,-25 23 0,22-25-90,-36 31 180,7 1 2673,-10 0-2853,10-1 90,3-1-90,-1 3 997,18 7-1087,-25-7 90,15 12 357,-30-3-357,-1 15 275,-10 0-275,0 0-360,-10 0 270,-1 7-269,-21 11 359,9-7-270,-28 27 360,15-25-315,-4 17 0,-1 2 135,0-7 180,-28 37-180,36-40 0,-39 40 90,22-30-1382,-22 25 1382,-9-8 0,22-11 0,-2 0-45,7-9 0,0 1 90,-10 11 0,6-2-45,13-3-90,-4 7 0,0 1 180,3-6-90,-4 6 0,0-3 0,5-12 0,-27 28 90,33-20-90,-10-5 0,0 1 0,16 5 0,-20-6 0,-2 0 0,15 6-45,-11-6 0,1 1 45,19 5-1527,-22-2 0,1 0 1527,28-4-808,-23 7 1,-4 0 807,13-7 57,-8 8 0,1 0-57,4-8-190,-8 11 1,0 0 99,8-9 90,6 2 0,-1 0 0,-7 0 0,-29 28 180,22-24-180,9-7 0,0-2 90,-4-2 270,-27 33-360,24-29 90,7 2 0,1 1 0,2-5 0,-22 31-180,36-39 90,-11 15 0,1 2 0,12-6 846,-21 2 1,0 0-847,24 0 45,-33 4 0,-4 0-45,20 3-90,-17 5 0,-1-1 90,15-7-90,-4 9 2234,-33 14-2144,42-22 0,-5-8 0,-3 1-180,-20 31 180,14-25 0,8 0 0,-1-1 0,-7-6 0,7-1 0,1-2 0,1-9 90,-20 19-90,35-29 1005,-8 12-1005,21-21 1177,1 5-1177,10-7 477,0 0-657,10 0 180,-8 0-180,17 0 90,-17 0 0,18 0 90,-8 0-90,0 0 90,-3 0 90,10-15 0,-4 3-90,35-27 90,-24 10 45,17-6 0,3-1-45,-3-6-225,2 6 0,1 0 135,-1-8-45,9-7 0,2-2 135,1-12-1740,8 1 1,0 1 1649,-15 6-461,-1 4 0,2 2 551,9-1-383,-13 4 1,-1 2 202,2 13-67,-13-6 1,-1 1 66,2 13 784,0-13 0,0-2-604,12 9 503,-6-8 0,-3-2-593,0 1 0,0 3 0,0 2 0,0 4 0,32-24 90,-35 35 770,24-28-860,-34 27 0,34-33-90,-33 30 270,13-15-180,1 14 0,-15-2-90,44-7 0,-42 8 90,51-7 90,-50 15 766,50-15-856,-60 15 0,57-22 0,-56 26 882,49-31-792,-24 16 0,1-14-90,4 9 360,-7-14-360,-7 26 90,33-33 0,-40 34-180,40-19 180,-42 20-540,42-4 360,-50 7-90,58-8 360,-68 6 90,68-28-90,-58 24 302,22-7 0,6-2-392,13-22 0,7 7 478,-7 0-568,2 7 90,-21 9-225,8 0 0,0-2 135,-8-5 225,4 2 0,0 0-225,3-4 0,-7 4 0,0 0 90,6-1-180,35-21 270,-34 23-90,33-15 0,-33 22-360,24-12 90,-46 21-866,22-6 866,-44 16-899,25 1 1079,-26 8 0,6 8 0,-9 1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19.940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23 34 6375,'-13'-9'562,"3"1"-465,10 8-194,0-7 177,0 5-86,0-6 1,0 8 295,0 0-326,0 8 84,0 1-1,0 9-16,0-1 59,0 1 0,0-1 0,0 1 66,0 7-89,0 2 23,20 31-109,-5-1 9,10-10 0,1-1 71,-8 13 18,7-10 1,-1-1-105,-19-5 108,13 9 0,3 1-14,-6-8 4,16 36-76,-18-51 92,6 10-176,-16-20 11,16 13 71,-16-5 14,26 30-104,-14-9 137,14 0 0,3 1-233,-2 10-1510,19 2 0,2-2 1417,-6-5 176,1-13 1,1-2-173,0-5 144,7-8-79,0 6-632,-8-14 724,18 7 115,-17-1 1,7 2 0,-10 9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25.793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4098 476 8456,'-54'-26'-834,"8"-2"438,-38-22-255,33 11 176,-33-12 408,38 24-63,-8-6-1464,-2 12 1,-1-1 1336,-14-17 213,0 18 1,-15 1 0,10 3 652,24 1 1,1 3-554,-21 0 0,-10 1 0,10 3 193,-26 0-145,29 5 1,-9 1 0,9 2 12,15-1 1,-3 4-51,-17 5 1,-17 6 0,0 1-1,13-1 333,9-1 1,1 3-352,-6 5 1,-11 6 0,-1 1-1,14-3 91,9 0 0,1 3-80,-2 3 0,-10 6 1,0 2-1,9-4 37,-3 3 1,-1 2-63,-5 5 1,-13 8 0,2 0 0,14-5 11,12-5 1,3 4-88,-4 3 0,-10 9 0,2 1 1,13-8-112,12-3 0,2 2 85,-19 21 0,-8 11 0,12-8-64,25-22 0,3 1 57,-13 22 1,-4 10 0,11-9-61,22-23 1,5 1 6,-5 19 1,0 10-1,6-11-426,18 23 456,16-4 1,6-3-214,7-16 276,23 3 1,5-4-219,0-15 237,-10-18 1,12 3-1,-7-7-41,-19-12 0,5-3 143,22 4 1,18 3 0,3 0 0,-14-4-225,-3 1 1,0-1 214,8-2 1,15 3 0,0-2 0,-13-3 114,0-2 0,0-3-143,-4-5 0,11-1 0,1-2 0,-10 0 75,14 1 1,1-4-83,-22-5 0,11-3 1,4-1-1,-5-1 1,-12 1 98,15-3 0,0-4-109,-16 0 0,12-4 1,3-2-1,-3 0 0,-14 3 101,11-4 1,-2-3-44,-9 1 0,13-5 0,3-3 0,-5 2 0,-13 4 47,5-4 1,-3 0-100,5-4 1,13-6 0,-3 0 0,-17 4-101,-19 5 0,-4-2 115,23-16 0,8-7 1,-12 4-97,-23 14 0,-5-2-44,5-12 0,2-8 0,-8 5-29,10-33-6,-27 23 0,-3-10 0,-3 7-81,-4 14 1,-5-3 209,-9-28 0,-8-14 1,-2 14-105,2 27 1,-7 2-58,-24-26 0,-14-10 1,4 12 9,15 26 1,-7 2 54,-18-7 1,-16-8 0,-3 1 0,11 11-17,5 6 1,-3 2 110,-2 0 1,-12-7 0,0 2-1,14 9-106,11 9 0,0 3 47,-25-7 0,-13-1 0,10 6 6,25 13 0,-3 5-44,-11 4 1,-15 1-1,-1 4 1,11 6 290,-7 9 0,2 7-207,1-4 1,-7 3-1,1 8 30,-3 12 0,1 8 0,5 0 0,18-8 0,5-1 0,-5 3 0,-2 2 0,-1 1 0,0-1 0,0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49.632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0 70 6004,'0'-20'3934,"0"5"-2653,0 7-640,0 6 13,0-6-398,0 8-1171,0 0 408,0-7 1828,0 5-1141,0-5 90,0 7-781,0 0-361,0 7 962,0-5 961,10 13-350,-7-13-1162,7 29 275,-1-25-264,-6 41 1469,7-33-441,-1 27-723,-6-30 198,7 20 110,-10-19 478,0 13-365,0-15 444,0 14-688,0-13 441,0 15-419,0-17 253,0 14-119,0-19-98,0 20-90,0-22 0,0 13 90,0-13 0,10 22-335,-8-20-99,8 19 103,0-21-596,-8 21 773,18-19-690,-18 19 688,8-21-685,0 22 755,-8-20 2,8 27 47,-10-27 874,10 26-1052,-8-26 624,18 20-1038,-18-14 959,28 7-923,-25 1 418,14-1-389,-19-7 148,0-2 190,10-8-385,-7 8 687,6-6-530,1 13 654,-7-13-549,7 6 238,-10-8-609,0 0 0,9 0 810,-6 0-696,7 0 526,-10 8 208,9-6-407,-6 6 527,7-8-422,-10 7 714,0-5 1,0 14 0,0-14-91,10 5-887,-8-7 270,8 8-162,0-6 320,-8 6-184,18 0-367,-18-7 119,18 7-119,-18 0 720,8-6-77,-10 6 176,10-8-430,-8 8 76,8-6-71,0 5 70,-8 1 373,18-6-853,-17 14 987,6-14-1042,-9 6 1166,10-1-876,-7-5 440,16 14-182,-16-14-233,7 14 619,-10-15-348,9 15 296,-6-6-402,16 7 102,-16-7 257,7 5-145,-10-5 272,10 7-410,-8-7 5,8 5-16,-10-12 63,10 12-34,-8-13-222,8 14 99,0-14-452,-8 13 694,8-13-534,0 14 386,-8-14-249,8 14 241,-10-7 358,0 1-143,0 5 430,10-13-1141,-8 14 942,8-6-521,-10-1 422,10 7-322,-8-14-361,8 13 52,-10-13 288,10 14 345,-8-14-656,18 13 167,-17-13-204,6 14 344,-9-6 345,10 7-315,-7 1 54,16-1-204,-16-7 400,16-2-390,-16 0 493,7 1-461,-10 1 95,9 6-11,-6-14-305,7 13 446,-10-13-165,0 13 488,0-13-393,10 14 33,-8-14-434,8 6 274,-10 0 471,10-6-781,-8 5 284,8 1-247,-10-6 327,10 14 0,-8-14 81,8 13 56,0-5-510,-8 0 874,8 5-609,-10-13 436,0 14-328,10-14-349,-8 6 644,8-1-423,0-5-126,-8 14 326,18-15-467,-17 15 418,16-14-602,-16 14 1135,6-14-1051,-9 13 831,0-13 308,10 14-829,-7-14 448,7 14-445,-1-14 229,-6 13-49,7-13-2,-1 5-343,-6-7-295,7 8 487,-10-6 491,0 6-159,0 0 372,0-6-554,0 6 562,10-8-853,-8 8 960,8-7-975,-10 7 332,0 0 0,10-6-558,-8 6 601,8-1-390,-10-5 989,10 6-831,-8-8 90,8 8-258,-10-7 336,0 15 559,0-14-513,10 6-25,-8-8-766,8 8 746,-10-6 744,0 5-409,0 1-336,0-6 0,0 6 0,0 0 327,0-6 328,10 6-646,-8-8-664,8 7 309,-10-5 346,0 14 0,10-14-559,-8 6 549,8-8-636,0 8 671,-8-7 317,8 7-308,-10-8-680,10 8 334,-7-6 558,6 6-548,-9-8 392,0 0-424,0 8 671,0-7 0,10 7-4,-7-8-668,6 0 2,-9 0-1,0 0 334,0 8 671,10-6-1241,-7 6 535,7-8-298,-10 0 333,9 8 323,-6-6 0,7 5 1,-10-7-905,9 8 813,-6-6-444,7 6 546,-10-1 366,0-5-324,0 6 0,0-8-690,10 8 675,-8-6-495,8 14 113,-10-14 94,10 6-565,-8-8-222,18 7 117,-18-5 781,8 14-145,0-14-189,-8 13 278,8-13-488,-10 6 651,0-8-291,10 8 92,-8-7-92,8 15 90,-10-14 267,10 6-590,-8-8 171,8 8-146,0-6 361,-7 13 93,6-13-303,-9 6 155,0 0 26,0-6 112,0 5 130,10 2-243,-7-7-27,6 13-191,1-13 106,-7 5 11,7-7-381,-10 8 359,9-6-380,-6 6 581,7-8-352,-10 0-200,0 0 286,9 0-281,-6 8 791,7-6-823,-10 6 758,0-8-551,0 0 171,0 8 449,0-7-1,0 7 1,0-8-984,10 0 554,-8 0-467,8 0 358,-10 0 90,0 0-449,0 8 449,0-6 0,0 6 449,10-8-449,-8 0 0,8 0 0,-10 0 0,0 0 0,0 8-90,10-7-293,-8 7 371,8-8 12,-10 0 0,0 8 448,10-6-380,-8 5 463,8-7-980,-10 0 384,0 8 167,0-6 347,10 7-119,-8-9-779,8 7 606,-10-5-149,0 5 440,0-7-538,10 8-118,-8-6 0,8 6 208,-10-8 0,0 8 223,0-6-223,10 6-124,-8-8 124,8 7-15,-10-5 223,0 6 1,0 0 239,0-6-448,0 6 0,10 0-1,-7-6 144,6 5-136,-9 1-97,0-6 90,0 14 0,0-14 0,0 5 90,10 1-83,-7-6 1,6 7-1,-9-9-455,0 7 485,0-5 1,0 5-1,10 1-222,-7-6 208,7 6 0,-10-8-254,9 7 493,-6-5-576,7 6 91,-10-8-164,0 0 134,0 8 476,0-6-1,9 6 32,-6-8-507,7 0 1,-10 0-271,0 0 613,10 0-180,-8 0-386,8 0 89,-10 0 44,0 0 343,0 8 476,0-6 0,0 6 1,10-8-477,-8 0 0,8 0-90,0 0 90,-8 0 0,8 0-476,-10 0-1,10 0 91,-8 0 476,8 0-90,-10 0 90,0 0-79,10 0-1,-8 0 1,8 0 0,-10 0 0,0 0 0,10 7 266,-8-5 0,8 6-10,-10-8-177,10 0-90,-7 0 0,6 7 275,-9-5 231,0 6-267,0-8-595,10 8 373,-7-6 266,6 6 1,-9-8-374,0 0-275,0 8 365,0-6 0,0 5 506,0-7-699,0 0-91,10 8 194,-7-6 463,7 6-89,-10-8-790,0 0-1,9 0 1,-6 8 1026,7-6-440,-10 6 142,0-8-415,0 0-90,9 0 295,-6 7 560,7-5-476,-10 5-65,0-7-99,0 0-426,0 8 1044,0-5 0,0 5-12,0-8-1097,0 0 475,0 7 84,0-5 538,10 6-239,-8-8-837,8 0 1,-10 8 447,0-6 627,10 6-496,-8-1-299,8-5-267,-10 6 488,0-1 210,10-5-162,-8 6-273,18-8-311,-18 8 635,8-6-326,-10 6 604,10-8-729,-8 0 181,18 8 255,-18-6-13,18 5 60,-18-7-312,18 8 287,-17-6-164,6 14 486,-9-14-44,10 13-137,-7-13-167,16 14 66,-16-14 78,16 13-106,-16-13-81,16 14-94,-16-7 136,7 9-26,-10-8 122,10 6-38,-8-14-93,18 13-7,-18-13-7,8 5-2,0 1-171,-8-6 70,8 6-28,-10-8-155,10 8 293,-8-6 2,8 14 101,-10-14 47,0 13-12,0-13 1,10 6-145,-8-8 6,18 7-88,-18-5 83,18 14-93,-17-14-41,16 13-2,-16-13-3,16 14 144,-16-14 193,16 6-189,-16-1 173,16-5-341,-16 6 395,17 0-285,-18-6 101,18 6-98,-18 0 372,18-6-385,-18 5 215,18 1-43,-18-6-304,8 5 377,-10-7-408,10 9 416,-8-7-373,18 6 282,-18-1-8,8-5-152,0 6 56,-8 0 206,8-6-134,0 13 100,-7-13-130,6 14 221,-9-15-328,0 15 440,10-14-492,-7 14 192,6-15-52,1 15-19,-7-14 11,16 14-128,-16-14-48,7 5 89,-1 1 292,-6-6-398,7 5 493,-10 1-211,0-6 207,10 14-115,-8-14-141,18 14 0,-18-14-131,8 5 180,-10-7-371,0 0-183,10 8 13,-8-6 121,18 6 80,-18 0 202,8-6-152,-10 6 107,0-8 55,0 8 289,0-7-104,10 7-111,-8-8-113,8 0-202,-10 0 241,10 8-13,-8-6 227,8 5-289,-10-7-184,0 0 111,10 0 88,-7 8 440,6-6-294,-9 7 49,0-9-289,10 0 0,-7 0 184,6 0 0,-9 7 289,0-5-350,0 5 294,0-7-522,10 0 289,-7 0 0,7 0 0,-1 0 0,-6 0-289,16 0-1,-16 0 181,7 8 479,-10-6-81,0 6 0,10-8-199,-8 0 0,8 8 88,0-6-216,-8 5 472,18 1-611,-18-6-18,18 6 100,-18-8 5,8 8 278,-10-6-76,10 6 25,-8-8-391,18 7 250,-18-5-2,18 14 86,-8-14-35,10 14-63,-9-14-228,16 5 39,-24-7 207,24 8-32,-26-6-58,26 5-26,-24-7 161,25 0-216,-28 0 128,18 0-28,-18 0 161,18 8-51,-18-6 26,18 6 12,-18-8-59,18 0 0,-17 0 0,16 8 124,-16-6 95,6 6-106,-9-8-356,0 0 98,10 7 436,-7-5-180,7 6 181,-10-8-434,9 0-185,-6 8 503,7-6-99,-10 6 307,9-8-511,-6 0-90,7 0 0,-10 0 219,0 0 1,10 8-150,-8-6 320,8 6-309,-10-8 118,0 0-90,10 0 90,-8 0 0,8 0 0,-10 0-265,0 0 1,10 0-1,-8 0 265,8 0 0,-10 0 0,10 7 247,-8-5 0,8 6 1,-10-8-158,0 0-90,10 0 0,-8 0 0,8 0 0,-10 0-158,0 0-89,10 0 90,-8 0 157,8 0 0,-10 0-270,0 0 180,10 0 180,-8 0-90,8 0 0,-10 0 360,0 0-360,10 0-180,-7 0 180,6 0 90,-9 0-360,0 0 270,10 0 90,-7-8 170,6 6-332,-9-5 455,0 7-203,0 0-180,10 0-90,-7 0 180,7 0-90,-10 0-350,0 0 421,9 0-453,-6 0 382,7 0 0,-10 0 90,0 0-90,9 0 0,-6 0 0,7 0 90,-10 0 540,0 0-541,10 0-178,-8 0 178,8 0-89,-10 0 90,0 0-90,0 7 562,0-5-179,10 6-136,-8-8-247,8 0 90,-10 0-540,0 0 450,0 7 382,0-5-382,0 6 0,0-8-607,0 0 607,10 0 0,-8 0 0,8 0 0,-10 8 0,0-6 0,0 6 0,0-8 90,0 0-90,10 0 0,-8 0 0,8 0 0,-10 0-382,0 0 0,0 8 382,0-6 382,0 5 0,0-7-832,0 0 540,0 8 293,0-6-1,0 6 90,0-8-854,10 0-1,-8 0 1,8 0 472,-10 0-90,0 0-382,10 0 0,-8 0 0,8 0 382,-10 0-270,0 0 270,10 0 0,-7 0 0,6 0 0,-9 0 270,0 0-360,10 0 180,-7 0-90,6 8 67,-9-7 315,0 7 0,0-8-741,0 0 359,10 0 90,-7 0-90,7 0 0,-10 0-248,0 0-134,9 0 0,-6 0 382,7 0 0,-10 0 0,0 0 0,9 0 0,-6 0 0,7 0 0,-10 0-270,0 0 270,10 0 0,-8 0 0,8 0 0,-10 0-90,0 0 180,0-8 202,0 7 91,0-7 89,0 8-472,0 0 0,10 0 0,-8 0 0,8 0 0,-10 0-382,0 0-1,10 0 1,-8 0 382,8 0 0,-10 0 0,0-8 472,0 6-90,0-6 1,0 8-383,0 0 0,10 0 0,-8 0 0,8 0 0,-10 0-293,0 0-89,10 0 0,-8 0 382,8 0 0,-10 0 90,0 0-90,10 0 0,-8 0 0,8 0 0,-10 0 90,0 0-90,10 0-90,-8 0 90,8 0 0,-10 0 90,0 0-90,10 0 0,-7 0 90,6 0-90,-9 0-720,0 0 720,0 8 293,0-6 89,0 6 0,0-8-562,0 0 180,10 0 0,-7 0-54,6 0 0,-9 0-472,0 0 90,10 0-1,-7 0 383,7 0 90,-10 0-90,0 0 54,9 0 0,-6 0 0,7 0 0,-10 0 0,0 0 0,9 0 0,-6 0 0,7 0 0,-10 0 270,0 0-360,10 0 180,-8 0-90,8 0-90,-10 0 360,0 0-270,0-8 189,0 6 91,0-6-91,0 8-3407,0 0 2698,10 0 91,2 0 440,10-16 1,10-11 0,2-17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52.592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157 519 9042,'0'-28'4046,"-10"-20"-3057,8 24-289,-8-25-298,0 30-587,8-6 604,-18-16-553,18 18 1506,-8-26-1496,10 38 518,0-5-194,0 16-1147,0 47 1154,0-5-1883,4 32 0,2 8 1895,-4 13-285,9-23 0,5 11 0,-4-11-390,-4 28 376,3-32 1,4 9 0,-2-12-474,-1 11 1069,-7-3 1,2-8-618,13-30-304,-18 12 505,8-55-377,-10-17 420,-10-4-304,-2-53 197,0 30-167,-3-23 0,1-4-106,-1 1 328,0 3 1,-2 2 3127,-5 6-3090,11 2 0,0 0-366,-11 7 413,15-8 0,1 4 60,-3 27-41,18-14 99,-6 41 6,26 55-589,-14-12 258,5 38 1,2 8 46,2-2-40,-13-15 1,0 10-1,-1-9-42,12 20 113,-14 6 0,-4-2-231,6-16 83,-9-8 1,-2-7 596,1-25-226,0 6-49,0-39-1082,0-31 909,-10 15-480,8-56 361,-8 31-2,5-22 0,0-4-180,-7-9 62,2-17 0,-2-1 82,-10 9 529,2-7 1,-2 5-722,-5 28 774,-14-20-767,18 71-372,11 54 812,2-11 47,9 35 0,2 6-102,-1 2-1719,13 19 1,4 1 1692,0-12-25,8 5 1,2-3 119,-3-22 189,-7-6 0,-2-7-679,-3-30 5,-2-8 121,-10-26 267,0-54 82,0 15-39,-9-3 0,-2-3-97,7-28 39,-8 21 0,-4-11 0,4 7 1429,10 12 1,-1-3-1472,-11-34 1,-6-15 0,5 16 139,12 38 0,-1 1-249,-8-23 0,-4-9 0,5 18-127,8 15 446,-7-19-180,10 95 179,20 66-297,-5-9-923,-3-7 0,3 14 1,-1-9 1024,-1-19 0,-1 2 5,-2 12 1,1 14-1,0 1 1,-1-13-214,2-5 0,0-2 217,2 21 0,1 10 0,-2-15 97,-5-32 1,-1-5-105,4 18 0,-3-11 34,-8-29 450,0-27-1206,-10-12 409,-2-52 346,-10 29-109,10-48 1,2-9-6,-12 14 24,13 15 1,2-11 0,1 9 75,-6-23-230,1-9 1,2-2 1449,7-1-1208,-4 0 0,2 6 67,4 38 31,0-9 121,0 75-33,19 72-86,-14-18-118,14 31 1,2 5 12,-14-51 1,0 1-67,9 23 0,4 9 1,-4-10-131,1 24 7,7-8 1,1-5-18,-10-29-428,7 26 467,-12-60 2415,-10-3-2318,0-17-1811,-20-2 813,5-13 851,-7 13 0,3-14 1,6 6-1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05.725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89 53 14051,'-22'-17'-3664,"-10"7"3248,17 2-465,-5 0 718,20 6 2016,0-6-529,0 8-1148,0 8 731,10 2-565,2 23 571,1-4-220,2 18 0,-1 3 398,-9 7-2319,12 3 1,7 14 0,-6-8 1112,-13-16 0,0 1 367,15 40 0,7 16 0,-6-13-455,-11-31 0,-2-2 581,2 9 1,2 5 0,-2-15 27,-1-4-113,-9-7 222,-9-47-601,-4-19-584,1-13 448,2-59 270,10 34-67,0-20 1,0-3 96,0 10-8,-4-17 0,-2 0 2999,4 12-2901,-8-6 0,0 1 530,8 7-424,-3 12 0,0 3-231,5 15-269,-10-23-34,8 50 152,-8-9-582,10 31 684,0 48 161,10-11-498,-8 54 215,8-42-1621,4 3 1,1 2 1712,3 12-1067,7 12 0,1-1 1150,-1-8-892,-9 5 0,0-3 472,6-23-149,-11 2 1,0-3 109,1-22 1197,-2 16-727,-10-39 1847,-10-18-2723,-2 4 2267,0-20-1850,2 23 1579,0-7-2275,-2 8 1013,-10 0-497,-1 0-104,1 0 1154,0 0 324,-10 0-704,18-8-410,-16-25 747,18 2 88,-10-51-112,10 47-193,-8-29-32,17 44 510,-6-5-526,9 15 1389,0 3-432,0 22-587,0-3-160,9 21-216,4-6-151,28 39-532,-14-15 476,13 2 0,1 1-868,-9-1 510,9-10 1,-1-5-744,-13-16-19,5 1 527,-22-23 643,-10-16 798,0-3 11,-10-24-293,8 14-85,-37-43-69,21 37-102,-33-39 212,26 45-1135,-36-35-323,41 38-126,-48-22 264,60 38-104,-31 18 1351,36 11 786,23 48-461,-3-25-519,19 3 0,-1 0 101,-15-4-201,19-4 1,1-1 162,-21-4-157,52 24-807,-53-42-557,11 9 388,-29-23 1125,0-8 786,0-2-227,-10-15-73,-2 5-1205,-20-28 1005,17 24-624,-24-40 396,34 41-375,-14-25-483,19 28 362,0-5 697,9 7 908,23-7-338,-5 5-194,35-21 31,-35 20-280,24-20 67,-36 30-271,14-13-262,-26 22-698,-13 33 771,-5-6 105,-11 22 1,1 4 249,7-6-352,-2 11 1,1 0 36,7-11 94,-10 45-221,10-59 433,2 2-618,20-25-2032,12-55 2100,-8 12-82,16-24 1,-1-5 196,-9 8-288,16-17 0,-1 2 252,-18 23-307,5-3 0,-4 4 201,-16 26 1385,8-2-1373,-10 23-1418,-10 23 1328,8-2 5,-18 53-228,17-23 160,-2 2 1,1 0-183,4 0 231,0 44-581,0-56 1608,9 18-1754,-6-40 640,7-11-1272,-10-18 1238,0-38 70,-10 14-371,-12-47 122,-3 48-445,-26-40 179,24 50-1032,-44-18 1346,31 24-1131,-53-8 487,51 13 304,-19-11-161,49 21 826,12-6 962,12 8-249,49 0-11,-19 0-323,22 1 1,5-2 98,-1-7-241,-9 7 1,-2 0 303,-11-6-178,6 7-1048,-37 0 864,-15 0-180,-15 7 122,-32 9 1,-7 1 130,5 7-30,-22 1 1,0-2 200,17-3-265,-30 5 260,50-16-135,12 7 596,12-14-1009,40 6-698,-3-8 376,66-8 120,-39-1 203,7 0 0,0 0-92,-7-1 94,30-5-494,-60 13 539,6-6 838,-28 8-487,-11 0-392,4 0-193,-44 23 741,31-9 195,-43 42 74,44-32 525,-32 16-715,44-22 469,-15-8-325,20-10-1099,0-49 600,10 14-493,2-54-4,1 48 275,-4-18 1,11 24 0,5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57.043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145 500 6215,'-22'0'-629,"0"0"988,0 0-179,10 0-270,2 8 1968,10 1 776,20 16-1920,-6 3-73,24 4 0,5 2 129,2 17-273,23 3 0,6-1 100,-5-1-313,8 0 1,0-7-1139,-11-19-1706,18 20 1766,-62-44-360,-12 6 1136,-10-8-402,-30-23 483,13 9 8,-34-34 421,16 19-272,-5-19 0,-3-2 266,-11 1 1807,-4-11 0,3 0-2210,13 17 125,-29-23-172,56 39 675,-14 9-1126,26 11 1130,3 14 418,3 11-959,35 21 1,12 4-311,-1 5 201,14 6 1,0-3-193,-14-12-171,2 1 1,-2 2 581,-14 1-650,12-6 0,-4-1-1228,-25-6 1930,21-5-511,-37-17 1545,8-8-1972,-10 0 136,-10-8 237,8-2 830,-8-15 206,10 13-329,0-34 1020,0 30-1260,10-56 2058,-8 39-1266,17-18 1,2-3 446,-14-1-1172,17-13 1,1-2 357,-10 6-609,1-3 1,0 4 321,-4 18-43,-2-12-201,-10 49-180,0 8-1872,-10 40 1906,-2-7 145,-4 29 0,0 6-343,-9 8 240,0 17 1,-1 1 40,-1-8-141,0 1 0,2-3 279,10-28 2224,-4 31-2323,19-75-277,0-27 12,0-9 173,12-29 0,5-6-47,0-8-73,13-21 0,2-3-1,-5 6-77,7-6 0,3 3-152,2 14 122,-6 10 0,-2 5-128,-7 26-547,-4-6 615,-20 55 217,-29 42-202,12-5 263,-12 18 0,-4 3-50,-4 2 189,5 14 1,1-1 104,-6-13-88,20-23 0,2-6 86,-5-14-582,18-16 746,-8-7-1243,10-10-1177,0-10 1591,20-39 329,-6 17-169,11-16 0,2-2-165,0-2 293,0-5 1,-3-1-383,-9 6 1266,5-46 1503,-20 57-2278,0-33 28,-10 43-493,-22-17-174,5 36-1274,-34-4-214,24 24 340,-27 10-185,27 1 940,-34 22-192,42-20 967,-16 5 1,-1-3 57,4-9 602,-9 5 1,-1 0 534,10-7-166,-49 13-692,62-15-176,-13-3-796,52-7-303,34 0 274,15 0 707,7-13 1,3-4 114,12-7 144,-21 1 1,7-7 0,-10 2 535,14-15-436,7-3 1,-3 2 493,-21 11 165,19-15 238,-51 38-330,-51 26-293,-1 5-171,-19 15 1,-5 2 29,-10-3-1869,-7 14 1,-2-3 1642,-6-19-167,10 3 1,3-3-155,15-17 104,-7-2 1,5-1-384,29-5-628,-45 5 279,66-7-367,23 0 166,-3 0 434,64 0-110,-39-7-251,24-1 0,1-2 974,-18-9 1048,30-2 1,1 1-753,-31 7 57,17-8 0,1 3-4,-16 14-166,3-11 361,-24 15-562,-28 7 1389,-31 34-171,-11-8-685,-10 12 1,-5-1 244,-9-8-366,-3 8 1,2-1 555,8-18-635,-2 8 0,5-2 666,25-17-1926,-20 17 413,46-29 180,43 6-1289,-9-8 1151,30-8 0,1-7-84,-15-7 518,11 0 1,-6-6-45,-32-9 453,19-3 0,0-2 312,-19-3-130,7-7 0,-2 0 1821,-13 8-158,-32-14-975,-7 41-1590,-37 17-450,28 9-412,-36 48 1032,43-22 168,-3 23 1,3 4 83,4-5 170,12 15 0,4 2 635,-1-10 106,22-9 0,6-3 750,-1-13-709,54-6-2035,-42-33-695,43-41 776,-45 8 773,-5-18 1,-3-3 48,-6 7 325,-15-13 0,-6 0 195,-7 15-349,-13-6 0,-5 4 1026,-7 14-863,-10 6 0,-3 6-1045,-1 11-88,2 14 0,1 8-836,2 17 1374,24 21 0,6 7 759,-1 9 173,22 8 0,6-2 400,4-18-311,11-6 0,6-6 446,10-20-1019,17-17 0,1-10-251,-10-17-80,11-9 1,-6-4-749,-32-6 836,16-11 1,-3-1 112,-26-1 557,8-4 1,-1 1 874,-14 6 919,-29-22-820,2 51-1784,-57-9-717,43 37 389,-16 18 1,3 8 6,20 7 301,-4 20 1,5 3-54,21-10 660,8 9 1,8 1 355,18-8-268,20-6 1,9-6 365,8-21-1047,3-13 1,-2-8-474,-10-20 453,1-14 1,1-6-366,2-13 448,-14-11 0,-7-1 229,-11 8 750,-17 3 0,-10 3 765,-17 12 28,-42-27-685,23 42-1235,-15 2 0,1 5-839,21 16 515,-17 8 0,1 9-720,21 15 1095,-4 30 1,4 8 621,15 9 390,5-3 1,8-2 3714,23-15-3018,32 24 29,-15-58-1282,12-1 1,-1-7-704,-16-22 73,18-8 0,-3-5-854,-20-14 1175,4-15 1,-4-2-41,-15 6 754,-1-9 0,-6 0 834,-17 11 266,-22-48 107,-4 57-1611,-5 3 1,-2 4-401,1 14-1618,-48-3-203,50 30 336,-24 43 766,40-6 1266,10 9 0,8 1 600,16 0-172,4-3 0,4-3 658,9-13-873,22-11 1,3-8 28,-16-14-794,30-16 0,-1-11-515,-31-6 404,18-16 0,-4-4-645,-28 1 1298,7-11 1,-5 0 312,-19 9 2711,-3-23-1091,-22 19-665,-13 24-1554,-29-40-251,25 48-1012,-52-15-697,59 39 301,-49 41 386,54-6 1314,6 19 0,1 6 975,-2 6 103,14 1 1,3-2 514,-4-11 876,28 35-540,-14-73-590,44 7-1890,-32-39-661,45-48 301,-35 18 674,4-24 1,-1-4 57,-3 10-1642,5-20 1,-3-2 2245,-11 12-470,-9-16 0,-9 2 1931,-14 29-1427,-28-36-275,17 77-2153,-46 49 884,49-4 978,-18 20 1,2 5-203,20 10 342,-2 26 0,-1 2 286,-1-4 248,10-6 1,2-5 3164,-3-26-1274,3 1-740,10-38-239,0-4-959,0-24-799,10-18 57,3-3-94,-1-37 568,-2 17-164,-10-42-323,-10 32 97,0 9 0,-2 1-257,-13 6-42,-4 1 1,-3 5-787,-7 21-879,-55-15-402,53 39 336,-50 25 698,71-10 1144,-29 41 333,47-40 1153,11 48-44,16-47-704,14 12 1,5-2 281,10-11-667,8 1 1,-1-3-517,-17-10-1179,47 12-31,-64-22 631,5 6-726,-22-16 2542,-30-10-507,-4-2 418,-50-27-293,32 23-166,-14-8 1,2 0 451,20 8-504,-31-4 1,-1 0 97,30 6-1037,-26 8 1,3 3-190,37 3 732,-27 31 643,69 7-23,27 18 1,9 3 245,18 5-2085,7-4 0,2-6 1902,-9-17-1094,-2-8 1,0-1 952,-3-1-667,-9-9 0,-7-2-547,-26 0 482,-7-16 865,-42 6-685,-42-29 222,22 17 143,-18-13 0,0-2 378,13 5-430,-23-10 0,-2-4 568,6-3-462,-8-11 0,3-2-534,14 7 566,14 6 0,15 10 276,28 29 1638,32 19-1945,15 20 63,14 7 0,3 3 215,7 16-347,-10-21 1,10 5 0,-12-5 2125,5 12-2211,-4-12 1,12 5 0,-12-7-373,1 6-332,-6 1 0,-7-4 1157,-26-22 2259,-12 18-1336,-20-36 659,-12 13-1513,-2-24-892,-18-25 210,27-6 503,3-16 0,4-4 801,8-16-2106,0-1 0,0-3 1101,0-9 503,13-9 0,4-2 0,-10 49 0,3 1 577,24-48 1,3 8 476,-7 34-1108,31-1-1129,-46 57-1500,14 87 1515,-26-30 332,3 0 1,-3 1-152,-12 19-290,6-7 810,-26 15 57,17-34 1,-1-1 971,-21 35 72,4-7 0,-1-2-685,-9-9-464,8-8 0,0-7-184,8-32 1924,4-29-4219,20-15 2246,7-31 1,6-5 127,11 1-21,-1-4 1,3-12 0,-1 9 1,17-18-636,-13 16 0,4-10 1,-4 11 836,10-18 176,-12 15 0,0 6 1762,5 22-1846,-20 2-418,-12 54 20,-32 59-225,5-10 297,2-4 1,-4 11 0,2-7-76,6-19 1,0 1 156,-12 37 0,-5 16 0,6-16-357,0 6 521,-1 0 0,8-8 1835,22-44-1982,-7-12 812,20-17-2279,2-47 1710,10 14-451,0-25 0,-2-5 288,7 0-195,4-20 1,0-4 12,-4 4 83,-2-15 1,1 0 140,-1 23 508,-14 2 0,0 9-462,-2 33 491,-18 23-2650,6 31 403,-19 30 1,-5 8 1660,7 8-845,0-17 0,-6 9 0,1-10 767,-11 16-317,-1 9 1,0-6-87,7-38 49,-19 30 1838,47-70-1700,-18-38-429,18 13 215,-8-49 248,10 35 181,0-51 106,0 38 112,10-48 126,-8 52 1328,8-11-691,-10 40 1405,0 11-2278,0 33-206,0 5 180,0 13 1687,0-9-1751,-20 17-192,6-12 93,-28 43-86,8-47-297,-1 29 448,3-45-841,-9 7-169,14-17-241,-44-1-446,31-8-83,-53-15-86,41 3 1193,0-14 0,1-4-732,10-4-67,-6-13 0,3-3 1196,14 6 62,3-2 0,3 2 1054,12 13 174,12-10 1027,22 40-1810,32 25-310,5 8-981,3 14 0,1 5 889,5 3 75,-13-14 1,9 4 0,-11-5 1563,9 13-1741,15 2 1,-2-3-1144,-31-16 2156,17 22-243,-51-48 1468,-49-9-2527,19-9 452,-29-13 0,-2-5-122,16-6 127,-29-14 0,-2-3 105,20-2-56,-15 1 1,-1 2-226,10 1 45,-5-5 1,1 1 740,12 13-299,4 0 1,9 6 358,29 23 3575,24 2-4134,5 16-1926,29-10 1,8-2 1566,7 2-277,-7-10 0,11-6 1,-8-1 578,-15 1 1,2-5-127,12-7 0,14-9 0,0-2 0,-12 5 348,-5 1 0,-3-2-550,18-10 0,9-7 1,-16 10 556,0-5 1885,-17-2-1082,-35 34 274,-48 17-1356,2 10-140,-36 19 0,-7 6 11,-3 2 237,-6 11 0,3 1-161,15-8 59,-13 17-1482,30-7 1749,10-12 0,21 19 0,16-13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6:59.390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155 237 9082,'-22'-27'-654,"-10"-14"581,17 20 217,-14-12-102,26 15 351,-16 1-525,16-1 429,-16 1-284,16-1 220,-7 9-202,10-7 321,0 14-41,0 17-251,10 7 390,12 67-316,3-27-1634,1 11 0,-1 2 1417,2-1-525,5 0 1,-2-2 527,-13-17-156,18-4 0,-1-5 55,-25-23 286,41-7-327,-48-28 374,18-68 185,-8 33-398,-6-9 0,0-2 93,4 0 57,-10-18 182,0 31 2328,0-6-2094,0 30 1424,10-3-1594,-8 40 62,18 42-399,-8-5 192,20 31-347,-17-40 200,24 15-206,-24-28 63,27 18-463,-18-37 585,8 3-360,-10-23-66,20-33 605,-25 8-216,8-21 0,-1-5 254,-9-5-1820,7-29 1895,-3 42 216,-16 16 157,7 16-277,0 19-563,2 19 259,10 55-216,0-29 165,-7 12 1,2-1-99,7-19-277,18 50 9,-17-63 46,7 9 224,-10-26-504,0-30 461,-10 9 38,8-57 284,-18 35-544,3-16 1,0-1-7,-5 16-239,10-58 294,-8 70 2055,8-24-2043,0 39 487,-8-5-290,18 13-232,12-6 217,5 0 0,7 6 0,-12-5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00.660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133 526 9460,'-25'0'-720,"5"0"360,11 0 180,-4 0 0,1 0 270,-8 0-90,8 0 0,0 0 90,2 0-359,10 0 89,0 0 270,10 0-180,-8 0 90,18 0 0,-18 0 269,8 0-179,0 0 90,-7 0 270,6-7-12,-9 5 436,0-14-359,0 14 179,-9-14-469,6 14 101,-17-13-549,18 5 607,-18 1-1144,18 1 420,-8 16 443,10-6-103,0 13 199,0-13 79,10 13-13,-8-5-353,8 8 483,-10-1-56,10 16-322,-8-11 194,18 27-410,-8-28-72,20 20 308,-7-22-467,36 7 154,-31-9-262,41 1 227,-54-9-276,32 15 129,-44-20 261,5 35 504,-23-26 261,-18 36 151,-4-28-229,1 12 36,-37 0 101,0-11-242,9 3 224,13-17-734,49-16 25,39-25 40,-29 10 82,37-13 0,4 0-105,-26 11 22,28-18 0,4-2 253,-15 10-189,5-13 0,-1-1 252,-6 6-534,1-24 438,-31 33-101,-10-1-220,0-24 33,0 34 209,-20-30-316,6 51-326,-28-3 38,17 16 196,-16 33 255,26-12 394,-5 52-108,20-39 147,0 54-91,10-54 446,32 39-442,-3-51-152,54 2-612,-31-33 381,-8-17 1,-3-7-216,1-9 301,-9-17 0,-5-5 98,-11 8-1673,-5-13 1,-2 0 1915,-8 15-379,-22-45 336,-5 59-336,-17-10-171,0 24-361,8 7-7,-28 2-129,35 8 236,-22 24 210,37-11 107,-8 36 270,10-19-41,10 36 428,2-26-166,20 42 42,2-41 79,30 33-643,-15-43 170,34 10-306,-34-31 242,35-34 122,-45 1-92,-2-20 0,-3-4 215,-7 3-220,-5-13 1,-2 1 346,2 19-281,0-51 400,0 65-14,-9-18-123,-4 31 3094,1 18-3573,2 12 114,20 30 207,-17-19 164,24 33-333,-24-40 200,17 24-321,-10-36 584,0 3-315,-10-15-365,18-31 535,-25 8-389,24-51 593,-16 41-463,9-47 176,0 55 124,0-39 100,0 50 334,0-9-234,0 30-534,10 11-444,-8 1 166,8 7 23,-10-8 99,30-9-138,-23-1-170,33-31 321,-38 9-584,18-35 1357,-27 28-1707,24-20 1195,-24 22-822,27-15 1,-8 7 0,10-8-1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0.709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212 211 14051,'0'-19'2728,"10"-5"-250,-8 22-2212,8-13 843,-10 13-1356,0-14 134,0 14 29,0-21 991,0 19-728,10-19-179,-8 13 444,8-8-270,-10 9-174,0-6 90,-10 13-1121,-2-14-47,-10 14 24,-10-6-989,17 8 737,-24 16 207,24-5 1452,-36 54 187,34-30 495,-5 16 1,4 2 559,16-8-272,12 52-178,4-56-614,28 10-1344,-17-26-423,36-22-180,-31-13 343,50-49 750,-60 16 622,16-9 0,-3-1 596,-26 8-521,9-8 1,-2 2 1065,-14 16-198,0-30-365,0 54-664,-10-5-1226,7 16-670,-16 23 1360,16-1 225,3 28-322,3-13 313,16 14-401,3 9-1498,0-13 1,1 1 2200,13 30-1152,-9-4 1,-2-1-75,0-7-43,-8 15 0,-3-1 782,-1-21-1,-5 7 0,-6-4 839,-12-27 1711,-3 29-1238,-9-53 1463,-19-11-2857,23-11-684,-21-53 283,37 29 655,-8-16 1,0-3-121,8 2-126,-4-7 0,2 2-159,4 13 578,3-16 1,4 1 1027,5 13-111,-2-12 1,2 1 250,10 6 2504,0-7-2849,0 25-85,-9 5 1529,-4 1-1808,11 1 170,-15 17-249,15 1-950,-20 16-147,0 25 352,0-2-95,0 51-271,0-39 295,9 38-390,4-49-598,9 16 1040,0-28-1017,10-3-266,-8-9 193,28-39 1398,-25 15 138,-1-25 0,-1-5 876,0 9-421,-3-11 0,-2-2 743,-6 9 323,6-40 362,-20 47-486,-10-14-1899,8 38-331,-18 26 112,18-3 540,-8 59-330,10-37 22,10 47-199,2-51 61,10 34 299,0-42-521,10 33-282,-8-42-1083,8 10 374,-10-24 729,1-16 1273,-1-4 417,-10-30 227,-2 10 430,0-33-309,-8 40 616,8-16 173,0 40-596,-8 9-2223,8 17-196,-10 18 801,0 2 80,20 29-376,-6-33-748,28 23-104,-18-44-597,28 3 1656,-25-22 762,5-11 0,-12-9 0,-8-8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0.793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111 229 14051,'-35'-55'-350,"-6"-3"-79,26 29 698,-5-4-137,20 15 870,0 0-68,0 8-228,0 2 362,0 8-1212,40 0 1,-31 16 0,31 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54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16 5824,'-12'-9'180,"2"2"-90,10 7 269,0 0-269,0 7-270,0 3 270,0-1-90,0 7-180,0 1 270,0 17-180,0-6 90,0 20-90,-9-27 1,6 19 89,-6-29 0,9 12 0,0-14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1.377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222 395 11486,'-22'0'3405,"0"-8"-5452,-1 6 1954,11-6-1083,2 8 1898,10-7 1007,-9 5-1929,6-6 571,-17 8-551,8 8 2024,0 1-461,-8 24 1510,8-3-784,-10 36-1482,10-25 1479,2 41-1187,29-34-504,-14-3-650,25-14-1381,-18-29-428,30-26 1285,-5 1 663,-10-17 0,0-9 281,2-8 1,-4-1-47,-11 10 1,-1-3 531,9-28 0,-5 4-106,-15 13 201,5 7 0,-4 3 557,-13 11-1972,8 0 98,-8 41-1727,-10 41 2453,16-8-303,-26 49 447,28-33-222,0 11 1,4 2-274,10-3 208,7 3 0,4-4-652,4-25-2574,44 16 437,-42-47 1365,33-4-1803,-28-39 3752,0 10-579,-7-12 0,-2-4 1366,2-5-666,0-6 1,-3 1 1248,-9 5-789,1 2 1,-2 2 413,-12 15-652,-2-15-1529,-2 38-564,-38 33 123,23 0 1298,-5 23 1,2 5-377,8-4 262,6 10 0,2-1-440,4-13 169,21 4 0,7-4-1074,4-18 531,13-2 1,4-7-1131,0-24 936,6-4 0,2-1-894,10-9 1666,-3-2 0,-3-1 0,-19 4 0,7-12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1.758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89 34 11630,'-34'-17'-4850,"12"8"3540,2 1 991,18 8 1264,-8 8 2050,10 9 2708,0 3-4498,0 13-26,10-6-14,2 31-3260,20 30 3164,2-18-909,0 20-2350,-2-30 1195,0-11-885,3 25 985,-11-43-419,15 2 3,-34-25 3202,15-16-1278,-30-2-404,-2-15 0,-10-2 0,0-8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2.297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89 519 15344,'-22'-10'-3181,"0"-6"1572,0 14 2166,10-13-420,2 13-54,10-14 1558,0 14-388,19-14-178,-4 7 891,46-17-616,-21 7-895,10-5 0,3-1 476,1 2-495,4-12 1,-3-2-289,-23 12-202,26-32-298,-55 38 88,-3 1 156,-3 10-475,-36 32 206,32-3 789,-23 38-314,30-20-317,14 9 1,2 1-688,-9-2 512,21 3 1,3-3-501,-14-16 736,35 18-951,-28-37-420,-2 3-269,-12-23 2152,-10-25 53,0 2-211,0-58 301,0 44-99,0-37 679,0 53-258,10-20 714,-7 35-1802,6-9 972,1 31-1782,2 17 750,11-3-555,-1 11 287,-10-16-45,-2 1-109,0-8-444,2-3-571,20-7 2345,-18 0-571,26-23 1004,-26 2 272,18-54-15,-10 33-326,0-48 338,-9 57 344,-23-16-1298,5 40-352,-44 16-395,32 5 10,-25 52 695,30-29-199,2 62-274,20-54-761,31 16 479,9-41 506,10-26 1,5-8-1,13-7 1,-20-3 0,0 1-1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2.575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23 0 11656,'-12'18'6901,"2"6"-5115,20-4-4162,2 13 1186,10-13-296,0 13 850,10 2-3,-7 2 496,26 6-2245,6 30 212,1-20 1963,-25-3 1,-2-1 571,13 0-286,-16 4 1,-2-1 7,11-13-496,5 41 391,-30-69 1269,-2 5 1,-20-8 0,-2 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2.864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45 543 13145,'-12'-18'-584,"-8"1"-961,18 0 2661,-8-1-1056,10 8 780,10-5 576,2 5-720,10-15 516,0 14-333,30-21 297,-23 28-1313,52-12 382,-52 24-1178,33 2-529,-38 7-12,8 1-241,-10 0 546,0 7 270,10 2 252,-17 1 593,15-4-76,-28-14 964,8 6-219,-20-14 248,-2-18-556,-10-5-609,-10-45 854,17 25-621,-5-56 957,20 52-997,13-8 1,4 1 998,0 9-820,29 8 1,9 4-1,1 4 1,-3 14-1,0 1 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3.379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233 228 12994,'-12'0'-269,"-8"-8"-1105,8 6 1003,0-5-504,-8 7 1123,18 0 20,-18 0-315,18 0-49,-18 0 0,8 7 970,-20 11-88,17 1 845,-14 22-539,26-12-424,-17 29 255,18-26-351,12 8-243,-5-30-915,44-2-117,-32-8-438,35-39 911,-28 14 319,8-41 44,-10 36 7,10-34 509,-17 31 287,4-18 22,-19 34-469,0 9-683,0 8-203,0 39 100,10-21-289,12 54-216,3-49-145,17 26-100,-28-38 170,16 5-45,-18-16 742,0 0-219,8 0 273,2-31 1049,2 15-299,8-48 521,-19 33-142,6-35 315,-16 27-1122,7-19 379,-10 28-176,0 5-738,0 17 131,-10 32 408,7-11 45,13 51-622,5-38-244,36 46-305,-14-57 190,9 6 0,1-3-313,-2-16 292,16 0 1,-2-4 0,-25-8-1,37-7 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3.925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88 221 12722,'-22'0'0,"-10"-8"-1608,18 6 1403,-6-6-391,20 8 728,0 0 116,20 0-129,-6 0-299,18 8-176,0 2-65,32 15 144,-22-6 265,9 1 0,-2 1-434,-17 1 394,15 19 1,-3 5-164,-24-7 249,6 7 1,-3-2 426,-21-15 759,8 11-523,-10-28 822,-20 4-330,15-16-457,-24-31-919,27 7 270,-8-49 201,10 32-550,0-49 348,10 48-189,2-40-205,10 50 1191,10-16 525,-17 44-1524,24 14-547,-34 11 327,14 20 1014,1-6-1314,-5-6 585,26 28-1173,-16-42-212,17 17 467,-18-32 1251,8 0-384,0-9 431,-17 0 268,14-17-176,3-24 824,-15 9-183,32-41 480,-44 41-1044,15-33 57,-20 43-458,0-9-467,0 30 309,10 18-1477,-8 3 1420,28 38-1076,-16-18 738,58 27-944,-41-28 56,60-5 501,-52-17-15,25-24 1367,-29 4-400,6-21 1,-16 6 0,7-8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4.960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133 712 12496,'-32'-18'-2040,"-2"0"1449,9 8-313,-4-5 136,26 13 135,-6-6 438,9 0 949,9 6-462,33 2 219,-12 2-398,19 9 1,2 2 16,-7-2-11,8 1 0,0 2 205,-3 3 93,44 16-995,-42-4 443,-2-1 1,-4 3-284,-16 8 800,20 27-268,-37-35 895,-9 18-303,4-37 218,-36-12-673,24-20 528,-34-38-625,34 17 280,-15-57-354,20 54 22,0-54-321,0 57 319,30-32 427,-13 41 32,44-16 461,-24 36-602,37 20-396,-25 5-603,-5 20-267,-5-7 152,-24-7-125,17-1-41,9-3-70,-14-13 582,45-10 678,-43-11 65,17-15 1,-1-6 817,-13-13-502,15-4 0,-4 0 394,-23 4-615,7 7 1,-5 2 580,-19 14-763,-3 4-284,-22 28-683,-23 46 736,9-14 175,-6 47-336,20-47 708,10 46-1036,12-55 690,31 31-719,16-44 271,49-12-604,-23-20 625,-13-14 0,-4-6 177,-5-12 30,-13-1 1,-5-1 114,-8 3-31,-3-38 500,-22 56-739,-42-24-532,13 46-751,-42 3 416,44 25 492,-44 34 435,41-10 81,-2 3 1,3 1 291,14-2 269,-5 47 439,20-57-204,40 31-1085,-21-50-157,30 1 0,3-7-379,-18-16 520,17-2 1,-1-5-209,-21-15 738,52-28-49,-51 35 355,21-8 157,-19 39-476,32 64-633,-12-8-904,-5 9 0,9 19 1,-7-6 979,-13-12 0,1 4 88,-2-10 1,6 12 0,2 5 0,-2-4 0,-7-12-303,4 15 0,-5-2 223,6 11 0,3 7 0,-10-17-436,-7-3 1051,-29-24 1,-12-7 725,-23-18-539,-25-4 0,-7-6 183,-20-9-600,26-16 0,-9-5 0,7-2-49,13 3 0,2-9-183,-13-23 0,-6-14 0,11 5-158,18 15 1,6-5 80,-3-29 0,2-15 1,10 9-252,10 25 1,9-2 356,15-32 0,12-15 0,4 13 157,1 24 0,9 1 329,10-9 1,12-13 0,2 1 0,-6 13 220,-2 5 1,2 4-6,1 2 1,10-8-1,-2 3 1,-10 10 390,-14 13 0,-1 4-56,34-16 1,-6 5 42,-33 19 3151,9 9-3935,-39 10-520,0 16-322,0 2-2590,-20 31 2803,6-10-969,-18 58 427,10-44 932,10 7 1,2 1 0,-13 6 0,1 27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6.041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 2749 12197,'22'-25'9830,"10"6"-9387,-8-6-647,28 0-418,-5 5 86,9-13 270,18 5-1959,-6-14 2898,21 4-1323,-44 12 1,8-5-15,8-1 1,12-4 0,3-1 0,-9 1 237,13-10 1,5-6 391,-19 12 1,13-7 0,7-4 0,0-1 0,-5 3 0,-13 5-308,0-2 1,-10 3-1,10-8 328,-6 4 1,10-8 0,7-6 0,2-2 0,-2 1 0,-6 4 0,-9 7 55,14-12 0,-11 8 1,12-8-18,-13 12 0,12-8 0,5-5 1,3 0-1,-3 2 0,-6 5 0,-10 9-288,7-4 0,-10 9 0,9-4 254,3 0 1,11-5 0,3 0 0,-2 2 0,-10 8-5,-1 3 0,-7 8 0,7-2-315,9-4 0,10-1 0,-1 1 1,-9 4 148,-15 8 1,-6 3 0,2 0 31,21-5 0,4 0 0,-16 9 757,7 8-1034,-23 5 1,-5 3-214,-3 9 594,19 11 1,-46 1 0,7 7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16.628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0 876 11584,'35'-8'5508,"-13"-1"-4990,17-8-366,-12-9 860,37 7-1435,-8-7 407,5 6 0,4 0-1226,25-12 1429,-22 3 1,17-10 0,2-1-1,-13 4-798,2 0 1,1-2 550,0-1 0,12-7 0,0-1 0,-16 8-74,-9 4 0,-5 2-78,0 0 0,4-3 1,-8 6 370,21-11-94,-26 12 0,-7 2 0,-18 7 0,-6-6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55.0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0 7533,'-21'17'0,"9"0"-900,-7-7 450,16 4 181,-6-12 179,9 13 90,0-13 0,-10 14 0,-2-7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39.064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89 0 7533,'-47'8'-360,"15"-7"900,22 23-181,10-13-89,0 23 180,0-15-180,0 22-3302,0 35 3212,10-14-701,0 22 0,2 1 700,13-13-449,-13 3 1,-2-4 269,0-22-108,-1 41 0,-6-48 1,7 24-1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39.425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45 123 7533,'-25'-8'0,"6"6"-90,19-5 0,0 7 0,9 0 90,4 0-450,48 0 180,-19 0 45,14 0 1,1 0-46,-13 0 270,12 0 0,-2 0 0,-22 0 0,49 0 0,-64 7 359,23 11-89,-38 9 810,8 32-541,-10-19 721,-10 57-990,8-52 179,-8 37-269,10-45 90,0-2-90,0-17 360,0-26-630,0-11 270,0-16-91,0-8-268,10-57 358,-8 34-2595,7 0 1,2 2 1786,1 13 269,10-7 180,0 33-90,0 7-989,0 9 1259,10 1 0,-7 8 0,7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39.927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246 178 9602,'-13'0'719,"-6"0"-539,6 0-180,1 0 90,-7 0 90,16-8 0,-26 6-180,14-6-90,-17 8 360,0 8-180,17 1-90,-24 32 90,34-10-270,5 43 180,15-41-540,46 16 540,-31-39-270,41-10 270,-44-17-450,34-58 360,-34 29 45,-9-4 0,-4 2-44,-4 17 268,-10-33-89,0 48 0,0-7 180,-10 40 90,8 42 0,-8-17-91,8 15 1,4 0-180,8-11 90,-6 8 0,4-3 0,14-18-90,0 16-90,0-39 90,-9-3-630,26-46 450,-22 14-180,0-21 1,-2-5 89,-5-2-1876,-5-4 0,0-1 2056,-3 6-1516,8-37 1606,-10 57-450,0 7 720,0 27 359,0 62-449,0-19-225,3 16 0,4 0-135,5-6-989,10 35 359,0-61 720,10 4 0,-8-31 0,8-4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0.059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89 0 7533,'-44'8'629,"20"2"-449,4 7-180,20 1-180,0-1-90,0 1-269,20-1 179,-6 1 360,18-1 0,-10 1 0,0-1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0.309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0 150 7533,'0'28'449,"0"5"-179,0-14 270,0 14-270,0-6 90,0 0-180,0-1 359,0-1 271,0 3-630,0-9 179,0 4-449,0-29 270,0-27-180,0 0-135,0-18 1,0-3-46,0 8-45,3-12 0,4 2 45,5 22-270,20-23 360,-17 48 90,24 55 0,-24-9 135,2 30 0,-2 4-135,-3-5-405,7 5 1,1-4-766,-2-22 1170,13 19 0,-1-46 0,-6-1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0.543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23 53 7533,'-13'-19'1619,"4"-5"-720,9 23-359,0-7-180,0 8 449,0 8-269,0 1 270,29 48-631,-22-23-89,13 18 0,0 2 0,-8-2-405,8 20 1,2 2 224,-5 2-1080,4-13 1,-3-1 719,-15-8 450,16-3 0,-16-16 0,7-1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0.760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0 106 8702,'0'-27'1439,"0"10"-1169,0-7-90,10 20 90,12-19-270,3 21 0,7-6 180,0 8-270,12 0 360,-7 0-360,34 31 90,-52-8 45,12 17 0,-3 2 45,-13 1 89,7 54-89,-12-62-1349,-10 38 1259,0-60 0,0 3 0,0-26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0.877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67 1 7533,'-25'0'0,"6"0"1349,19 0-180,-10 0-899,7 0-900,-6 0 271,9 8-631,9 1 990,13 9 0,13-1 0,9 1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1.494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23 370 7533,'0'43'1439,"-10"-13"-1259,8 2 90,-8-6-1,10-7-89,0 7 1170,0 6-991,0-18 721,10 25-900,-8-27 539,8 5-539,-10-17-360,0-17 180,0-18 180,0-2-1079,0-53 449,0 36 135,4-8 0,2 1-134,6 9-91,20-30 360,-7 53 90,46 42 0,-39 5 270,0 23 0,-3 7 0,-7 3 0,-5 6 0,-2 1-1,0-4-89,1-4 0,-3-3 0,-10-15-270,16 1 270,-16-41-539,7-42 449,-10 7-2146,0-13 0,0-1 1786,0 2 90,0-36-1262,0 22 1712,0 21-267,19-26 87,-14 50 463,54 9-193,-39 34 719,51 48-539,-44-17 179,8 1 1,1-2-360,-7-6-719,33 21 538,-48-52 1833,36-5-2012,-43-16-450,32-40 360,-36 16-719,6-57 629,-9 48-360,-9-49 540,6 59 180,-26-25 90,24 46 1858,-25 11-1679,28 11 1171,12 77-1171,4-40 181,6 18 0,2-1-90,3-21-361,8 4 1,5-8 90,4-24-585,9 1 1,1-3-676,-11-14 91,40-15 719,-63 3 426,21-13 0,-27-1 0,10-1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2.110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111 414 8612,'10'10'720,"12"-2"-361,-7-24-179,14 5 0,-17-22 0,20 6-180,-17-9 180,5 1-90,-11-23 90,-6 2-180,7-15-270,-40 12 180,3 29-360,-46 38 360,33 15 0,2 26 1,5 7-1,16 9 269,-1 11 1,7 3 0,20-5-640,0-22 0,4-5 640,22-4 90,29 7-180,-5-26-90,7 6 90,-12-30 0,0-7-810,32-34 810,-23 8-1709,-9-17 0,-4-5 899,-11 8 720,3-26 0,-33 40 0,-9 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55.4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51 6183,'-12'-7'360,"3"5"-270,9-6 0,0 8-90,0-8 270,0 6-270,0-6 90,9 8 0,-6-7-90,16 5 90,-7-5 0,19 7-90,-7 0 0,17 0 0,-18 0-90,9 0 90,-11 7 0,1-5 0,-10 5 0,7 1 0,-7-6 0,9 6-90,10 0 90,-7-6 90,17 5-90,-27-7 0,15 0-360,-17 0-539,9-7 899,-9 5 0,-2-6 0,-10 0 0,0-2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2.277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23 0 8702,'-10'41'1259,"8"-9"-899,-8 26 90,10-5-1690,10 9 1420,-8 8-1,3-12 1,0 1 0,-5 23-315,9 0 0,2-1 225,-6-7-945,10-18 1,-1-5 135,-12-22 89,18-29-539,-17-21 1169,16-30 0,-16-2 0,6-9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2.468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22 271 7533,'0'-43'359,"0"6"-5569,-10-6 5390,8 8 90,-8 8 1318,10-6-1408,10 13 860,2 3-591,10 1 361,20 22-990,-15-4 270,24 39-720,-36-10 495,6 20 1,-3 3-316,-13 2 180,2 18 0,-4-1 90,-15-17 0,-3 6 0,-2-3 270,2-25 3302,-34 31-3212,32-61-90,-15-6-630,22-25 271,10-8 269,10-1 0,12-14 0,13-4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2.738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89 88 7533,'-10'44'899,"7"-7"-539,-16-2-180,16-2 180,-7-6-1,10 8 1,20 7-90,-15-12 0,54 11-270,-39-29 270,61-5-180,-42-24 180,25-34-360,-40 10 269,-16-15 1,-6-1-90,-4 17 45,-19-14 0,-8 5-315,0 25 90,-64-9-719,51 25-450,-49 32 899,72-3-90,-21 30 450,40-14 0,20 5 0,4-7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2.943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354 106 7533,'-9'-27'1349,"6"2"-540,-17 15-359,8-6-90,0 15 180,-8-15-181,8 14 1,-30-6-270,15 8 0,-14 0 90,9 8-180,7 1 270,-26 48-360,33-22 0,1 21 0,5 1-90,12-10-180,20 4 1,9-5-1,13-22-945,33-11 1,4-11 944,-15-21 289,4 4 0,-6-6 1,-25-21-1,17-3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3.275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67 36 7533,'-22'-18'0,"10"8"0,2 3 1439,0 7-630,8 7 721,-8 42-1171,20-6-269,-8 33 90,18-23 225,-9 29 0,0 5-225,13-5-315,-2 10 0,-2-7 135,-5-46-720,14 2 630,-17-32-629,10-32 539,1-8-180,-11-29-90,7-16 180,-16 25 90,16-3 1,1 3 179,-12 14 359,41-43-89,-35 67 810,28-3-631,-17 34 991,16 55-811,-26-26-224,5 9 0,-1 1-225,-4-6-450,0 7 0,2-1 270,5-11-1349,10 26 1349,-17-63 0,4 0 0,-19-9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4.365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455 35 7533,'0'-9'-540,"-10"2"270,-2-1 180,0 6-90,-8-6 450,18 8-270,-8 0 90,0 0 1079,-22 0-629,-15 0 360,-19 8-541,10-6 271,-8 13-450,27-13 90,-15 21-180,38-11-360,4 37 270,22-26 0,40 34-90,7-21-45,-6-5 0,2-1 45,8 9 90,-13-11 0,-9 0 0,-24-7 720,13 28-450,-50-20 179,-24 14-1258,-5-16 809,-3-6 0,1-1 0,7 1 0,-27 12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5.440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30 350 8162,'22'0'540,"-9"-8"-450,16-1 0,-4-9-180,9 1 180,8-1 90,-18-7-270,-2 5 0,8-36 0,-25 23-360,4-41 270,-21 43 0,-29-2 180,14 25 360,-45 47-360,33-14 315,5 24 0,4 7-45,6 7 44,18 14 1,12 1-315,18-2 135,5-11 0,6-7-585,14-19 225,2-12 1,1-6-496,2-9 225,4-12 1,-3-8 494,-13-13 0,29-30 0,-37 6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6.109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67 0 7533,'-22'0'-630,"0"0"540,9 0 630,4 8-270,9 2-90,0 14-1,9-4 271,4 13-180,9 2 270,10 34-180,-8-11-181,7 31 1,-1 7-90,-14-45 0,-2 1-937,1 15 1,0 7 0,-3-9 1026,-3 21-839,-2-14 0,-4-6 749,-10-17-496,14 23 316,-17-65-539,1-69 89,6 23-90,-7-35 1,1-6 269,6 12 45,-7-5 0,0 1 46,8 3 313,-3 3 1,0 0 2166,5-6-1987,-1 5 1,2 3-45,9 20-180,2-28 90,10 60 90,0-11 0,1 21 1643,-1-7-1104,10 9 411,-8 9-771,37 55-179,-41-25-270,2 20 0,-5 2 180,-17-16-90,-8 8 0,-3-1 180,-4-9 0,-37 31-270,35-53 0,-22 3-90,37-32-179,-8-25 89,10 10-720,39-57 720,-19 53-179,41-37 269,-46 44-180,24-5 990,-34 15-181,24 18-359,-26 11 1529,16 48-1259,-16-25 720,36 48-990,-22-57 89,54 15-89,-51-45-180,29-6 270,-37-14-270,11-9 90,-1-1-269,-10-31 89,-12 17-450,-32-48 450,-5 54-270,-36-29 181,24 44-316,-3 7 0,0 1 495,8 2-1439,-17 10 1169,51 10 360,30 7 0,4 1 0,20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6.343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265 0 7533,'-34'0'180,"2"0"-180,0 9 1259,7-7-899,-7 13-1,10-13 1,10 6 0,-8 0-540,8 10 90,-10 9 90,10 23 90,2-11 180,12 13 0,6 1-270,4-4-90,20 33 90,-7-49-360,16-21 90,23 11-449,-22-29-46,9-3 1,-2-8 224,-17-21 540,5-10 0,-3-4 0,-9-17 0,-9 18 0,0 1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6.643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66 0 7533,'-24'0'1529,"-6"8"-1169,28 9-180,-8 11-180,20 7 179,2 0 181,20 31-270,-17-15 90,10 5 0,-1 3-270,-17 3 90,12-3 0,2-3 90,-9-14 270,0 23-360,-2-53 0,-10-28 90,0-7-990,10-59 720,2 31-630,3-7 1,2 1 539,7 11-449,8-34 809,-19 68-540,6 20 1439,-6 13 541,18 61-1081,-16-37 181,24 45-810,-24-52 540,37 21-1440,-25-30 1080,34-4 0,-34-25 0,15-9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56.3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18 5824,'12'-10'0,"-3"3"0,-9 7 719,0 0-899,0 7 270,0-5-90,0 13 0,0-13-90,0 13 90,0-5 0,0 7-90,0 15 180,0-11-90,0 27 0,0-27 0,-9 26 0,6-19 0,-6 14 0,-1-8-269,-2 30 269,-9-22-90,9 23 90,2-31-90,0 16 0,8-20 90,-8 33 0,10-41 0,0 18 0,0-23 0,0 0 0,0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6.910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199 34 7533,'-22'-9'0,"10"2"90,2-1 1259,-10 6-989,6-6-1,-18 8-89,20 0-90,2 8 0,10 1 0,-10 9 180,7 7-180,-6-5 0,9 13 179,0-6 181,9 47-540,4-29-1966,5 5 0,5-2 1876,14-8-1120,17 34 1030,-29-43-763,-6 33 763,-28-48-630,-33 23 630,3-37-1349,-35-2 1529,47-10 0,-12-8 0,26 1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8.561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89 0 7533,'-22'17'0,"0"1"-450,10-1-180,-8 24 450,18-10 720,-8 28-270,20-15-270,2 17 225,8 10 0,2 5-90,-9-27 0,1 2 14,2 12 1,3 9 0,-3-11-330,9 19-270,-4-20 1,-1-5 179,-5-14 270,5-1 0,-20-32 0,0-8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8.892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23 88 7533,'-12'10'-990,"2"13"1170,20-11-90,2 13 0,10-7 180,0-8-360,20 5 270,-5-13-90,46-2-270,-31-9 45,0-4 0,-1 0 45,-10 1 90,10 16 0,-1 8 0,-8 11 135,-13 19 0,-4 6-45,4 12 180,-16 10 0,-4 1-270,6-6 269,1-5 1,-2-6 0,-12-31 270,-12-39-450,5-19 90,-24-56-90,17 35-360,5 2 0,1 0-270,-4 0 360,8 1 0,4 1-359,8 3-361,22-27 900,5 37 0,17-2 0,-10 24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9.381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244 1 7533,'-13'29'-990,"3"3"541,1-23 1348,6 1-449,-16-3-180,6 1-1,1-6-179,-8 6 0,18-8-90,-18 0 180,-2 0-90,-2 0 270,-18 23-360,27-9 450,-4 58-360,19-37 269,19 55-269,-14-57-180,54 23 90,-49-44-179,68-20 179,-68-13-225,24-14 0,1-4 225,-18-4-540,15-46 360,-22 63-270,-10-28 540,0 50-90,0 11 450,0 15 360,10 60-540,2-38 44,7 14 1,4-3-225,4-18 0,7 2 0,3-6 0,-8-21-360,42-43 360,-44-4-450,5-34 180,-22 19 1,-10 13-361,0-6 270,0 8 0,0 0-360,0-16 810,0 28-180,0 8 360,-10 34-90,8 63-90,2-35-225,13 13 0,6 0-45,8-15-405,8-6 1,1-4 494,-7-16 0,43-11 0,-26-18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49.777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133 1 7533,'-54'0'-1170,"17"0"990,5 8 900,22-6-360,10 5-180,0-7-180,0 8-180,0-6 90,10 13-360,3-13 180,18 6-269,23 0 449,-24 2 90,39 7 0,-42 1 0,27 7 0,-30-13 719,15 27-629,-34-18 1439,25 45-1259,-18-24 810,0 47-631,-2-46 91,-10 38-270,0-58 90,0 1-540,0-34 180,0-38-540,0-8 270,5 5 0,0-2 90,-3-15-449,38-22 539,-33 67 180,62 23-180,-59 23 720,39 36-361,-37-14-483,10 7 754,0 1-181,-10-9-89,-2-1-989,29 23 269,-29-38 90,49 18-1079,-54-46 1439,24-15 0,-26 3 0,7-14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50.558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44 0 7533,'-12'17'270,"2"-7"179,0 13-269,8-11 0,-8 21 0,10-5 0,0 14-3392,10 58 3392,2-26-975,8 12 1,2-1 974,5-9-774,7-8 0,3-6 414,2-21-1320,55-16 1320,-53-36-720,21-32 361,-50 13 539,8-10 0,-18 12 0,8-6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50.811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111 36 7533,'-35'0'-270,"-7"7"90,28-5 0,-6 6 90,20-1 540,0-5-180,0 14 0,20-6-91,-6 0 1,58-3-270,-31-7 0,11-6 0,-1-3-89,-9-3 134,9-3 0,-1-3 45,-18-1-180,58 1 180,-60 10 629,51 63-629,-61-26 270,5 22 0,-1 3-90,-12-4-45,-1 1 0,0-2-45,1-6-720,-2 13 180,-10-46 450,10-49 0,2 4 0,10-41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50.958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89 1 7533,'-22'0'0,"-10"7"270,17 3-91,-4-1 1,19 7 0,0-14-360,0 14 180,0-6 180,10-1-1349,31 7 449,-1-14 720,33 5 0,-26 2 0,7 1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51.494"/>
    </inkml:context>
    <inkml:brush xml:id="br0">
      <inkml:brushProperty name="width" value="0.06" units="cm"/>
      <inkml:brushProperty name="height" value="0.06" units="cm"/>
      <inkml:brushProperty name="color" value="#00A0D7"/>
    </inkml:brush>
  </inkml:definitions>
  <inkml:trace contextRef="#ctx0" brushRef="#br0">0 170 7533,'0'35'-540,"10"0"360,-7 1 540,6-2-90,-9-6-90,0 5 179,10-6-179,-7 24 0,16-21 270,-16 19-270,16-29 0,-16-18-90,7-6 90,-10-76-630,0 41 270,0-22 0,0 1-270,0 23-89,19-50 359,-14 64 180,35-19 90,4 64 90,-15-6-1,30 34-708,-44-15 888,17 8-89,-20-6 0,8 6 270,-8 8-450,0-20-180,8 2 180,-18-25-270,8-16 0,-10-17 270,0-5-810,0-51 360,10 43-89,2-49 269,0 64-270,18-18 720,-15 31-270,7 10 540,7 25-271,-14-3 361,46 42-450,-41-39-270,49 24 180,-52-40-360,54-16 270,-32-5-45,3-14 0,0-4-45,-3-3-180,-1-11 1,-5-2 179,-16 3-450,13-31 450,-40 52 90,-22 22 180,5 30-90,0 17 0,2 5 629,1 12 1,14 29 0,8 0-361,4-27 1,27 15 0,13-10 0,12-46-2061,8-8 0,1-11 1701,11-33 0,-24-9 0,6-12 0,-7 1 0,-8 0 0,-1-3 0,1-6 0,1 0 0,0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29.260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1 264 7892,'22'35'2248,"-10"0"-1561,8 0-6086,-18 8 5987,28 1-590,-16 1-536,18 29 717,-10-31 1500,10 23-1519,-7-38-323,-3-19-173,-2-18-12,-18-66 916,8 21-424,-5-29 0,0-3 233,7 14-332,-1-7 0,0 4 2645,1 24-2936,18-31 350,-25 59 1,34-8-1,-15 31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56.9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 6723,'12'0'-899,"-2"0"1079,-1 0 89,3 0-179,10 0 90,-1 0-90,-9 0 0,8 0 90,11 0-90,4 0-180,18 0 180,-19 0 0,6 0-90,-16 0-270,46 0 180,-30 0-90,51-7 90,-53 5 0,32-13 90,-54 13 0,23-6 0,-37 8-269,8 0 269,-10 0 0,-10 0 0,8 8 0,-8 1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29.943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221 719 7815,'-22'-17'1387,"10"8"-933,-8-7-913,18 7 995,-8-9-387,10 0 2,-10-15-4,-2 12 246,-10-12-379,-1 23-144,1 2-144,10 8-324,-17 47 499,24-12 89,-15 49 353,20-37 59,0 19-237,10-35 374,12 10-221,-7-32-121,14-16-523,-17-5 42,20-44-18,-17 22-6,5-48 255,-20 49 5,10-31 152,-8 43 325,8-4-21,0 17-534,-8 8-328,8 8 474,10 25-199,-16-10 272,46 49-334,-23-54-93,36 13-36,-26-41 182,-5-16 570,-12-8-176,-8-11-41,0-7-128,-2-1 100,-10-31 287,0 24-271,1-6 0,-2 1 358,-9 9-424,1-3 1,-4 5-197,-11 21-99,-8 0-73,19 42 50,4 35 184,9 2 217,3 14 1,3 3-115,7 5-29,7-5 1,1-3-75,-3-13 81,50 18-49,-48-41 158,41 7-661,-36-39 33,-3-17 265,-12 4 188,-10-36 181,0 26-178,0-28 376,0 30-139,0-4 268,0 24 204,0 1-509,0 8-661,19 23 190,-4-9 29,37 27-115,-25-23 276,34 16 1,-34-15 0,15 7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30.059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133 105 7726,'-25'-17'850,"-4"8"-909,16-7 540,-9 6-618,0 1 106,10-7 344,2 14-272,10-14-223,20 14 137,4-5 1,11 7 0,-3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31.343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199 1045 7726,'-22'-9'492,"10"-7"236,-8 7-1454,18-9 1030,-8 0-250,10 1 720,0-9-463,0 8 586,-20-23-586,15 19-26,-24-11-120,16 23-395,1 2 104,2 8-591,-9 31 434,14-7 242,-15 73 105,20-43 29,0 8 1,0-1 219,0-8 157,20 44-123,-15-64 486,34 8-969,-24-41-89,17-48 59,-20-42 246,-2 3-966,-10-13 796,0 48 176,0-1 67,0 1 176,0-1 208,-10-47-377,7 44-269,-6 1 1,-1 5 24,7 27 39,-6 23-671,9 31 716,0 29-222,9-7-37,-6-1 191,16 9-105,-3-4 0,0 2-42,11 9-208,8 10 0,2-4 673,-8-27-382,5-4 0,3-4-198,0-20-60,17-35-99,-30-7 312,6-58 195,-28 38-2269,8-47 2449,-10 57 276,-19-39 12,14 41 364,-25-20-386,18 24 15,-20-6-614,17 21-275,-14 4-66,17 18 48,-1 24 261,4 3 262,9 62 130,0-43-131,19 41 146,-14-67 3179,25-5-3223,1-10 431,-4-21-971,25-3-138,-28-18 34,8-55 336,-10 35 57,-9-50 31,6 66 202,-16-25 325,7 42 1,-10-10 42,9 32-577,-6 33 117,17-16-406,11 40 127,-13-51-359,31 9 49,-35-23-268,18-32 389,-19 17 442,-4-73 146,-9 44-182,-12-16 1,-5-3 151,0 1-96,-7-7 1,-4 0 332,-6-4-132,12-4 0,0-1-107,-13 4-39,23 17 0,2 7-36,0 20 175,20 54-61,3 19-64,2 27 1,1 8 10,9 15-1244,-9-25 0,3 8 0,-2-8 1134,-4-19 1,1 0-163,5 17 1,3 8-1,-2-12-31,7 6-274,-1-1 0,-1-6 330,-10-27-619,5 6 335,-20-40-331,-10-40 708,8 6 85,-28-55-93,15 46 112,-17-46-92,10 48 218,0-33 101,10 35 968,2-27-1087,10 35 84,30-26-234,-13 44-267,44-18 11,-24 29-201,17-6 41,-10 16-207,0 17 165,-19-4 115,14 51 219,-34-37 85,10 13 1,-1 2 93,-11-8-175,36 48 258,-31-57-154,31 8-196,-27-34-202,10-53 419,-10 18-47,-4-33 0,-6-6 108,-12 9-166,-8-19 0,-5 0 82,-7 21 61,-10-3 0,-1 5 210,12 21 346,-33-16-911,48 39 229,-6 2-869,30 16-44,32 2 829,-3 7 1,15 1 0,-22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31.909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205 888 7726,'0'37'2506,"0"4"-1670,0-22-419,0 15-166,0-15-96,-10 6-89,8-7 370,-8-1 275,10-7-540,0 6-1,0-14-94,10 5-462,2-14 259,20-19-197,-8-3 255,18-45-127,-27 24 141,6-11 1,-3-1-138,-13 5 88,6-12 1,-2 2 262,-9 21-214,-13-8 1,-4 2 269,0 20-507,-64-9 25,39 33-204,-51 39-17,54 0 547,5 23 0,7 7-179,12 5 128,11-3 1,8-3 280,11-19-265,22-2 1,7-7 49,-10-16 212,57 7-339,-64-32-70,34-40 17,-44 16-43,4-18 1,-3-3 147,-5-1-1602,-3-10 1,2 0 1931,10 3 23,0-22-69,-10 41-73,-2 8 50,-10 8-200,10 9-130,-8 11-69,18 7-75,-18 62 620,3-9 0,0 3-249,0-2 1,0 1-37,0 23 0,2-10-76,6-34 3297,26 21-3595,-22-61 23,32-32 0,3-11 454,-16-6-1890,15-24 0,-1-3 1502,-13 12-867,4-16 0,1 1 909,0 13-441,-4 3 0,-5 9 543,-18 39-44,24 28-283,-34 25 520,23 30 1,3 6-419,-11 2 108,25 6 0,10-6-781,9-19 1015,-11-17 1,2-2-1,33 3 1,1 0-1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7:58.410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 34 7859,'0'-17'7366,"0"8"-4910,0 1-1139,0 8-3077,0 0 287,0 8 2615,0-6-353,0 5 1233,0 1-1932,0 2-90,0 0 180,0 13 1751,0-12 1,0 7-2022,10-3-254,-8 3 521,8-7-701,0 21 470,-8-21 220,18 23-539,-18-23 449,18 20-491,-18-19 1027,8 13-942,-10-15 1033,10 5-1085,-8-5 422,8 0-317,-10 5 291,0-5 491,0 0-504,10 6-358,-8-6 390,8 7 46,-10 0-104,0 1 765,0-8-650,0 5-90,0-5 90,0 8 331,0-9-364,10 7-108,-8-14-729,18 21 76,-17-19 268,6 19 330,-9-21 106,0 14 0,10-6-628,-7 0 1063,16 5-375,-6-5-348,-1-1-199,7 7-110,-16-14-364,17 14 154,-18-7 1558,18 9-1606,-8-8 879,10 13 273,-10-11-145,-2 5 384,-10-1 424,10-7-805,-8 9 83,18-1-238,-18 1 1145,8-8-1215,-10-3 841,0 1-424,0-6-347,10 6-153,-7-8-1869,6 8 1946,-9-7-104,0 7 945,0 0-765,0-6 0,0 14-170,10-14-604,-7 13 2361,16-5-2025,-16 0 84,7 5-369,-1-13-950,4 14 828,-1-14-564,-2 14 2032,-10-15-945,10 15 687,-8-14-1223,18 5 8,-18 1 1809,18-6-1930,-18 14 2240,8-6-1491,0-1-292,-8 7 905,8-7-282,-10 9 887,0-8-1040,0 5 1194,10-13-2301,-8 22 1763,8-21-990,0 21 156,-8-15 740,18 9-1073,-18-8 544,8 13-133,-10-19 1118,10 19-1212,-7-21 533,6 14-447,-9-14 161,10 13 238,2-13-1341,1 14 841,-3-14-802,-1 6 596,-6-8-191,16 7 36,-16-5-23,17 14 329,-18-14 904,18 14-807,-18-14 647,8 13-147,0-13-23,-8 5 571,8-7-1447,-10 0-19,10 8 629,-8-6 9,8 14 320,-10-14-20,10 14 463,2-7-1287,0 9 1559,8-1-332,-17-7-56,16 5-649,-16-5 432,6 8-740,-9-8 627,10 5 3,-7-5 16,16 7-336,-6-7-562,-1 6 788,-2-7-781,0 9 565,-8-8-1,8 5 82,0-13-1285,2 14 1345,0-15-659,8 23 469,-18-20 28,8 12-295,0-9-501,-8 3 878,18 0 80,-8 6-318,0-14 127,-2 13-33,0-13-542,-7 13 962,6-13-693,-9 14 349,10-14-303,-7 14 686,6-15-286,1 15-107,3-14-20,-1 13-383,-2-13 484,-1 6-625,-6 0 1526,7 2-1427,-10-1 1419,0 7-736,10-6 298,-8 7-97,8-7 82,0 5-236,-8-13-793,18 14 402,-18-7 83,8 9-121,0-8 133,-8 14-22,8-20-308,-10 11 539,0-15-731,0 8 999,0-6-537,10 5-234,-8 1 765,18 2-1246,-18-1 1621,18 7-1264,-17-14 1108,6 21-676,-9-19 35,10 20 414,-7-22-858,16 13 593,-16-13-753,16 22 737,-16-20 207,7 19-380,-1-21-873,-6 13 949,7-13-501,-10 14 885,0-6-80,10 7-224,-8-7 120,18 5-716,-18-13 846,18 14-998,-18-6 1644,18 15-1308,-18-14 379,28 28-235,-25-33-281,24 25 528,-27-21 426,18 8-520,-17-9-38,16 14-41,-16-19-254,16 20 254,-6-22-573,9 22 614,-10-20-871,8 19 990,-18-13-50,27 7-237,-24-8 302,25-1-639,-28-8 386,18 8-229,-8-6 237,20 14-205,-17-14-839,14 13 1116,-16-13-728,9 13 1163,-10-13-232,8 14-29,-8-14-180,10 14 56,-10-14-46,8 13 67,-18-5 687,8 0-700,0-2 278,2-1-398,0-5 115,8 13 74,-8-12-55,1 12 201,-4-13-1033,11 22 910,-15-21 115,24 29 23,-26-29 502,16 21-687,-16-22 324,7 13-318,-10-13 560,0 14-434,10-14-566,2 13 444,0-13-821,8 14 587,-18-6 664,18 7-724,-18-7 461,8 5-339,0-13 179,-8 14 205,18-14-246,-18 14 341,8-14-1166,0 13 901,-7-13-644,16 5 26,-16 1 1344,6 2-1234,-9 0 1184,10-2-1270,-7-8 345,16 8-312,-16-6 513,16 13 222,-16-13-709,7 13 652,-10-5-182,10 0 81,-8-2 914,18-1-1049,-8-5-422,0 14 704,-2-14-673,0 13 489,-8-13-455,18 14 285,-18-14-320,18 14 632,-18-14 164,28 13-755,-25-13 362,14 14-222,-9-14-136,2 13 601,1-13-486,16 14 128,-24-7 741,15 1-503,-10 14 562,-8-20-320,27 27 66,-24-27-556,25 26 599,-18-18-327,10 13-313,0-7 308,0-1-531,-9-7 145,16 6 6,-14-7 197,7 9-22,-2-8-234,2 13 126,2-19-408,-2 19 578,-2-21-698,2 14 622,-7-14-335,14 13-23,-17-13 215,20 14-45,-17-14 240,14 6-386,-26-8 326,17 0-370,-8 0 468,10 7-90,0-5 43,10 6-196,-8 0 484,8-6-473,-10 6 507,10 0-87,-17-6-74,24 5-199,-34-7 23,35 8 44,-36-6 78,36 13 120,-26-13-426,28 22 495,-17-20-251,7 19 253,-20-21-144,7 6 28,-16-8-464,17 0-10,-18 0 201,27 0-318,-24 0 299,25-8-612,-28 6 865,18-6-519,-18 8 489,18 0-90,-18 0 0,28 0 0,-25 0 0,14 0 216,-19 0-288,0 0 156,10 0-84,-7 0 0,16 0 0,-6 0 180,-1 0-180,-2 0 0,0 0 0,2 0 90,10 0 0,0 0-90,-10 0 90,8 0 89,2 16 345,2-12-390,-1 19 637,-4-21-782,3 13 517,-7-5-4,14 0-182,-26-2 754,17 0-1240,-18-6 826,18 5-984,-18-7 275,18 0-336,-18 0-87,18 0 182,-18 0-993,8 0 898,-10 0-259,10 0 258,-8 0 328,18 0-1,-18 0 90,18 0-90,-17 0 59,16-7-178,-16 5 110,6-6 90,-9 8-22,10 0-90,-7 0 90,16 0 0,-16 0 90,16 0 88,-16 0-110,17-8-248,-18 6 321,8-6-91,-10 8 40,10 0-90,-8 0 0,8 0 0,0 0 0,-8 0 158,8 0-208,0-8 36,-8 6 51,18-5-204,-18 7 167,8 0 0,0 0 90,2 0-90,0-8-53,8 6-50,-17-5 509,6 7-238,-9-8 500,10 6-811,2-6 120,1 8 23,6 0 52,-6-8-24,-1 6-581,-2-6 589,-10 8-703,10 0 810,-8 0-121,27 0-22,-24 0 90,25 0-52,-28 0 162,8-8-109,0 6-228,2-5 191,0 7 36,8 0-90,-8 0 90,1 0-90,-4 0 90,1 0-127,-7 0 204,16 0-11,-6 0-126,9-8-233,-10 6 113,8-6-173,-18 8 293,18 0 0,-8 0-30,0-8-48,-2 6-107,10-6 194,-15 8 171,34-7-149,-34 5-186,14-13 137,-19 13 787,10-14-465,2 14-304,11-14 231,-11 14-376,7-13 367,-16 5 485,7 0-544,-10 2-283,10-7 83,-8 11 411,18-12-360,-18 9 536,8 5-832,0-14 8,-8 7 650,18-9-1051,-18 0 970,18 1-546,-18 7 727,18-5-951,-8 5 697,10-8-503,-9 8-248,-4-5 714,-9 13-110,10-13 107,-7 13-722,26-14 376,-24 14 13,25-14-26,-28 15 129,8-7-168,-10 0 276,19-1-419,-14-1 672,25-14-119,-28 20 252,18-19-182,-18 21-294,18-13 16,-18 5-114,18 0 117,-18-5 299,18 13-410,-17-14 487,6 14-723,-9-6 1033,10 0-706,-7 6-503,16-5 339,-16 7-332,7 0 479,-10 0-632,9-8 754,-6 6-775,16-6 435,-16 8 157,7 0 222,-10-8 317,0 6 0,10-5-360,-8 7-110,8 0 0,0-8 186,-8 6-228,8-6 0,-10 8-530,10-8-5,-8 6 511,18-13 14,-18 13 3,8-13 108,-10 13 282,0-14-1,0 14 11,10-6-334,-8 0 228,18 6-273,-18-13 317,18 13-444,-17-13 105,6 13-354,1-14 207,-7 14 215,6-14-109,-9 14 479,0-13-409,10 13 81,-7-6-101,16 0 18,-16-1 55,16-1-109,-16 3 179,17-2-533,-18 7 111,8-13 538,-10 13 82,0-6 157,0 8-602,10-8 145,-8 6-208,8-6 143,0 8 65,-8-7 102,18 5-559,-18-6 352,8 0 127,0 6-92,-8-6 308,8 8-232,-10 0 94,10-8-320,-8 6 262,8-5-262,-10 7 219,10-8 89,-8 6-216,8-5 141,-10 7-3,10 0 5,-7 0-1,6 0-179,-9 0-5,0 0 88,0-8 430,0 6-91,0-6 94,0 8-431,0 0 180,10 0-90,-7-8 225,6 6-298,-9-5 163,0 7-430,0 0 89,10 0 251,-7 0 90,7-8-79,-10 5 103,9-5 150,-6 8-604,7 0 430,-10 0 0,0-7 250,9 5-320,-6-5 190,7 7-460,-10 0-882,0 0 1,19-8 0,6-2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2.465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1 105 8639,'0'-35'3073,"0"8"-1479,0 2-887,0 15-300,0 3-286,0 7-515,0 0-81,0 7 1446,0 42-881,0-14-270,0 62 270,0-46-180,0 40 90,0-42 251,0 41 360,0-55-971,10 36 74,-8-49 108,8 11-139,0-23-16,-8-26 545,8 2-257,-10-34 225,0 26 270,0-42-345,0 39 253,0-24-130,0 39 375,0 10-725,0 10 77,-10 46 179,8-13-449,-8 57 212,10-42 89,3 14 0,4 2 0,5 4 1,-1-12-1,0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3.048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66 161 8839,'0'9'1530,"-9"6"-1056,6-13-567,-16 7 110,16-9-368,-7 0 215,10 0-11,-10 0 394,8-24-301,-8 10-78,10-27 221,0 22 426,0-22-65,0 27-90,0-25 1,0 35-1,0 4-846,0 20 631,0 46-145,0-15 0,0 40-45,0-36 0,0 1-45,0 41 150,0-32 0,0 9 0,0-9-60,0 35 450,0-7 0,0-7-360,0-41 90,0 9-90,0-69 0,0-5 90,10-38-184,-8 9-1614,8 0 0,0-1 1718,-7-11-1250,6 11 0,1 2 1254,-7 6-665,6-6 666,-9 38-211,0 25 19,0 14 22,0 71-36,0-28 72,0 12 0,0 3-75,0 7 42,0-20 1,0 12 0,0-11-68,0-23 1,0-1-2,0 23 1,-1 9-1,2-14 2092,9 7-2030,-9-13 1,1-4 51,8-12 2995,-10-4-3033,0-25 1361,0-3-1209,0-13 137,0 6-379,0-8-306,0 0-582,0-8 821,0-2 171,9-7 0,4-8 1,9-2-1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3.476"/>
    </inkml:context>
    <inkml:brush xml:id="br0">
      <inkml:brushProperty name="width" value="0.08" units="cm"/>
      <inkml:brushProperty name="height" value="0.08" units="cm"/>
      <inkml:brushProperty name="color" value="#00A0D7"/>
    </inkml:brush>
  </inkml:definitions>
  <inkml:trace contextRef="#ctx0" brushRef="#br0">0 1 10062,'0'35'7086,"0"-15"-4754,0 10-1166,0-18-413,0 21-161,10-6-868,-7 16 623,6 9-785,1 10 1,1 15-1,-2-5 367,-6-8 1,1 2 37,6 4 1,3 10 0,2 3 0,-4-6-336,-2-4 0,-2-4 1,2 5 212,3 3 0,2 6 0,1 0 0,-2-5-88,0-3 0,-1-4 0,0 5 249,-1 6 0,-1 7 0,1-3 0,-2-13 0,3-10 0,-1-3 1,0 38-1,0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6.39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354 0 7533,'-22'0'0,"0"0"-90,0 8 90,10 10 90,-8 0-270,18 16 360,-18-7-90,8 16-360,-20 25 180,7-10 225,0 7 0,-1 1-135,-1-8 0,0 11 0,2-2 90,10-22-630,-4 29 540,19-47 0,10-9 0,2-26 0,10-11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6.64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133 1 7533,'-34'37'-1260,"-8"19"1081,27-24-91,-4 18 270,19-7 0,-10-6 180,7 14 89,-7 2-269,10-15 450,0 19-270,0-44 90,10-5 90,3-27 89,38-48-539,-21 25 180,10-7 0,0 1-180,-10 12-45,10-1 1,1 2-46,-12 14-450,43-20 360,-55 22 270,22-7 0,-27 8 0,10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0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0 177 6723,'0'19'450,"0"-3"-360,0-16 809,0 0-629,0 7-180,0-5 90,0 6-90,0-8 450,10 0-450,-8 0 449,28 0-629,-15 0 270,17 0-90,-1 0 0,4-8-180,9 6-45,10-9 0,5-1 45,32 8-1251,-12-7 1,14-4 0,-8 2 1205,-12 6 0,2 0-23,1-3 1,11-4 0,2 0-1,-13 3-119,4 4 0,-2 1-113,11-7 0,8-2 1,-14 4 299,-28 9 0,-6 0-315,7-10 0,-9 1 405,-28 9 0,-38-7 0,-6 9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57.4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22 547 5914,'-12'-10'180,"3"2"-91,9 8 361,0 0-360,0-7 0,0-2-90,0 0 0,0-7 180,0-1-270,9-2-180,3-29 270,0 18-90,-2-42-90,-10 32 0,0-39 91,0 39-1,0-24 90,0 35 0,0-3 0,-10 22 0,-2 3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7.00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310 53 7533,'-47'-9'0,"15"-7"-180,12 14 90,8-5 90,0 7 540,-8-8 89,8 6-539,-10-6-360,-10 31 90,8-2 270,-8 38-90,10-20 90,9 20-180,3-30 180,10 27-90,10-33 90,42 26 0,-10-38-225,14 2 0,0-2 135,-11-2-135,6 3 0,-2 2 46,-19 5 89,2 30-90,-25-18 449,-76 20-359,35-32-495,-32-14 1,-1-10 494,30-7 0,-31-28 0,68 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7.20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89 1 7533,'-10'17'90,"-12"1"-90,-3-1 269,3 8-89,12-5-270,10 13 270,0 10 90,20 3 0,-5 4 0,4 0-270,28 4 135,-10 11 0,0-1-495,2-18-45,3 9 0,-3-4 46,-19-26 359,19 22 0,-29-38 0,2 8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7.52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0 306 7533,'0'-36'-990,"0"2"1170,10 2-90,3 18-180,-1-18 180,7 23-90,-6-1 0,-1 2 90,8 8 180,-8 24-90,0-3 809,18 53-899,-25-39 0,24 21 90,-17-38 0,20-16-90,2-4 0,11-47 0,-11 16-2056,-16-15 0,-4-1 1606,-2 12-390,-22-51 660,-4 73-90,-58-24 0,31 45-179,-52 11 179,63-3 0,-9 32 180,39-32 0,10 12 0,2-19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7.70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123 0 7533,'-36'25'449,"-14"3"-89,36 7-180,-8 0 0,22 8 90,12 1-90,10 1-180,10-2 180,2 0-45,2-5 0,2 0-135,13 14-360,-4 5 0,0-1 270,2-11-766,15 21 406,-40-41 456,6-7-185,-28-8-1,8-2 180,-10-8 0,0-16 0,0-3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7.90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45 159 7533,'-13'-27'-180,"-6"-15"180,16 21 0,-7-12 270,20 15-90,3 8-1,9 3-89,10 7-90,-8 7-90,8 3 0,-10 8 180,-10 38-90,-2-28 0,-10 44 0,0-51 0,0 12 0,0-31 0,0-4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8.08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67 0 7533,'-25'0'-90,"5"8"90,11-6 0,6 22 90,-7-5-90,20 16 0,-7 0 0,26 0 179,1 6 1,4 0-180,20 6 90,2 13 0,1 0-359,4-15 269,-8 9 0,0-3 0,8-15 0,13 20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8.22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45 245 7533,'-24'-36'0,"4"3"-810,30 15 270,-8 1 271,18-1 538,-8 1-179,10 7-90,10-13 0,2 12 0,1-23 0,-3 7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8.65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22 219 7533,'-12'17'-540,"2"1"990,10 0-180,0 7 179,10 10 1,12 2-180,3 6 0,6 0-270,1-6 270,22 37-360,-14-39 270,21 29-270,-46-52 270,4-5-91,-19-24-358,-10-42 89,-2 17-450,0-55 450,-8 53-719,8-37 719,0 57-540,2-22 450,10 42 990,20 4 359,34 27-899,-3-6 90,13 10-295,-13-29 295,-24 6-180,25-8-90,-18-8 450,30-32-270,-25 6-450,-5-9 0,-6-3-180,-13 3 270,4-23 0,-19 39 1,-10 1-91,-2 16 180,-20-5 0,8 20 450,-28 29-360,35-9 269,-13 48-89,30-43 270,10 21-270,3-24-900,58-1-269,-27-17 870,39-1 0,-29-16 0,3-1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9.09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45 11 7533,'-25'0'-90,"5"-8"90,20 6 0,0 2 0,0 9 0,20 17 0,-5 9 270,27 2-46,-7 10 1,3 3-45,26 7-135,-23-9 0,4 3-135,23 1 0,-4-5 180,-10 2-270,18 6 0,-4-7 270,-38-32-90,11 23 0,-21-30 0,-8 9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09.86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44 947 7533,'-22'-18'-360,"10"1"90,2-8 270,10 5-180,0-5 180,0 7 0,10 1 0,12-24 0,12 17-540,11-32 181,-1 27 359,0-22 0,-10 30 449,8 6-269,-17 24 540,16 16-360,-26 2 449,34 24-539,-32-12 450,35 20-540,-28-30 179,8-4-269,-19-18 810,-4-30-1080,-9 10 180,0-28 0,-9 14-810,-23-63 720,14 41-2371,-3-15 1,3 0 1561,16 19-1272,-8-52 1901,30 64 270,24-16 0,-15 40 0,20 1 0,-36 8 0,9 8 0,0 1 0,-10 9 0,8-8 0,-18-3 3391,8-7-3212,-10 0 2354,0 0-2264,-10 0 451,8 16-450,-18-12 360,8 43-540,-1-32 179,4 50-269,9-35 90,9 29-90,-6-38 90,17 3 0,-8-24-90,20-32 0,-18 9-539,16-67 449,-28 45-360,8-11 0,0 0 270,-8 19 0,8-35 270,-10 60-90,0-4 450,0 16 0,10 24-180,2-10 449,20 42-449,-7-40-180,16 15 0,-16-31-180,17-8 0,-28-2-720,26-31 631,-35 10-541,14-35 540,-19 35-450,0-18 451,-10 37 89,-2-3-90,0 15 360,2 8-630,10-6 450,10 13 0,12-13 0,12 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02.2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69 6633,'12'-19'-360,"-3"4"270,-9 15 180,10 0 0,2-8 0,0 7 0,7-7 180,-7 8-270,10 0 90,9 0 0,-17 0-90,15 0 90,-17 0-360,0 0 90,-3 0 180,-9 0-90,0 0-180,-19 0 180,14 0 270,-33 0-180,24 0 90,-17 8 90,19-7 90,2 7-180,10-8 180,10 0-270,2-8-360,28 7 450,-4-15-90,-2 14 0,4-6 0,-14 8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10.38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89 701 7533,'-22'0'-180,"-10"-8"0,17-2-180,-5 0 90,20-5 90,0 13 90,10-5 450,32 7-360,-3 0-90,55 7 270,-43 3-1921,1 1 0,-1 3 1921,-9 6-154,39 28 244,-54-24 165,15 24-165,-30-36 360,-2 11-450,-20-21-180,-12-9 180,7-5-630,-34-52 0,32 29-90,-25-55 271,20 57-91,10-31 360,2 42-180,20-19 270,-8 30 2997,37-5-2638,-21 16 361,53 0-540,-42 0 0,23 0-91,-20 0-179,-8 0-269,18 0 179,-18 0-360,-1-8 360,-14-1 425,-9-25-425,0 13-90,-19-28 90,14 28 540,-25-20-270,28 30 318,-8-13-858,10 22 90,0-6-179,0 1-271,0-3 450,10-8-89,-8-15 269,8 12 90,-10-51 0,-10 45 0,-2-29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11.11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45 474 7443,'-12'-10'899,"-8"2"-719,18 8-90,-8 0 270,10-8-180,10 7-180,-8-15 90,18 14 0,-8-14-270,10 15 0,20-7-540,24 8 540,-14 0-179,19 8 628,-47-7 1,-2 15 0,-12-14 0,-10 6-90,0-8-180,-10-16 90,-2 4-270,-10-21 90,0 13-540,0-27 450,0 23-179,-10-40 269,17 48 270,-5-22-270,1 20 0,14 6 270,-15-19-270,20 27 359,0-12-89,0 16-180,0-8 180,10 7-90,2-7-360,10 8-179,20 0 359,-25 0-90,23 0 90,-38 0 0,18-8 0,-18 6 180,8-13-90,-10 5 180,0-8-180,0 9 90,-20 0-90,15 9 180,-34 9-180,34 8 539,-34 18-449,34-5 360,-15 26-360,20-33 90,10 34-90,3-36 180,9 4-270,0-17 90,-10-8-270,17 0 270,-14 0-540,46 16 450,-31 3-225,25 15 0,0 7 45,-18 18-636,7-4 0,10 9 1,-12-3 680,-21-13 0,-5 3-45,12 21 0,4 11 0,-11-11 180,-19 16 135,-26-11 0,-13-8 45,-19-28-90,-10-17 0,-3-7 450,-15-17-136,4-31 1,3-10-405,6-8 0,17-18 0,17-4 0,47 9-67,5-30 0,36 40 0,-4-1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23.05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266 438 8060,'-12'0'-1080,"-8"0"811,8 0 89,-1 0 180,4 0 90,-1-8 230,7-1 317,-7-9 10,1-15 113,6 4-27,-16-37-63,16 25 51,-26-40-81,24 40-158,-35-25-630,26 44 457,-18-1-649,20 23-214,2 23 365,20-1 334,21 59-69,-13-44-136,12 7 1,-1 0 39,-22-14 96,25 15 1,5 0 59,-8 0 164,7 7 0,2 1-281,-1-2-13,-2 9 1,1 2-174,3 2 83,-17-19 0,0 2 60,5-2 1,-5-1 33,-14 27 303,21 8-142,-19-7 125,-8-56-150,8 30 118,-10-42-61,0 12-11,-10-24-448,-22-32 27,15 6 206,-32-39-132,34 33 89,-26-41-128,6 38 152,13-10 0,0 1 42,-12 7 82,3-19 1,0-1 101,2 17-1865,2-6 0,2 3 1772,13 20-156,2-18 233,10 37 135,0-3-265,0 15-579,30 15 139,-13 5 362,54 38-145,-41-17 144,14 14 1,2 3-254,-4-2 250,-4-2 1,-2-1-116,-2 2 558,2 2 0,-1 0-65,-3 2-324,8 2 0,1-1-327,-4-12 410,7 20-119,17 8-9,-31-17-3,20 5 0,1 2-21,-17 0-944,16 4 0,1-2 991,-12-7-378,-7-10 0,0-3 445,2-7-356,8 23 288,-28-50 1335,6 10-1354,-20-32 24,-10-26 148,-2 3-177,-2-17 1,-4-2 53,-16 4 19,11-9 1,2-3 59,-14-8 32,9 11 0,1-1 24,-2-4-110,0 12 1,2 8-202,10 25 2445,-4-9-2487,19 34 327,10 31 33,2-18-172,16 28 1,5 2 31,-1-13-627,13 19 0,1 3 656,-7-4 1,3-5 0,11 9 0,-6-5 173,-10-12 1,0 1-274,21 20 1,9 9 0,-8-13-112,-19-28 0,-1-3 90,29 32 1,-1-4-46,-6-19-26,13 19 101,-40-32-85,8 14 183,-28-20-29,16 12-11,-18-15 29,0-9-142,-12-1 271,-31-55-69,-6 20-172,10-20 1,0-3 166,-17-1-180,9-25 324,3 39-133,0-19 167,18 32-119,-16-9-233,28 41 72,2 19-41,12 10 454,40 45-491,-13-37 135,6 15 0,3 0-55,4-13-982,9 18 1,0-2 957,-4-16-9,-7-6 0,3 0-168,23 10-94,-25-20 157,0-2 0,-1-2-87,-8-5 71,41 26-25,-56-26 166,13 19 155,-38-30 2502,8 5-2311,-10-16 2643,-10 0-3242,-2-8 347,-20-32 155,-3 14-234,4-21 1,-1-1 194,-8 18-340,7-10 0,5 1 274,13 17 717,-24-11-244,34 23-221,-15 18-1176,30 4 908,12 44 38,13-30-67,9 45-34,0-47-67,-3 22 1,2 3 221,11-10-452,-3 10 0,1 0 727,-3-11-653,7 4 1,1-1-322,-11-7 436,11 8 0,-3-4-341,-25-22 252,32 22-169,-46-36 108,5 6 31,-20-8-2,-20-8 70,5-2 153,-26-22-120,16 2 208,-26-20 67,24 21 148,-25-20-110,28 36-15,-18-34 73,17 33-354,3-19 263,12 23-267,10 2 137,0 8-598,20 16 474,5-5 108,38 30-233,-23-11 275,10-5 0,0 0-432,-15 5 310,25 2 0,0 0-151,-26-7 407,26 15 1,0-1-297,-25-13 272,46 30-189,-57-36 60,18 13 41,-27-21-60,4 11 183,-19-21-64,0 6 12,0-16-124,-9-1 30,-4-9 82,-19-7-365,18 5 341,-16-13-179,18 22-147,-20-13 1,17 14-29,-4 0 8,19 3 141,0 7-375,0 0 11,39 39 554,-29-22-3,28 14 0,2 2-25,-20-4 63,24 0 1,3 1-132,-15 9-167,17-9 1,2-2 341,-9 1 224,41 5-990,-56-25 66,3 0 118,-30-9-281,-20-16 781,15 4 32,-44-37 64,32 26-225,-34-26 208,36 29 34,-24-20 55,34 26 375,-15-17-586,10 29-665,18 2 108,-16 2-3451,57 37 3860,-29-23-357,24 19 1,3 2 509,-15-12-170,18 11 1,0 0 14,-18-12 59,18 7 1,1 1 401,-19-8-26,29 16-262,-39-29 2388,-10-4-2488,-2-7 586,-10-7-482,-10-4 468,-2-14-225,0 13-681,-18-19 235,26 28 452,-26-21-593,28 15 820,-8-1-920,10 3 95,-10-2-263,8 7 538,-8-6-106,10 8-75,0 0-185,10 0-88,-8 16 477,18-4-100,2 13 100,2-7-13,-2-1 19,8 0 248,-16 1 286,18 7-215,-10-5-315,10 13 134,-7-21-329,-3 3 101,-12-15-267,-10-8 138,-10-1 82,8-9 192,-18 1-232,8-9 276,-10 7-130,-1-7 178,11 9 295,2 7-507,10-5-22,0 13 21,0-6 13,0 8-645,0 0 320,0 8 246,10 2 46,2 7 95,11 0-57,-1 9 110,-10-15-153,8 13 489,-18-22-32,18 13-501,-8-13-282,0 14 312,-2-14-231,-10 6 204,0-8-359,0 0 23,10 0 32,-8 0-11,8 0 278,-10 0-370,0 0 393,0 7 153,0-5 423,0 6-1,0-8-468,0 0 0,10 0 0,-8 0-41,8 0 0,-10 0-468,0 0-1,10 0 1,-8 0 468,8 0 90,0 0-90,-7 0 90,6 0-90,1 0 90,-7 0-90,16 0 89,-6 8 267,-1-6-258,17 14 214,-24-7 376,34 9-420,-34-9 508,25 7-464,-18-14-119,0 6-180,-2-8-68,0 8 342,-8-6-466,8 5 419,-10-7-881,10 0 373,-8 0 209,8 0-264,-10 0 246,0 8-93,0-6 90,0 6-89,0-8 181,0 0-90,10 0 1,-7 0-1,6 0 78,-9 0-192,0 0-90,0-8 282,0 6 372,0-6 0,0 8-1901,0 0 1259,0-7-77,10 5-291,-7-6 609,6 8 1,1 0 0,3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31.72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22 332 6453,'-12'0'-269,"2"0"269,10 0 719,0 0-719,10 0 90,-8 0-90,8 0 180,-10 0 450,0 0-541,10 0-89,-8 0 90,8 0 0,-10 0 0,0 0-90,10 8 142,2-6-198,10 14 274,-9-14-185,-4 6 105,-9-1 277,10 3-254,-7 0 292,16-2-517,-16 0 384,16-6-337,-6 6 105,-1-8-137,-2 0-275,0 0 163,2 0-112,10 0 285,-10 0-186,8 0 243,-8 0-100,20 0 121,-17 0 0,14-8-125,-26 6 268,26-6-177,-14 8 34,7 0-90,-2 0 0,-8 0 0,0 0 90,8 8 25,-18-6-115,18 13 83,-18-13 50,18 13 93,-18-13-177,18 14 91,-8-14-16,10 14-79,-9-6 133,6-1-223,-16-1 265,16-8-356,-6 0 87,9 0-91,-10 0 16,-2 0 87,-10 0-193,0 0 137,10 0-171,-8-8 618,8 6-312,-10-6 372,0 8-144,0 0-360,10 0 180,-8 0-90,8 0 0,-10 0-263,0 0 221,10 0-283,-8 0 235,8 0 90,-10 0 0,10 0 0,-8 0 0,8 0 0,-10 0 450,0 0-450,0-7 324,0 5 91,0-6-91,0 8-324,0 0 0,-10 0 90,8 0-180,-8-8 323,10 6-233,-10-6-272,8 8-53,-18 0 325,8 0 0,0 0 0,2 0 0,0-8-4,-2 6-288,-10-5 220,9 7-18,-6 0 90,16 0-90,-7 0 90,10 0 0,-9 0-139,6 0 17,-16 0 142,16 0-20,-7 7 138,10-5 277,0 6-91,0-8-324,-10 0 0,8 0 0,-8 8 143,10-6 181,-10 6-320,8-8-328,-8 0-1,10 0 325,0 0 0,-10 0 0,8 0-142,-8 0-183,10 0 273,0 0 52,0-8 234,0 6 91,0-6-1,0 8-234,0 0-270,0-8 325,0 6 180,0-5-1,0 7-648,0 0-1,10 0 1,-8 0 413,8 0-89,-10 0-324,0 0 89,10 0-89,-8 0 324,8 0 90,0 0-90,12 0 0,-7 0 90,4 0-90,-9 0 0,3 0 0,9 0 0,0 0 0,-10 0 0,-2 0 0,-10 0 0,0 0 0,10 0 0,-8 0 0,8 0 0,-10 0-90,0 0 90,10 0 0,-8 0 0,8 0 0,-10 0 0,0 0 0,10 0 0,-8 7 261,8-5-220,-10 6 373,10-8-414,-8 0 90,8 0-90,-10 0 0,0 8 325,0-6-262,10 6 129,-8-8-517,18 0 415,-18 0-90,8 0 90,-10 0 90,10 0-505,-7 0 91,6 0 91,-9 0 143,0 0 0,-9 0 0,6 0 0,-7 0 0,0 0 0,8 0 0,-18 0 0,18 0 0,-8 0-89,0 0-1,-12 0 0,-2 0 0,-18 0 90,17 0-90,-16 0 90,16 0-90,-17 0 90,18 0 0,-18 0 0,27 0 0,-14 0 0,27 0-90,-18 0 90,17 0-180,-6 0 270,9 0-90,0 8 234,0-6 91,9 5-191,-6-7-134,17 8 81,-8-6 222,20 6-251,-18-8 37,36 8-292,-33-7 80,34 7 109,-26 0 80,7-6-44,-20 6 155,-2-8-138,0 0 51,-8 0-121,8 0 99,-10 0-188,0 0-36,-10 0 53,8-8 246,-8 6-101,10-6 103,-10 8-145,8 0-90,-18 0 90,8 0-90,-10 0 90,9 0-264,-6-8 297,6 7-327,-9-7 271,0 8 23,10-8 120,-8 6-99,18-6 153,-18 1-99,18 5-16,-8-6 44,10 8-79,0 0-24,10 0-121,-8 0-80,8 0-63,-10 0 190,0 0-150,0 8 504,0-6 45,10 5-191,-8-7-134,8 0 0,-10 0 360,0 0-360,10 0 0,-8 0-325,8 0-89,-10 0 100,0 0 314,10 0 0,-8 0 0,8 0 0,-10 0 90,0 0-90,10 0 0,-7 0 0,6 0 0,-9 0 180,0 0-180,10 0-90,-7 0 180,6 0-90,-9 0-90,0 0 0,10 0 90,-7 0-90,7 0 90,-10 0-90,0 0 90,9 0 0,4 0 0,-1 0 90,8 0-90,-18 0 0,8 0 90,19 0 0,-12 0-90,35 0 90,-37 0-90,14 0 0,-17 0 90,30 0-90,-25 0 89,42 0-89,-51 0 0,41 0 0,-35 0-89,18-7 136,-10 5-30,0-22 241,1 20-311,8-19 183,-16 13 83,24 1-164,-34 1 253,35 0-309,-35 6 157,34-6-278,-34 0 390,24 6-469,-17-5 291,20-1-173,-7 6-107,17-6 194,-18 8-76,8 0 38,-20 0-168,-2 0 194,-10 0 77,10 0-112,-8 0 302,8 0-201,-10 0-52,-10 0 90,8 0-90,-18 0-180,8 0 180,-20 8-130,8-6-34,-28 13 135,35-5 45,-42 8 45,42-8-44,-35 5 43,18-5 87,-20 7-222,27-7 130,-22 14-23,44-20-179,-15 19 264,20-22 11,10 7-55,2-8-130,20 0-97,-7 0 262,17 0-21,-18-8 195,28-1-331,-25-1-26,14 2-19,-19 1 341,20-3-199,-25 0 146,42-13-26,-42 19-274,35-27 179,-28 27-199,8-20 218,-10 15-73,20-9-74,-25 8 58,13-5 19,-20 13-28,-8-6 152,8 8-179,-10 0 81,0 0-133,-10 0 1,8 0-23,-28 0 7,15 0 61,-16 0-219,8 0 168,-8 8 92,16-6-270,-15 5 181,28-7 87,-8 8-83,20-6 175,22 6-89,5-8 447,56-15-271,-39 3-44,7-11 1,1-3-44,1 3-90,-10-5 0,0-1-4,6 8 94,5-4-91,-20 9 3,-10 15-6,-12 1-1,-12 1 1,-10 7 14,0-8 163,0 0-179,-10 0 0,8 0 91,-8 0-268,10 0 181,-10 0-92,8 0 76,-18 8-70,18-6-267,-18 5 357,18-7-274,-18 8 94,17-6 94,-6 7 179,18-9 83,14 0-184,1 0 177,47 0-87,-39 0 4,18 0 0,1 0-5,-10 0 88,53 0-180,-65 0 7,30-9 91,-44 7 0,7-6 93,-12 8 86,-20 0-270,7 0 0,-26-7-87,24 5-179,-34-6 177,24 0-178,-7 7 264,2-7-83,18 8-4,-8 0-269,10 0 266,0 0 179,20 8 6,-6-7-96,9 7-83,-4-8 263,-16 0 93,26 0-179,-24 0 90,34 0-180,-34 0 176,15 0-177,-20 0-272,0 0 273,10 0-180,-8 0 90,8 0 90,-10 0 90,0 0-180,10 0 90,-8 0 180,8 0-180,-10 0 0,10-8 97,-8 7-1,8-7-89,0 8-7,-8 0 0,18-8 4,-8 6-92,20-6 181,-7 8-190,7 0 90,-10 0 90,10 0-83,-18 0 0,26 0-4,-36 0 2,26 0 0,-28 0 2,18 0 269,-18 0 1,8 0-270,-10-8 197,-19 6-286,14-6 100,-35 8-11,26 0 0,-18 0 0,10 0-360,0 0 180,9 0-17,4 0 196,9 0 171,19 0-260,-4 0 359,56 0-179,-29 0 0,41 8-89,-46-6 719,34 6-449,-41-16 2,31-2-181,-46-7 277,14 7-276,-26-6 192,6 14-194,-9-6-91,-9 8 88,-4 0-810,1 0 540,-8 0-2615,18 0 2254,2 0 539,22-7 0,22-3 0,13-7 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33.31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45 1 7533,'-24'18'302,"4"-1"-42,20 56 743,10-27-1075,2 46 567,0-40-315,18 39-78,-16-29 346,6 11 1,2 0-274,3-6-17,-8 3 1,-2-2-608,-3-24-384,8 21 809,-18-55 0,8-2 0,-10-8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33.62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44 210 7533,'-12'-17'1559,"-8"-1"-1830,18 9 621,-8 1-585,10 8 16,0 0 114,10 0 72,-8 0 123,18 0-390,-8 0 4,10 0-152,10 0 86,-17 0 362,24 0 90,-14-8-140,29-2 121,12-15 78,-17 6 2,22-14 25,-53 13 359,11-5-387,-29 15 176,-20 2-360,6 8-34,-18 8 13,10 2-90,-10 23-21,17-11 84,-5 42-154,20-39 3,20 47 51,-5-49-445,46 26 356,-31-30-271,51-9 541,-42-20 1,15-17 0,-22-8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33.87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123 18 7353,'-34'-10'270,"2"3"-270,20 7 180,2 0-180,10 0 89,0 0 181,-10 7-270,7-5 270,-16 30-360,16-19 270,3 44-270,3-34 90,36 34 90,-22-36-360,45 35 90,-26-32-179,9 32 269,-13-42-90,-20 48 360,-12-52-90,-12 36-180,-11-36 90,-18-8-540,24-4 540,-23-47 0,38 9 0,-8-28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34.09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89 0 7533,'-35'9'-900,"13"-7"361,3 13 1168,16-5-269,-7 7-180,10 1 90,0 0-90,10 6-1,12-4-179,3 13 180,7-6-90,-10 8-90,20 23-90,-15-17 90,3 11 0,1 1 90,-4-6-360,-5 13 1,-2 1 89,-8-16 180,-2 36 0,0-44 0,2 6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34.20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45 228 7533,'-25'-45'0,"6"11"90,19 8-90,0 9 0,0-8-450,29-3 450,-2 9 0,37-4 0,-8 13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37.02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299 5324 8542,'0'-10'1515,"0"2"-801,0 8-1248,0 0 159,0-7 839,0 5-196,0-13 23,0 5 177,10-8-84,12-15-233,3 4 180,4-11 1,3-2 248,17-11-657,7-21 0,4-5-240,-23 37 0,2-2 304,17-25 1,7-11 0,-8 9 3,-18 22 1,0-1-96,18-22 0,9-10 0,-12 10-11,-23 25 0,-1-1 137,19-28 1,8-12-1,-5 9-492,-11 17 1,1-3 546,-3 0 1,9-13 0,1-7 0,-1 4 0,-7 10-677,-3 8 0,-5 7 0,3-7 649,4-7 0,5-10 0,1-4 0,-1 4 0,-7 10-27,6-17 0,2 2 64,1 5 1,10-10 0,0 1 0,-4 11-83,-11 18 1,-2 7 0,4-6-79,3-4 0,7-10 1,3-2-1,-4 5 0,-6 11 151,8-7 0,-1 3-110,3-2 0,9-11 0,-2 0 0,-9 11-106,-9 6 0,0-1 141,7-2 1,9-9 0,1-1 0,-10 9-36,-3 1 0,-2-1-10,0 1 1,7-10-1,-1 0 1,-7 10 30,-4 2 1,-1 1-12,16-18 0,7-9 1,-10 14 141,-23 27 0,-1 4-54,25-27 1,-5 6-55,-25 23 495,-4 6-605,-20 25-426,-49 62 516,7-25-116,-6 18 0,0 4 591,-1-2-502,-1 7 0,0 3 2252,-4 5-2280,9-7 0,-7 11 0,4-8 92,8-15 1,1-1-1068,-5 14 1,-4 7-1,5-7 1040,9-13 0,-3 3 13,-12 17 0,-12 14 0,0 2 1,9-8-507,2 8 1,-1 4 443,10-24 1,-10 11 0,-3 5 0,-1 0 0,5-5 0,9-9 27,5 0 0,8-8 0,-6 4 9,-12 11 0,-6 7 1,-1-1-1,8-11-140,1-3 0,2 1 110,1-1 0,-5 9 1,-1 0-1,7-9 14,-3-3 0,2 1 28,4 1 0,-4 11 1,0-1-1,5-9 87,1-4 1,-1 1-86,-3 2 0,-7 11 0,-1 0 1,5-7 98,-6 12 0,-2 4-81,3-10 0,-9 12 0,-3 4 0,3-3 0,9-12 106,-6 15 1,3-3-74,2-7 1,-8 9-1,2-2 1,8-13-665,8-11 0,2-6 817,-15 16 1,-3 2-206,4 6 0,2-4 37,11-23 1,0 2 28,-4 14 0,-4 9 0,8-9-2,-7 20-144,-7-1 0,2-1 281,19-7-219,-5-7 0,-1-1-161,9-6 324,5-5 1,2-5-190,8-29 1148,22 6-1591,-5-49 594,22-20 0,5-6-42,-3-20-11,10 2 0,12-12 1,-8 8 14,-18 19 0,1 1-121,18-15 1,9-7-1,-10 9 84,-1-16-65,-3 21 0,10-8 0,-5 6 215,-6 10 1,3-4-233,-1-6 0,9-12 0,3-5 0,-1 1 0,-8 11 737,15-15 1,0-1-716,-14 13 0,6-11 0,1-3 0,-2 2 1,-8 11 112,9-18 0,-1 0-98,-11 18 0,7-9 1,2-4-1,-1 2 0,-7 10 86,-1 2 1,-4 8 0,5-10-26,-1 1 0,5-11 0,4-5 0,-1 0 0,-2 6 0,-7 10-25,0 2 1,-4 10 0,5-11 4,4-6 1,8-13 0,4-7 0,1-1 0,-5 7 0,-6 12-2,-2 3 1,-6 9 0,6-8-34,0 2 0,7-11 0,3-5 1,0 1-1,-3 6 0,-8 11 22,12-21 0,-1 3-28,-11 19 0,6-9 0,2-2 0,-2 3 0,-5 10-44,12-14 1,-3 2 13,4-8 1,5-7 0,-8 10-18,-11 21 1,-1 1 47,7-4 1,5-5 0,-6 10-139,-11 14 1,1 4 74,34-30 1,-7 5-201,-34 23-342,50-12 295,-69 32 313,29 3 1,-39 16-1,0 0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03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35 5914,'-9'-10'539,"6"3"-449,-6 7 0,9 0 0,0 0-90,0-8 90,9 6 90,-6-5-180,6 7 0,10 0 0,-4 0 0,6 0 90,-2 0-270,-7 0 180,0 0 0,7 0-90,-16 0 90,6 7 0,-37-5 0,20 6 0,-20-8 270,9 0-270,4 0 90,-6 0-90,11 0 180,10 0-180,0 0 90,0-8 0,10 6-630,11-5 540,3 7 0,7 0 0,0 7 0,3 3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42.36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0 420 7533,'0'-27'0,"0"9"-900,0 3 720,0 5 270,10 1 0,-7-7 0,7 14-90,-1-14 270,4-2-180,9 0 180,39-47-360,-29 30 45,9-7 0,-1 2 45,-13 17-90,15-24-90,-30 44 180,-2-13-90,-10 24 0,-39 33 90,9-16 0,-6 15 0,-2-1 0,2-13 0,-16 46 0,28-41-90,-18 19 90,27-22 0,-5 5 0,30-21 0,3 3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8:59.193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199 1682 11916,'0'20'2549,"0"-5"-1429,0-7-606,10-6-2050,2 6-448,1-8 1825,16 0 199,6 0 29,11 7-991,47 3 638,-29 7-655,-1 0 0,-1 0 890,2 4 623,10 5-946,-52-19 52,-12-22 2047,-20 3-2153,-22-29 44,5 20-385,-44-21 393,32 31 135,-35-12 256,27 21 70,-4-10 0,-1 1-2285,-4 7 2420,4-5 1,1 2 11,4 7 3872,3 7-2962,22 4 103,51 45-1019,1-21-471,14 10 0,5-1 1077,3-3-1102,26 9 1,6-2-345,-8-11 399,7-2 1,-2-6-634,-20-19 164,-7-10 954,-34-10 1812,-40-31-1372,6 10 71,-48-28-1008,33 30 21,-15 4 0,-3 2-164,5 1 84,-18 2 1,-2 0-306,5 0-157,-5 4 0,1-1 416,10-11-1696,-6 7 0,1 0 2226,12-8-47,-17-5-214,51 25-1832,59 16 2059,-8 5-157,19 12 1,6 1-158,20-2 245,-27 1 1,8 7 0,-7-6-145,26 2-77,3 5 0,-6 0 601,-39-12-320,37-2-81,-66-10 1919,-6-8-1123,-21 0 1961,-20 0-2090,8 0 1348,-8-8-1983,-10-2 224,15 0-655,-34-13 551,34 11-1146,-64-29 226,47 20-396,-49-13 523,66 25 132,-13 1 477,38 16 1440,31 25-1377,-9-10-186,23 14 0,5-1-50,-7-12-5,5 13 1,2-1-203,1-13 459,24 33-678,-46-34-1225,13 11 1535,-38-24 1518,-2-1 243,-12-16-1501,-30-1 541,15-9-673,-54-30 202,39 23-163,1-4 1,-1 1 129,-5 9-1181,-26-22-320,33 27 1668,-21-17-754,46 29 982,15-6 768,15 16-994,46 9 130,-31 3-558,41 5 367,-54-15-265,42 5 422,-51-5-249,31 0-762,-37-2 1583,8-8-400,-10-8 616,-20-17-1137,6 3 91,-18-19-219,0 22-88,-8-12 1,-4-2-394,-12 6 215,-10-17 0,-1 0-417,13 19-227,-19-24 747,51 31-102,12 9 63,20 16 292,51 29 130,-17 3-1817,21-2 0,3 0 1876,-12 4-1387,10 6 1,1 3 1375,-3 3-118,-22-16 1,1 1 276,31 20-262,-25-19 235,25 20-228,-37-30 32,4-4 164,-28-16-135,-4-9 745,-9 0 2043,0 0-1909,0-9 3613,10 7-3317,-7-13 299,16 5-96,-16-8-156,16-7-161,-16 6-790,36-38 967,-22 24-1007,13-11 0,2-1 712,-5 2-813,9-16 0,-1-3 211,-16 6-155,8-5 0,-4-1-724,-21 4 537,8-4 1,0 1-722,-8 5 398,2-6 1,2 3-352,4 24 169,2-14-57,0 49-377,8 25-699,-18 5 1232,8 31 0,0 6-73,-8-2 263,0 16 0,-4-1-138,-10-27 319,-7 11 1,-4 0 107,-4-16 570,-8 14 0,-1-3 1328,7-24-593,-42 29-382,53-52-282,-31-12-1286,45-12-415,4-59 300,14 26-1300,6-7 1,2-3 1555,2-11-531,11-18 0,2-3 830,-16 41 1,-1 0-198,5-20 1,0-8 0,-1 12 1189,10-5-351,-21 12 1,-4 6-284,1 27-174,-10 15-703,-10 26 544,-2 39-281,-10-9 277,0 14 1,2 4-73,3 1 136,-2-7 1,-4 10 0,6-10 89,10 3-318,-9 12 1,2-8 502,14-43-931,0 22 1015,0-45-778,0-2-70,0-56 110,0 18 174,4-17 1,2-2 92,7 4 63,5-30 0,5-3 426,14 4-278,-16-1 1,2 2 211,19 16 213,-20 6 1,0 2 27,15 11 275,-5-26-289,-22 62-81,-10 10-1077,0 2 3382,-10 14-2345,7-7 345,-16 9-380,16-8-873,-26-2 108,24 0 538,-24-7 40,26 15 165,-26-6-959,14-1 923,-46 15-972,21-20 1,-33 19 686,26-21-596,-9 9 0,-1 2 797,8-2-405,-7 1 0,2 1 2,17 5-22,-17 7 283,29-13 547,6 3-242,28-15-812,33 0 10,-12-8 384,21-3 1,-2-3-37,-24-7 583,63-20-665,-71 22 951,25-7-1044,-30 16 1694,-2-5-173,-10 13-1246,-19-5-1349,4 7-23,-27 7 869,18-5-946,-28 29 1355,15-17-686,-27 34 481,18-34 340,11 17 1908,16-21-1414,9-1 381,7 7-578,-6-14-990,9 6 431,0-8-772,0 0 519,0-8-458,0 6 620,0-14-680,0 7 749,0-9 121,0 1 47,-10-1-499,7 0 554,-16-14-966,16 10 718,-16-42-306,16 31 373,-16-64-210,16 52 114,-16-11 1,-1-1 516,12 4-486,-24 0 0,-4 0 12,16 2-163,-16 5 1,1 2-310,18 11 55,-22-16-207,36 32 828,-7 0-313,10-1 628,10 8 1610,-7 2-937,6 16-1349,1 2-357,2 23 1412,1-12-1351,6 36 932,-6-26-927,-1 36-775,8-36-28,-8 33 2455,10-33-895,0 27-251,0-29-153,0 12-172,-10-29 417,-2-4-975,-10-26 1941,-10-17-971,8-2 593,-18-52-430,18 42 868,-8-50-483,10 57 711,-10-49-102,8 44-1007,-18-44-40,8 50-275,-10-20 44,10 38-620,-18-2-378,25 23 758,-34 0 271,34 7 1088,-44 11-340,32 1 784,-35 30 135,28-18 333,-38 35 680,33-27-1877,-16 3 0,-1-2 519,14-5-1086,-29 29 650,49-52-873,-8 12 297,17-22-578,-6 6 138,18-8-924,-6 0-20,7 0-182,0-8 1154,-8 6 56,18-6-645,-18 8-292,28 0-1,-26 0 1108,36 15-610,-26 5-148,38 46-1142,-15-8 1306,-5-3 1,6 11-1,-5-8-817,13 28 1175,8 1 0,-7-5-323,-30-33 486,23 25 361,-38-51 964,-2 8-155,-12-31 26,-10-8-1047,0-1-20,-10-40-332,17 16 141,-24-56 78,24 38-286,-1 2 1,0-1-339,4-9 549,-4 2 1,2 0 601,9 2-137,-13-7 0,-3 3-30,6 22 104,-17-35-416,20 60-901,2-3 480,10 15 332,0 23 404,0-9 18,20 51-246,-15-41-18,17 23 0,5 2-213,0-13-1304,18 42 1,3 5 1602,6-12-432,-6 12 1,-2-2-642,-10-21 510,-4-9 1,-2-4 166,-13-14 1125,2 0-645,-31-35 358,-20-39-623,8 18-248,-18-57 504,18 44-657,-18-53 540,27 48-227,-5-10 0,1-3 251,4 0-384,-6-7 0,0-1 804,7 10 157,-16-38-521,28 59 684,-8-2-708,10 26 3821,0 22-3672,0 4 273,10 47-372,-8-30-128,16 15 0,3 0-217,-3-14-185,11 19 0,3 1-46,-5-12-17,4 11 1,-1 1-438,-3-12 395,0 5 0,-2-3 139,-10-22-119,4 22 583,-19-45 683,0 6-20,0-8 158,-10-8-1584,8 6 32,-18-6 520,18 0 311,-8 7-157,10-7-301,-10 8-395,-2 0 306,-30 15 1955,15-3-742,-27 18 1,-2 4 474,17-7-749,-21 11 1,-1-4 501,22-20-653,-25 33 528,30-41-859,12 17 386,22-23-1363,41 0-103,-11 0-159,51-15 516,-42 11 144,35-20-150,-37 14 793,14-7-1062,-26 7 1626,7-5-67,-20 13-30,-2-7 106,-20 9-898,-12 0-524,-13 9 630,-9-7-579,-20 21 585,25-19-715,-42 27 1006,52-27-1346,-33 19 1436,38-21-284,2 6 62,2 0 257,18-6-27,-8 13 467,20-13-1816,12 14-393,2-14 673,28 14 102,-6-7-282,-9 1-236,-7 5-833,-20-13-479,2 21 1745,10-11 654,0 21 1,10 3-1,2 8 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03.927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0 298 18142,'57'-8'-34,"7"-2"238,-8-7 191,-5 4 1,4 1-3563,40-16 3328,-37 15 1,4-1-17,22-6 1,-1-1-98,-20 7 1,0-1 178,25-2 1,5-1-184,0 0 1,6 3-914,-13 9 1,5 4 0,-3-2 728,-19-1 0,-2-1 1,8 2 32,0 4 1,12 1 0,1 1 0,-4 1 0,-13-1 67,5-1 1,0-1-99,7 2 1,15 0 0,-2 1-1,-17-2-76,-22-1 0,-4 0 102,15 1 1,7-1 0,-14-1-351,-5-7 515,35-1 9,-76-1 1977,-6 2-1043,-11 8 2047,-18 0-3289,18 0 104,-18 8-35,8 2 268,-10 31 1,-10-3 0,-2 23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31.677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66 122 13155,'-12'-10'-6020,"2"2"4283,10 8 3467,0 0-693,-10 0-345,8 0 3914,-8 0-4291,10 0-384,0-7 1673,0 5 0,0-6-1210,0 0-89,0 6 0,10-6 962,-8 8-1267,8 0 0,-10 0-370,0 0 1,10 0-1,-8 0 90,8 0-89,-10 0-808,0 0 1267,10 0-90,-7 0 0,6 0 0,-9 0 180,0 0-180,0 8 369,0-6 1,0 6-1,0-8-279,0 8 280,-9-6-26,-4 13 1345,1-5-453,2 0-143,0-2-145,-2-1-406,0-5-175,2 6 455,10-8-1347,0-8-704,0-1 363,0-9-317,0 8 325,20-13 1468,-15 19 254,24-20-825,-17 23 250,10-7-36,-9 8-622,6 8-695,-16-7-357,7 15-840,-10-6 1490,-10 8 826,7-1 376,-26-7-451,24-2 1518,-25-1-350,28-5 1186,-18-2-1686,18-2-2389,-8-13-230,10 5 1711,10-7 889,-8-1-1419,47-7 1191,-39 5-474,59-5 707,-52 16 1524,15 1-1049,-22 8-1389,-10 8-673,0 1 615,0 16 32,-10-13 895,-22 19 276,15-19-712,-32 13 298,44-15 845,-24 5-790,16-13-690,1 6 906,2-8-1278,10 0 0,0-8 0,0-1 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24.37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89 158 15792,'-12'17'3326,"2"-7"-1969,10-2-2393,0 0 504,0-6 27,0 6 209,0-8-173,0 15 716,0-11-1147,29 11-950,-12-15 1693,35 0-90,-27 0 0,6 0 0,-18 0 427,-3-23 407,-10 9-587,0-19 948,0 16-611,-10-16-515,-3 12-344,-18-12-362,16 23 25,-24-6-539,34 14 576,-44 10 805,41 4 841,-41 44 615,44-31-388,-14 32 574,19-38-519,0 14-295,0-13 101,29-3-1844,-22-8-885,52-25 937,-42 4 1247,35-37 5,-27 26 510,-3-34-242,-13 36-96,-9-20 495,-9 30-988,-13-13-1291,-3 22 133,-17 2-7,28 2 187,-16 22 1124,18-13-52,0 30 286,2-20 1325,10 21-650,0-23-738,10 6-571,-8-15-129,37-3-861,-31-7 166,31-15 893,-27 3 385,10-28 485,0 18 260,-9-19-23,-4 29 420,-9-26-858,-9 24-1311,-4-19-41,1 24-1276,-8 1 465,18 8 565,-8 0 204,-9 15 567,14-3 868,-25 36 1167,28-24-1072,-8 24 832,10-28-610,10 5-1186,2-15-700,10-2-494,-10-8 754,-2 0-324,-10 0 659,0-16 103,0 12 295,0-19 540,0 13 789,0-8-565,0 1-427,0-1-90,0 9 0,0 1-247,0 8-337,0-8 337,0 6 0,0-5 0,0 14-90,0 3 180,0 0-90,0 13 0,0-11 337,0 21-337,0-13 0,0 4 0,0-6 0,0 23 0,0-18 0,0 26 0,0-30 0,0 22 90,0-19-90,0 18 0,0-20 0,0 13 0,0-13 0,10 13-429,-8-13 247,8 28-112,0-17-160,-7 27 392,6-29-330,-9 12 392,0-21 90,0 21 339,0-20-157,0 28-68,0-20 340,-9 21-290,6-20 350,-17 26-110,18-33-339,-8 26 137,10-22-292,-10 24 280,8-20-164,-8 26-144,10-36-94,0 12-372,0-15 340,0 15-138,0-12 292,0 28-371,0-28 255,10 20-484,-8-22 413,8 22-159,-10-19 346,0 18 0,0-20 0,10 29-295,-8-26 144,8 25 200,-10-36 138,0 27 159,0-25-346,0 35 0,0-28 0,0 27 295,0-26-144,0 11 146,0-16-297,0 1 0,0 0 0,0 7 0,0-13 0,0 27-90,10-26-848,-7 28 850,6-30-958,-9 36 1046,0-31 0,0 32 0,0-28 0,0 21 0,0-20 938,0 20-850,0-22 868,0 15-956,0-15 0,0 22 0,0-20 0,0 20 0,0-21 0,0 5 0,0-7 0,-9 6 553,6-12-247,-7 19 140,10-27-561,0 36 1,0-35-1,-10 26 406,8-21-77,-8 8-215,10-1-419,0 9-141,0-7 730,0 14 0,0-14 0,0 14-406,0-13 77,0 13-337,0-13 666,-10 20 207,8-18-337,-8 19 166,10-22-319,0 15 0,0-15-91,0 14 91,0-14 0,0 7-208,0-9 345,0 8-168,0-13 321,0 19-91,0-19 180,0 29-89,0-20-1,0 28 1,0-28-290,0 20 0,0-21 179,0 12-179,0-20 180,-10 12 377,8-14-222,-18 7 393,18-7-366,-8-3 288,10 1-626,-10-6-3,8 6 159,-8-8-1169,10 8 738,29-6 0,-12 21 0,25-3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25.94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177 403 13623,'0'-28'1461,"0"3"-1094,0 8 3817,0-1-4203,0 1 306,0-9-30,0-1-290,0 0 710,0-22-724,0 18 269,-10-35-505,8 43 79,-8-16-182,10 37 296,-10-6-1643,8 16 2232,-8 17 222,10-4-721,0 35 282,0-32-77,10 56 35,-8-45-374,8 38 1613,0-43-2681,-8 34 407,8-38 91,-10 30 884,0-37 0,-10 7 760,-2-9 471,-20-7-1012,17-3 591,-24-7-1441,24 0 630,-17-7-1146,20 5 241,2-13-1060,10 13 778,0-14 954,0 14-234,0-6 814,0 8-616,30-7 829,-13 5-240,25-6 308,-20 16-1186,19 9 1,-4 10 0,17 9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37.56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89 1 12712,'-13'0'90,"3"0"-90,10 0 0,0 0 0,-9 0 0,6 8 1081,-7-7-834,10 7 101,0-8-348,0 8 349,0 2-1,-9 15 815,6-13-408,-7 35-948,10-40 248,-10 48 293,8-42 357,-8 28-245,10-29-460,0 27-726,0-25 320,0 19 2,0-16 404,0 1-348,0-9 81,10 14-982,-8-19 146,18 28 11,-17-21 676,6 23-140,-9-23 556,0 12 0,10-21-715,-7 14 1199,6-6-922,-9 7 1531,0 1-588,0 0 51,0-1-556,10 8-719,-7-13 1015,7 26-474,-10-32 1719,0 33-1541,0-35 0,0 36 0,0-27 0,9 28 260,-6-22-90,7 14-252,-10-13 82,0 12 0,0-20 0,9 20-593,-6-21 178,17 15-410,-18-9 802,18 16-459,-18-11 258,8 19-236,-10-22 460,0 30 594,0-26-180,0 26 870,0-30-1011,0 22 774,0-20-823,0 20 236,0-21-460,0 13 0,0-14 0,0 22 0,0-20 0,0 20 0,0-14 0,0 9 0,0-9-90,0 14 90,0-20 0,10 27-391,2-26-630,0 35 605,8-34-953,-18 33 1284,8-34-759,0 19 383,-8-22 219,8 30 243,-10-26 1020,0 49-605,0-39 953,0 41-1284,0-43 759,0 26-383,-10-36 623,8 28-595,-18-28 783,18 20-1155,-8-14 561,10 8-678,0-8 0,-10 14 459,8-19-1077,-8 18 980,10-20-1543,0 6 1063,0-9-560,0 1 678,0-9 0,10 7-1559,-8-14-236,8 5-325,-10-7 1772,0 0-1,10 0 262,-8 0 0,18 0 0,-8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38.42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133 175 14332,'-10'-20'-3341,"7"5"4028,-6 7-3205,9 6 3706,0-6-336,0 8-605,0 0-62,0-8 148,0 6 584,9-13 512,-6 13 1311,16-21-1372,-6 19-1014,9-20 1227,-10 15-313,8-9-170,-8 9-173,20 1-1934,-17 8-301,14 0-484,-17 8 184,1 1-1360,6 24 993,-16-4 731,7 22-51,-10-14 1186,-20 37 972,15-31-195,-34 47 1600,24-50 137,-27 34-353,18-43-403,-28 10-415,35-23-4,-42-17-2042,42-2 77,-15-25-1756,12 7 242,18-14 1102,-8 14-1077,10-15 1276,0 15-278,10 1 2525,2 11-71,30 7 102,-25 0-110,52 15-1684,-40-11 871,35 19-1445,-30-21 1025,38 14 2292,-40-14-3451,29-2 1175,-39-10 659,10-31 1047,-17 10-811,14-35 484,-27 27-1201,8-3 1,0 24-1,2 11 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40.877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67 35 14533,'-24'0'-90,"4"0"180,20 0-180,0 0 90,-10 0 0,8 0 50,-8 0 56,10 0-186,0 0 89,10 0 1,-8 0 0,8 0 0,0 0 0,2 0-124,10 0 1,-10-8 1018,8 6-762,-8-5 762,10-1-415,-9 6-173,-3-6 654,-10 16-782,-10 9 741,7-5-1166,-26 19 1269,24-27-789,-15 12 144,10-9 441,8-5-833,-8 6 692,10-8-1797,0 0 709,0-8-586,0 6 206,0-5 1,0 7 172,0 0-450,10 7-877,-8-5 967,8 6 0,-10-8 688,0 0 180,0-8 99,10 6 282,-7-5 351,6-1 1272,1-2 209,-7 1-591,26 1-1135,-24 8-388,15 0-189,-20 0 267,0 0-711,-10 0-305,7 0-209,-16 0 591,6 8 1011,1-6-218,-7 6 329,16-8-746,-7 0 180,10 0-360,-10 0 270,8 0 0,-18 0-843,18 0 819,-8 7 1,20 3 0,2 7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41.66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66 17 14589,'-22'-7'-3813,"10"5"3606,2-6-1896,0 8 6906,8 0-4503,-8 0-86,10 0-54,0 0-398,0 8 877,10-6-877,-8 5 889,8-7-834,0 0-51,-8 0-1,8 0 91,-10 8 106,10 2-1083,2 15 887,1-13-296,-4 19 329,1-27-108,-7 27 401,7-27-571,-10 42 569,0-30 842,0 41-351,0-28 383,-10 45-395,7-31-3293,-16 46 3108,16-48-99,-7 33-113,10-35-82,-9 19 128,6-21-43,-7 21-130,10-26-440,0 47 114,10-52-249,-7 45 313,16-42-643,-7 36 404,11-25-179,-11 10 111,-2-18 60,-10-14 3510,0 14-2503,0 10-408,9-4 311,-6 27-346,7-35 1044,-10 33-926,0-41 156,10 19-677,-8-25 120,8 17-186,0-13 129,2 27-32,0-26-93,-2 34 140,-10-32 364,10 47-103,-8-53-31,8 37 133,-10-44 426,0 15-244,0-17 356,0-1-451,0-8-510,-10 0 280,8 0 0,-8 0 1,10 0-1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03.7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1 7533,'-12'0'-1439,"2"0"1259,1 0 90,-13 0 90,8 0 0,-15 0 0,8 0 0,-3 0 0,-7 0 90,9 0 0,-9 0-90,17 0 0,-6 7 0,11-5 90,7 13-90,-8-13 0,10 21 89,0-12-89,10 29 0,-8-19 90,7 34-90,-9-32 0,0 32 0,0-27 0,10 44 0,-8-30 0,8 52-90,-10-51 90,-4 8 0,-2 0 0,4-15-89,-17 34 89,17-51 0,-18-2 0,18-9 359,-8-8-359,10 0 270,20-8-180,-6-1 270,46-8-270,-32 8-90,42 1 0,-34 16 0,16 1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42.427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18 13464,'44'0'0,"-19"-8"1153,4 6-1248,-16-6 1075,-1 8-1305,8 0 183,-8 0-32,0 0 264,8 0-90,-18 0-308,8 8-648,-10 2 418,-10 7 1391,8 1-474,-28 7 638,16-13-237,-18 11 48,19-13 22,4 0 957,-11 13-898,15-19-970,-5 19 395,13-21-2103,16 6 429,-6-8 512,28 0-21,-14 0-179,35 8-246,-35-6 295,24 29-443,-36-18 1554,5 21-159,-20-17 402,-20 16 601,5-11 94,-46 26 60,41-34-250,-49 32 423,52-40-79,-24 25-161,28-28-840,3 12 0,10-13 1,0 5-1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43.41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88 14161,'0'-20'847,"0"5"-685,0 15-414,0-8 403,0 6-17,0-5-102,0 7-141,0-8 346,0 6-280,0-13 91,0 13 99,10-6 636,2 8-917,0 0 1,8 15-825,-18-11 154,8 19 228,-10-13 755,0 7-179,0-7-734,0-2 867,0-8-43,0 0 868,-10 0-377,8 0-138,-8 0-577,0 0 1,8 0-91,-8 0 91,10 0 133,0 0 0,0 8 133,0-6 91,0 6-91,0-8 47,0 0-180,10 0 90,-8-8 480,8 6-201,-10-6-369,0 0 90,0 6 0,0-21 44,0 19-181,0-19 181,0 21-751,10-13 1275,-8 13-103,8-6 270,-10 8-926,0 0 0,10 0 0,2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43.92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44 18 18901,'-24'-10'-3626,"4"3"2237,20 7 2148,0 7-395,0-5 59,0 14-122,0-7-192,0 1-183,0 6 704,0-14 1,0 13-435,10-5-1465,-8 8 1014,8 15-232,0-12-114,-7 20 324,6-21-454,11 36 191,-15-31 146,24 47 1012,-26-48-559,16 32-134,-16-35 670,17 36-1031,-18-34 998,18 42-497,-18-42 71,8 49 270,-10-47-238,10 47 59,-8-41-166,18 43 53,-18-40-60,8 14 99,0-30-782,-8-1 615,8 1-795,-10-9 1027,0 7-4,0 9 204,0-11-301,0 25 204,0-35 476,0 19-565,0-13 577,0 7-809,0 1 0,0-1 0,0-7 0,0 5-180,0-5 180,0 8 0,0-9 0,0-1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44.44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23 53 16889,'-10'-26'-3477,"7"15"3240,-6-5-899,9 16 1582,0 0-148,9 0-86,-6 0-53,7 8-1203,-10-7 1573,0 7-233,0 0 508,0 2-580,0 8-91,0-1 180,9 16-593,-6-11 1273,17 26-1452,-18-26 206,18 26-204,-18-26 202,18 19-293,-18-22 273,28 6-384,-26-15 19,26-2 690,-18-16 486,20-2-50,-7 1-278,7-7 670,-10 14-726,0-14 0,0 7 1,0-9-1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44.64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89 19 14975,'-25'0'-1529,"-4"-8"441,26 6-440,-16-6 1400,16 8 496,-7 0 48,10 8-26,0-6-246,0 37 0,10-23-280,2 47 914,1-39-475,6 48-500,-16-39 338,16 49-442,-6-49-423,9 39 345,-10-49 423,-2 18 0,0-23 0,2-1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45.39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71 16613,'0'9'295,"0"-1"-76,0-8-535,0 0 73,0-8 237,0 6 92,0-13-242,0 13 73,0-14-277,0 7 90,9-1 1256,4-6-76,9 14-1011,-10-6 698,8 16-1233,-18-6-513,28 14 470,-26-6 12,16-1-975,-20 7 786,0-7 895,0 1-788,-10-2 2224,8-8-405,-18 0-471,18 0 79,-18 0-226,18 0-622,-8 0 1,10 0 179,0 0-928,10-8 1926,-8 6-89,8-5 0,-10-1-839,0 6 89,0-6 103,0 8 0,10-8 1,2-2-1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45.74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23 18 18458,'-12'-9'-5711,"2"1"3898,10 8 3536,0 0-778,0 8-69,0-6-250,0 13-319,10 2-1215,-8 3 1957,18 21-559,-8 4-794,3 4 1,2 3-264,8 20 248,-8 5 0,-3 0-176,-1-11 355,-2 12 1,-3-2 825,-5-28-553,7 40 543,-10-77-298,0 5 139,0-16-185,-10-8-1564,7-2 1196,-6 1 0,9-15 0,0 4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46.34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165 37 16118,'24'0'-1259,"6"0"1259,-28 0 0,8 0 89,-10-8 17,0 6-30,0-6 71,0 0-68,0 6 90,0-6-179,-10 8 10,-2 0-90,-10 0 11,0 8 407,-10 10 304,7-6-69,-26 26 272,33-32-451,-11 33 609,19-27 92,17 21-1312,-14-14 335,56 22-1810,-29-19-12,51 11 185,-44-16 244,34 16-404,-34-19-69,25 33 943,-37-33-774,-6 26 2412,-21-20 680,-39 21-488,21-20-355,-14 7 1,-3 0-381,6-4 1,-23 25-1,32-22 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47.30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0 203 12566,'44'0'270,"1"0"-3019,22 1 1,8-2 2789,-23-3 0,4 0-4,25 3 0,12 2 0,-7-3-587,-6-6 1,-1 0 558,-5 7 0,3 1 1,-4 0-227,2-4 1,-3 0 244,6 0 0,6 0-348,11 0 1,9-2 0,-11-1 375,-17-3 1,0 0 11,22 2 0,11 1 0,-24-3 316,-18-8-77,-4 2 1,-4-1 223,-17 4 1243,9-19-1195,-41 30 1009,-10 2-1695,0 10 729,0 31 1,-19 6 0,-6 23-1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59:56.17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0 176 17512,'0'-27'-1788,"0"-14"293,0 4 1107,0 0 119,0 11 60,0 18 34,0 8 558,10 0-563,12 0 627,-7 8-933,34 25-206,-32-9 37,13 15 0,2 2-723,-5-6 784,3 20 1,1 2-903,6-2 782,-11 6 0,2 0-673,26 0 978,-12 15 0,2 1 164,-9-38 0,3 1 282,11 23 1,6 11 0,-4-10 86,-7-19 1,3-2-20,4 7 1,9 10 0,2-1 0,-10-10-13,-2-7 1,1-2 19,18 14 1,10 6-1,-13-12 156,2-6 137,-5-6 1,-3-7 538,-11-18 362,35 5 12,-55-16 453,10 0-64,-39-8-836,0 6-241,0-14-90,-10 14-198,8-5-1003,-28-1 470,26 6-592,-36-13-46,26 13 1087,-28-14-262,17 14 466,-16-14-777,16 14 1466,-26-21-1485,33 20 618,-31-21-414,35 15-750,-58-33 564,50 19-298,-21-9 0,-2 0 191,16 9-217,-8-13 1,0 0-45,0 10 26,-5-46-207,30 56 131,2-30 645,10 42 396,10-11 1307,-7 22-1587,26 11 432,-14 1-1096,46 22 1115,-31-20 176,41 20-572,-35-21-160,10 4 0,2 0-1267,6-1 1574,3 6 1,-1-1-117,-15-7 852,40 20-725,-44-21 13,7 6-259,-12-17 463,-10 7-728,0-14 1039,-9 5-913,-4-7 1159,1 0 79,-7 0-132,-13 0 65,-5 0-446,-17 0 617,0 0-943,-31 16 1277,11-12-1312,-4 11 1,-1 1 308,3-12-417,-12 11 1,0 1 336,9-12-318,-36 19 348,59-13-133,2 23-99,19-12-359,4 28-719,18-35-1444,4 16 302,9-20 1011,0 0-309,0-2 325,0-8 143,-10-8 1888,28-25 238,-23 2 836,34-43-133,-26 33-1501,0-7 1,1-1 527,1 4-562,0-8 0,-2 1-317,-10 17-1229,4-37-137,-19 51 121,0-5-122,-10 18-603,-21 24 2332,4-4-121,-35 44 339,45-23-603,-42 41 645,42-43 185,-25 33 147,20-48 1542,0 23-3236,10-37 345,2-18-2502,10-5 1882,0-30-565,0 15 516,0-46-329,10 37-253,2-45 706,0 59 214,8-18 2382,-18 38-1536,8 11 417,-10 11-731,-10 54 296,8-23-324,-12 11 1,-2 2 297,12-3-437,-11-2 1,0-3 1,13-13 181,-8 22-402,10-44 483,0-5-387,10-16 1635,12-32-977,2 10 60,6-16 0,2-3 109,7-5-37,-7-3 0,0 1 181,2 15 662,-2-46-640,-10 70-318,-10-20-733,-12 38-335,-41 46 1037,1-11-220,-7 27 1,1 6 51,4-1-320,-4 5 1,2 1 538,14-10-923,9-5 1,0-1 706,2-15 93,26 15-1944,-14-55 1677,36-28 504,-14-5-581,9-13 0,4-1 68,-2 8 388,16-43-111,-30 66-27,-2-9 618,-10 31-943,-11 37 1,-7 13 0,1-8-1,-3 4 1,-2 9 0,0 0-1,0 0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0.9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44 394 6543,'-12'9'90,"2"-1"0,1-8-90,6 0 90,-6 0 0,9 0 0,0 0-90,0-8-3302,0-1 3212,0-8 180,0-8-180,0-9 90,0 5 0,9-41 0,-6 43 0,16-50 0,-17 54 0,8-24 0,-10 27 3392,0 4-3392,0 8 0,0 8 0,0 8-450,0 1 450,-10 1-270,8 4 91,-8-12 179,10 14 0,0-7 0,0 8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0:16.92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45 0 23687,'-45'18'0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0:48.179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88 131 6903,'-12'0'-630,"-8"0"630,8 0 0,0 0 180,2 0 0,10 0-180,0 0 0,0 8 270,0 10-180,0 1 540,30 22-540,-13-20 0,54 12-1,-32-15 1,35-9-180,-28-9 90,8-25 0,-19 4-89,-13-36 89,-12 26 0,-20-19 0,-2 22-270,-60-13 270,28 28-90,-12-5 0,-1 5 0,16 18 180,-40 5 0,63 17 0,-11 32 0,29-18 0,39 41-90,-9-42-45,10-5 0,3-3 45,6-3 90,15-4-180,-30-18 90,8-22 0,-17-4-180,7-47 180,-20 31-90,7-30 90,-16 46-180,7 1 180,-10 18 360,10 49-90,-8-14-91,12 24 1,1 3-90,-10-6 45,15 9 0,0 0-135,-15-5 0,10-9 0,-1-2 0,-12-8 0,8 16-90,-10-38-629,0-2 629,0-17 90,10-25 0,2-4 0,10-14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0:48.644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133 53 7533,'-35'-8'-810,"13"6"270,12-6 181,10 8 359,0 0 0,0-7 180,0 5-90,0-13 269,0 13-269,0-6 360,0 8-360,0 0 90,-9 0-180,-4 8 180,-9 17-180,10-4 90,2 20-180,10-6 0,30 17 90,-23-5 0,27-6 0,1 0-180,-26 1 135,26 15 0,-1 0 45,-26-11-45,3 8 0,-3-2-45,-10-19 270,-28 15-180,25-39 360,-54-9-180,50-17 0,-40-18-91,46-2 1,-7-6 0,10 8-90,0-7-90,0 5 180,10-37-180,-7 30 0,16-45 90,-16 48-359,16-25 89,-16 45 270,26-2 0,-24 23 0,15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0:48.91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110 1 7533,'-31'17'0,"6"1"-720,-7 7 450,20-5-269,2 5 359,10 0 180,0-5 0,0 13 0,10 2 0,2 2 179,4 10 1,0 3 180,-1 6-135,-4 6 0,-3-1-225,-8-2 225,0-5 0,0-1 45,0-1-810,10 30 450,-7-61-90,16-13 180,-16-28 0,16-22 0,-6-3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0:49.17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89 1 7533,'-25'8'0,"-4"-6"0,16 13 0,1-13 0,2 14-810,10-7 360,0 2 360,10 12 180,2-19 90,20 19-180,-17-21 450,14 6-270,-16-8 180,-1 0-360,-2 0 90,-10-16-360,0 12 90,0-12 180,-10 16-720,-12 0 720,7 0 0,-5 8 0,20 2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0:49.46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155 263 7533,'12'27'-1260,"8"-9"1620,-8-10-270,0-8 0,-2 0 270,-10 0-90,0-8 0,0-2-91,0-15 91,0-18-180,-10-19 0,-2 13-450,-30-23 181,5 57-1,-7-17 180,22 40 0,3 25 0,6 6 0,-9 21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0:50.39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0 5824,'0'28'0,"0"-3"0,10 0 0,2 3 0,10 15 0,-9 1 270,16 48-270,-24-14-1092,7-15 1,3 11 0,-3-7 1136,-9-11 0,-1-1-45,9 40 0,-2-1-769,-13-39 1,-2-6 858,3 35-489,-11-28 1,-1-5 488,10-8-334,-15 14 244,20-47 1174,0-18-1174,10-12 0,3-23 0,9-2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0:50.94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35 0 7533,'-22'0'-1709,"9"0"1799,13 0-90,13 0-90,28 0 180,16 0 0,12 0-602,16 0 691,-6 0 91,9 0-210,-4 2 0,16 1 0,-9 0-60,-15-2 0,3 0-744,12 1 1,17 0 0,0 0 0,-18-1 743,-14 0 0,-4-2-30,6 1 0,7 0 0,-10 0 30,-21 0 0,-3 0-45,33 0 0,-1 0 45,8 0-45,-6 11 0,-6 2 45,-22 0 45,-9 11 0,-5 1-45,-19-3 180,8 50-1,-20-37-89,-2 54-90,-20-24 90,0-3 0,-2 2 0,-3 18-60,10-19 0,2 10 0,2-9 60,3 20-45,11 6 0,4-1-468,-3-14 513,28 11-90,-17-10 90,6-20 90,1 36-90,-17-41 180,5 30-270,-20-57 2943,0 15-2943,0-37 180,-49-2-270,17-10-1372,-31-6 1,-7-1 1281,-8 4 60,12 4 0,-12 0 1,6 3-42,8 5 0,-2 2 161,-8 2 0,-13 1 0,-2 1 0,10-1-27,-11 2 0,-4 0 45,10-2 0,-16 2 0,-4-1 0,4 0 0,17-1-18,-11 3 0,3-4-45,5-3 0,-14-3 0,5-2 0,23-3 114,3-13-204,16-17 0,16-6 135,44 0 0,8-23 0,29 42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07.37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177 256 7533,'-47'-19'0,"6"3"-270,19 8 180,0-2-360,9 0 270,3 2 90,10 8 0,-9 0 90,6 0 0,-7 0 270,10 16-90,0-12-90,0 28-180,0-21 270,10 14-180,2-7 180,60 23-180,-38-18 180,57 18-180,-54-31 180,56-2-180,-59-16 90,45-17-90,-74 2 0,14-41 0,-19 31-3392,-29-48 3392,2 48-1270,-13-4 1,-4 2 1269,3 11-353,-20 2 1,1 3 352,24 10 0,-55 9 0,66 9 0,3 48 89,12-22-44,25 28 0,10 2-45,4-14 135,10 15 0,6-4-135,4-26 20,34 12-20,-44-40 180,32-31-180,-53 2 0,31-62 0,-44 39-180,6-17 0,-3 1 90,-18 21 90,-2-48 0,-10 65 2063,0-4-1973,10 18 2861,2 16-2861,10 2 937,20 31-937,-16-9 0,46 42 0,-43-33-90,42 40 90,-34-40-45,0 8 0,2-1-45,5-3 0,-14 15 0,-4 1 0,-4-15 45,-12 6 0,-8-6-135,-7-23 90,-44 24-180,41-43 575,-31 11-575,37-15 180,-8 0 0,19 0-449,4-7 269,9-3-720,29-31 900,8 17 0,9-32 0,-4 19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07.79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222 115 7533,'-22'-20'-540,"-1"-3"270,11 21-180,2-13 181,10 5 89,-9 0 180,-4-6 0,1 7 539,-8-1-539,18 10 450,-28 18-450,16 9 360,-8 16-360,2-6 450,18 52-360,-8-34-1,17 6 1,5 0 0,3 0 0,4-14 0,4-3-90,11 3 90,30 27-180,-25-49 90,23 14-90,-48-47 0,16-25 90,-28 2-269,-2-35 269,-12 34-270,-20-16 270,-2 36-3392,-10-3 3302,9 23-486,3 25 486,20-10-93,2 26 183,10-22 0,0 0 0,10 6-360,2-13-90,30 13 450,-15-14 0,25 7 0,-18-9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1.3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79 7533,'-22'9'0,"1"6"0,9-6-990,-7 9 810,16-1 0,-6 0 270,-1 0-90,8-7 90,-27 20 0,24-17 90,-23 27-180,25-21 360,-16 5-360,17-14 180,-8-3-90,10-14-180,10-26 0,-8 11 180,27-41-270,-15 41 270,17-26-180,-19 29 90,7-5 0,-16 6 90,16 2-90,-17-1 180,27-1 0,-24 2 0,14 6 359,10 33-449,-13-1-90,15 20 90,-11 5 0,-8-16-1349,19 34 1259,2-43 0,1 9 0,-3-31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08.04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244 18 7533,'-32'-10'719,"7"3"-989,-7 14 91,20 3 179,2 7-90,10 9 0,0 1 0,0 8 90,0 16-90,0-5 135,-4 14 0,-1 3-135,2 5 135,-7 11 0,0-4 45,8-29-630,-18 42 450,18-66-720,-18 11 541,18-31 269,-18-4 0,8-24 0,-10-1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08.29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89 1 7533,'-35'0'-540,"13"0"450,2 8 0,18-6 90,-8 14 0,10-14 0,10 13 0,2-13 180,1 14-180,36-7 0,-30 1 90,43 5-90,-38-13 90,18 6-90,-27-8 90,14-15-90,-26 3-90,6-13 90,-9 15-270,-29-5 180,22 13 90,-33 2 0,28 9 0,-10 9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08.56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110 123 6004,'25'-7'629,"-5"-3"-449,-20-8 0,0 1-180,0 7 90,0-6 0,0 6 0,-20-7 0,5 7-360,-36 2 270,24 8 90,-5 8-540,22 2 450,10 23 0,0-3 0,0 12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09.99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133 281 6723,'-25'10'-360,"5"-3"360,20-7 270,0 8-270,0-6 0,0 5 270,10-7-270,2 0 360,30 0-360,-15 0-3212,44-23 3212,-41 10-242,31-36 332,-36 28-180,7-36 180,-20 34-270,-22-34 180,-5 36-180,-46-12 180,22 23-360,-55 2 270,53 16 0,-40 9 90,54 11 0,-5 30 90,22-17 0,20 41 180,2-49-270,20 16 0,-7-32 90,16 1 0,-16-1-90,7-7 0,0-3 90,-8-7-90,47-23 3228,-39 10-3228,39-36 0,-56 28-360,5-28 270,-20 28 586,0-13-496,0 25 0,10 16 90,2 13 90,7 25 0,4 7-180,13 15-1651,-9 6 0,0 2 1651,18 2-490,-23 6 1,0-2 579,12-19-436,-22-7 1,-2-7 435,0-30-720,-10-24 90,0 2 1192,0-29 1,0-2-1,0-10 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0.41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89 0 7533,'-25'8'-90,"5"-6"-90,11 5 180,-4 1 0,1-6-900,2 14 451,10-6 359,0 7 90,0 40 90,10-30 90,-8 45-270,8-43 629,0 21-179,-7-5-90,6-8-180,-9-3 90,10-17-180,2-7-270,30-26 360,-15 2-360,25-27 90,-28 22-180,18-22 360,-17 20 0,16-28-90,-26 28 180,5-12-90,-20 15 630,0 1-450,0 7 0,-10 18-180,7 11 180,-16 39-270,16 22-1651,3-8 0,0 2 1786,1-19 0,1-1-45,2 15 0,2-5 0,3-2-360,4 22 90,-1-18 270,-2-4 0,0-29 0,2-25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0.64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111 1 7533,'-35'0'-180,"-7"0"90,28 0 90,-6 7-810,20-5 361,0 22 269,0-12 450,0 36-181,0-17-89,0 67-179,0-44-1248,5 22 1,0 2 1336,-3-10-368,7 21 1,2-1 368,1-27-1006,1 36 646,6-80 449,-7-9 0,11-24 0,-1-4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0.94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156 27 7533,'-25'9'0,"-14"-7"0,24 13 0,-17-13 359,20 13-179,2-5 0,0 0-719,8 13 359,-8-11 0,20 29 90,2-20 90,30 13 0,-25-17 90,22-7 0,-7-3 0,-15-7 0,42-15-90,-51 3-3392,31-36 3482,-37 24-2426,8-40 2426,-10 41-699,-10-26 609,-2 37-630,-40 5 450,23 16 90,-23 16-90,40 2 180,2 9 0,10-1 0,0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1.24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177 106 7533,'-32'8'-360,"17"1"360,-5 1-270,20 6-90,0-7 360,0 1 540,0 6-270,10-6-90,3-1 179,18 7-269,-6-14 630,27 6-630,-25-16 180,4-9-180,-11-3 0,-37-36-270,12 30 180,-56-38-360,31 50-3302,-41-9 3572,34 23-1078,-17 15 448,30 5 720,4 7 0,20 7 0,0-7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2.52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367 105 8425,'-23'-10'-441,"11"-5"667,-7 13-1037,6-14 551,1 14-52,-8-13 206,8 13-4,-10-14 60,0 7 142,0-1-225,-20 3 380,5 14-46,-17 10-3458,20 26 3723,12-4-1025,22 35 921,12-33-354,21-2 0,5-4 82,6-4-178,50 2-65,-57-25 184,24-39-152,-44 8 269,22-51-153,-36 17 253,7-5 31,-10 19 2765,0 18-2636,0 15 1290,-10 2-1870,7 8 358,-6 16-207,9-4 188,9 36-268,4-16 176,9 57-144,0-36 115,-5 15 0,-2 2 154,-1-12-119,-2 5 0,-4-5-94,-8-33-436,0 22 325,0-45 119,0 5 0,10-14 0,2-3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3.06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200 17 7256,'-25'0'0,"5"0"179,20-7 535,0 5-447,-9-5-528,6 7 184,-26 0 109,24 0-212,-25 0 180,18 0-90,-10 23 98,0-10-76,10 21 429,2-10-122,10-4 73,0 13 180,19 18-375,-4-26-45,27 22-286,-18-45 38,38-18-76,-33 2 48,13-26 201,-22 28-155,2-12 270,-8 30-115,16 27 3,-28 1 239,7 24 1,2 4-137,1 5-80,3 15 1,2-1-261,8-23 267,-11-5 1,3-10-595,6-32 599,-11 5 1,7-32 0,-6-3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2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216 206 6273,'-9'-19'90,"6"4"0,-6 7 90,9 6-180,0-13 90,0 13-90,-10-13 90,8 13 0,-8-13 0,10 5-180,0-7 180,-10 8-180,-11 1 90,-3 8 0,-7 8 0,9 9 360,-9 32-360,17-9 180,-5 40-270,19-48 90,19 30 0,-5-48-90,37 9 90,-25-31-270,34-32 270,-34 16-360,5-46 360,-21 47-360,-10-55 360,0 51-90,0-35 1,0 50 358,-10-10-269,8 20 180,-8-6-90,10 16 0,0 9 90,0 2 180,10 28-270,-8-17 0,17 35-90,-16-35 90,25 10-90,-13-23 0,6-7 90,-2-2-180,-7-24 90,0-3-180,-2-30 0,-10 18 90,0-23 90,9 32-90,-6-25 90,6 26 0,1-11 90,-8 22-90,8 3 270,-1 7-90,-6 7 449,25 33-449,6 15-90,-8 1-90,22-2-90,-43-42-449,52 3 539,-38-23-360,22-1 180,-22-8 90,-7-8 90,0-2 0,7-14 0,-7-3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3.26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133 0 7853,'-34'28'-1169,"-8"36"1076,17-29 262,3 55-21,12-42-389,10 21 403,0-24-62,0 5-141,0 26-156,0-24 417,20 38-176,-5-59-80,17 2 1,-20-41-1,-2-12 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3.54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111 0 7533,'-47'18'0,"15"-9"0,13 7 180,16-6-540,-7 0 180,20 13 180,-7-11-180,6 13 90,1-16 180,-7-1 90,26 0-180,-24-6 270,24-2-360,-16-18 90,-1 7 90,-2-13-90,0 15-90,-8-9 0,-2-15 0,-2 19-180,-28-9 90,25 23-90,-14 16 90,9 3 180,7 24 0,3-6 0,13 6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3.81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133 106 7533,'-10'9'180,"-2"7"-1,-10-14 1,10 5-899,2-7 719,10 0-90,10 0 0,-8 0 90,18 0 90,-8-7-90,0-3 540,-2-23-451,-10 20 181,-20-34-450,6 41 360,-8-18-90,2 24-360,17 0 180,-16 0 90,16 0-449,-16 8 269,16 2 0,-7 8 180,10-1 0,10 0 0,3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4.76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101 982 7533,'0'34'0,"0"8"-1260,10 19 1081,3-13 448,9 19-269,-10-22 90,8 7-90,-8 1 90,20 15 0,-18-20-180,16 34 180,-28-57-90,8 22 0,-10-53 0,-10-27-90,8 0 135,-7-18 0,-2-3-225,-1 0 0,-4-18 1,0-2 179,1 8-90,-9-19 0,-1 0 90,8 17-45,-8-17 0,-1 1 45,1 18 90,8-8 0,2 2-90,3 17 449,22-42-359,14 74 0,30-8 0,-7 31-90,3-3 0,3-2 0,13-5 0,5-1 0,15-4 0,-10 0-285,-22 0 1,0-1 261,13-1 1,13-2-1,0-1 1,-12 2 67,-8-3 0,0 1-105,22-2 0,11-2 0,-10 4 60,-23 4 0,-3 3 0,39-5 0,-5 3-90,-17-3 180,-21 9 0,-3 1-90,-11-2 180,32 3-180,-54 7 90,13 0 0,-30 0-90,29 23-90,-21-10 180,41 36-90,-35-20-90,18 14 90,-10 0 0,0 2 0,1 7 0,-1 1 0,-6-5 0,0 3 479,8 21-479,-3 16 0,0 3 0,3 4 0,-12-20 0,-1 11 0,-2-11-223,3 18 88,-4-1 1,-6-7 134,-12-34 0,-2 30 0,0-57 0,2 7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5.53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44 316 7533,'-24'-10'0,"4"2"270,20 8-810,0-8 360,0 6 90,20-6 0,4 1 90,11-3 180,36-7-270,-20-1-1651,28-2 0,7-1 1786,-40 6 0,3-1-45,40-8 0,16-2 0,-14 2-234,-36 7 1,1 1 203,28 0 0,13 2 0,-16 3 30,0 3 0,-14 11 0,12 4 0,-11-1 0,20-3-977,1 12 0,-4 2 977,-23-6 135,4 8 0,0 3-135,3 7 0,8-1 0,0 3 0,-10 8-471,-4 5 0,-4 1 471,-17 0-209,1 15 0,-5 1 209,-21-15 0,10 29 0,-5 2 0,-17-16 112,9 19 1,2 1-113,-4-17 90,0 35 0,8-46 0,-8-1-90,10 1 443,-6-4 1,0 1-444,9 23-45,-8-11 0,-2 0-135,-3-3 0,-2 14 180,-20-51 1966,-42 32-1786,20-38-180,-49 25 360,54-24 777,-24 16-1047,26-19 3206,3 17-3296,12-29 276,1 6-366,6-8-449,-16-16 359,-4 5-900,-31-31 900,5 29 180,-24-18 0,36 37 0,-5-5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1:16.36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1657 157 7533,'-35'-18'0,"13"9"180,12-7-270,10 14 90,0-6 0,0 1-450,0-3 360,20-7 0,5-1 0,38 1 90,-4 7 90,27-5-180,12 13-1220,-24-6 1400,9 8-90,-29 16 90,-7-5 0,27 37 0,-35-16-45,-2 18 0,-3 5-45,-7 1 0,-1 5 0,0 1 90,-2-4-1569,2 11 0,0 0 1479,1 0-944,-1 23 0,-1 0 944,0-21-381,-16-9 0,-2 12 0,-1-10 471,4 16-168,-11-16 0,-3 10 0,-1-10 78,-7 14 75,-3 8 0,-2-3-75,-8-27 45,1 7 0,-3-5-135,-10-23 248,1 7 0,-2-4-248,-1-22 411,-16 8 1,-1-2-322,10-18 45,-33 4 0,-4 0-45,2-8 30,8-2 0,-13-1 0,9 0-30,20 3 0,1-2-30,-11-3 0,-7-1 0,9 1 30,-28 3-180,-5-2 1,0 0 134,47 4 0,1 0-45,-50 4 0,6 0 1489,40-2-1534,-12 5 0,2 2 46,27 1-1,-28-7 0,0 3 270,31 10-180,-26-14 0,0-2 0,25 8 1296,-46-8-1116,67 0 1145,-16-16-1235,28 5-180,-8-15 90,10 9 3302,-10-32-3212,8 24 89,-8-47-179,0 41 180,-12-59-180,-3 38 270,-2-34 0,3-5-180,7-1-1687,0 0 1,4 3 1416,13 13-519,14-6 1,2 2 428,-9 16 270,21-8 0,3 0 0,-14 16 0,25-22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00.15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236 160 7533,'13'-10'-1619,"-3"-7"1529,-10 15 90,0-6 0,10 0 0,-7 6 0,18-15 0,-18 15 0,18-15 90,-19 15 0,19-15 0,-18 7 89,7 0-179,-10 1 90,0 1 0,0 6 0,0-7 0,0 9 90,0 0-90,0 9 180,-31 26-180,12-2 0,-11 6 0,-5 1 0,-4 3 45,5 2 0,0-3-135,-5-6 89,-16 32 1,39-45-269,-5 20 89,21-30 0,32-5 0,-14-18 90,29-21 0,3-6 0,-14-3-1696,13-7 0,-1-2 1696,-19 8-125,8-2 1,1-1 124,-6-1-270,33-25 270,-49 49-180,5 12 180,-32 20 0,-9 31 0,-4 9 0,-18 3-46,13 2 1,1 1 135,-17-1 0,12 9 0,-2 1-90,-20 0 179,14 10 1,4-6-270,11-35 3359,5 9-3359,31-36 0,35-50 90,-3 15-45,7-23 0,1-3 45,5 5 0,1-11 0,-2-3 362,-10 7-362,5 5 0,-1 2-90,-17 7 0,34-27 90,-49 51 192,5-15-192,-32 48 0,-43 63 0,20-20-45,-18 18 0,-4 2-45,2-2 90,19-22 0,-1 5 0,-15 25 0,5-4-1314,10 0 1404,-4-8 0,4-9-180,23-37 90,13-17 0,34-43 0,-5 6 0,28-38 0,3-7 0,-8 8 0,10-6 0,7-7 30,-22 25 0,0-1 0,-5 4-767,-3 1 0,0 1 782,31-21 0,-12 7-45,-42 26 0,5 23 0,-21-5 1141,0 26-1141,-31 51-180,12-12 150,-13 8 0,-12 14 0,3-8 30,10-17 0,-1 0-443,-11 21 0,-4 9 1,4-10 397,11-22 0,1 0 165,-9 20 0,-4 10 0,8-11-120,-3 9 89,-4-5 1,13-14-90,30-43 139,20-51-139,7 7-1196,9-28 0,6-5 1196,23-3-150,-22 13 0,4-11 0,-3 8 92,-4 15 0,1 0-2,8-20 0,6-11 0,-5 11 150,-9 20 0,-1 1-1,1-12 1,2-7 0,-4 13 0,13 2 750,-8-11-840,-33 70 0,-32 44 0,5-2 90,-24 35 0,-6 6-90,22-44 0,1 1-98,-9 20 1,-3 8 0,3-8 97,7-19 0,0-1 89,-13 23 1,-6 9 0,6-11-45,11-23 0,1-3 90,-26 41 0,8-10 2920,31-47-3234,54-68-1,-17 7 135,22-22 0,5-5-135,1-12-1193,8 1 0,3-1 1283,-28 29 0,0-2 30,14-20 0,7-8 0,-9 8 60,-16 21 0,-2 2-45,21-25 0,-1 1 924,-2-5-879,-21 43-180,-5-15 180,-21 67 2972,-10 6-3017,-19 54 0,-7 10 45,13-47 0,-1 0-931,-8 29 1,-3 11-1,2-13 931,8-31 0,1-1 180,-9 30 0,-2 13 0,3-13 667,-15 12-802,11 2 0,7-12-45,18-55 0,43-45-180,-3-10-954,18-27 0,5-6 954,5-3 90,-1-6 0,-2-1-14,-2 3 104,-17 18 0,5-9 0,-5 7 0,-6 17 0,0-1 30,6-16 0,5-8 0,-6 13 2187,8 4-2307,13-26 90,-42 73 0,-2 30 0,-22 15-30,-9 22 0,-8 20 0,0-10-15,4-23 0,-1 1 947,-4 21 0,-2 10 1,2-7-813,1-11 0,1-3 224,-8 23 1,-1-1-135,8-26 0,2-6 398,-8 23-668,49-109-90,26-35 0,7-8 135,-20 35 0,2-2-1137,8-16 0,4-10 1,-2 10 1046,-8 17 0,1 1-135,22-42 0,2 2 112,-18 41 1,-2 3 22,-1-15 1,-1 9 356,9 26-43,-41 94-89,-16-14-90,-6 4 0,-6 13 0,1-8-339,2-18 1,-1-1 338,-5 16 0,-4 8 0,6-10 0,-3 27 0,7-35 0,0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54.70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48 486 10786,'-10'-69'1295,"7"15"212,-18 19-1611,18 22 662,-7-3-726,10 16-708,10 0 152,3 25 1157,11-3-695,-1 23 1,-2 6-85,8 7 402,-1 11 1,-1 1-123,-1-3 162,-12 14 1,-4 1 693,0-9-484,-12 25 0,-6 0-37,-5-24 99,-4 6 0,0-4-58,1-31 79,-5 16 35,21-59-427,0-96-139,0 28 171,6 0 0,2-14 1,-1 11-109,-2-24 87,5 12 0,3-13 0,-4 12-1314,-8 30 1,0 2 1202,5-43 1,-1 4-3,-5 22-1037,0-14 892,0 38-25,0 0-49,0 35-4,0 33 16,0-11 195,4 40 1,2 10-226,-3 0 362,7 22 0,1 2-87,-9-3 47,7-15 1,4 12 0,-3-10 1070,-8-21 0,1 0-1068,4 17 0,1 8 0,-2-14 57,-6-5 1376,10 2-1647,-7-108-21,7 10 172,-10-59-269,0 7 89,-10 10 71,8-1 0,1-2-83,-9-6 5,0 2 1,-1 1 199,-5 5-26,-10 5 0,-3 4-105,0 13 239,-5-17-170,24 86 75,0 69 190,7-9-111,-3 24 0,2 4-138,4-3 169,0-25 0,0 9 1,0-10 60,0 15 42,0 10 1,0-6-31,0-35-91,0 2 0,0-6-79,0-34 26,0 11-1,10-33-61,-7-36 96,17 9-22,-8-16 1,0-2 71,14 6-34,-9-5 0,0 0-28,7 9 35,-1-19 43,-10 33-34,19 26-333,-27 8-63,26 55 126,-28-25 216,2 24 0,0 2-119,-5-17 138,5 16 1,1-2-131,-4-23 206,40 36 6,-24-40 85,69 12-375,-43-31 74,20-2 0,3-3-179,-7-7 113,-8 0 1,6 0 57,2-3 1,2-2 53,7-4 0,1-1 155,-1 5 1,-2-2-117,-8-11 0,-8 3 180,-15 10 130,-12-19 276,-14 21-677,-41-5 114,2 8-263,-39 0 272,18 0-58,-13 1 0,-4-2-96,-9-7 59,-7 8 1,1-3-219,14-13 159,2 15 1,2 0 183,17-16-157,-19 15-55,56-6 187,20 8-2,14 0-86,54 0 178,-10 0 50,23-4 0,4-1-406,-4 3 276,-16-3 1,13-1-1,-13 1 88,16 3-148,4-3 1,-4 2-3254,-23 11 3375,21-6-79,-21 14-28,-37-14 17,11 7 344,-53-9 23,-2 0-358,-31 8 3507,15-6-3749,-15 15 293,20-15-97,11 6 36,-18-8-141,26 0-24,-37-25 167,37 11-31,-37-46 74,37 27-14,-16-17 1,0-4 40,16-4-44,-11-18 1,0-3 76,14 0 53,-5-12 0,3-1-22,15 12-51,-12 8 1,4 5 9,18 24-109,3-1 92,-9 44-336,17 60 327,-30-12-102,9 31 0,-1 5 128,-7-1-86,3-15 1,2 12-1,-1-12-624,-5 17 615,4-1 0,-1-4 170,-5-26 48,0 16-144,-11-50 64,9-20-131,-9-20-130,11-50 239,0 16-143,0-18 0,0-3 49,0 2-53,-1-13 1,2 0 47,10 17-53,-10-1 1,0 1 166,10 14-36,-11-41-80,-11 55-30,9-13 114,-19 17-145,18-1 50,-7 9 572,-1-6-598,9 23 78,-40-22-150,34 30 98,-55-13-129,45 17 159,-33 0 1,-5 0-124,17 0 71,-39 4 0,-4 1-219,19-3 256,-28 2 0,-3 1-91,8 3 100,-2-4 0,1 2 28,6 13-29,11-6 1,6 1 14,20 6-68,-19 7 83,61-16 97,2-3-392,2-8 64,19 0 1,-8 0-107,42-25 320,-24 11-336,19-16 1,-3-1 241,-23 15-804,59-26 1,-44 32 0,32-8-1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56.40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95 225 7533,'-37'-38'-720,"3"8"360,21 4-89,3 15 628,10 3-89,0 8 0,0 17-90,10 4 0,3 41 90,11-10 90,-11 23 0,-3 5-180,3 5-1651,-1 6 0,-3 0 1921,-6-8-1097,2-5 1,0 1 916,-5 8-153,-5-26 1,0-5 152,2-17-90,-7-14 0,10-42 2333,0-4-2513,0-66 180,0 21 0,-5-19 0,-1-4-90,4-2 60,-3 23 0,0-11 0,4 10 30,12-23-45,-11-3 0,2 6 2619,9 32-2484,-11-12-180,0 69 713,0 19-353,0 10-270,0 25 0,0-4 90,0 28 0,0 8-90,0 11-756,2-14 1,1 15 0,2-12 800,1-27 0,1-2-45,1 12 0,0 6 0,0-10 0,5 18 45,-2-23 0,-1-6-225,-8-18 180,9-3-180,-11-44-90,0-24 270,-11 12 2446,9-45-2716,-30-17 45,24 28 0,1-2 180,-5 7 0,0-1-90,-5-30 0,3 2 45,8-2 135,-10-13 0,1 1-135,12 16 225,-2 12 0,0 4-135,5 19 270,21-16-90,-5 48 180,28-5-180,-18 17 179,40 0-179,-35 0 0,66 0-135,-34 4 0,2 0-1696,-11-3 0,1 0 1606,24 7 0,-3 1-45,7 2-1089,-25-2 0,-1 0 1269,22 2-593,-1-2 0,-5-2 593,-31-5-116,42 15-64,-84-15 2296,-42 23-2206,31-13-45,-33 7 0,-6-2-45,16-5 45,-24-2 0,-4-4-135,5-6 180,-18-10 0,-2-4-270,4-1 1373,0-9 0,2-4-1193,6-3 90,-2 0 0,3-1 180,14 0 1592,-25-4-1772,75 28 180,55 8-90,-11 0 89,34-4 1,6 0-180,-6 2 30,-10-7 0,11-5 0,-9 3 60,30 5-120,-30-6 0,10-5 0,-11 5 96,20 8-66,-16-5 0,-5 2 0,-18 7-90,-14 24 839,-15-17-570,-31 25-124,-3-21-55,-11 7 90,11 1-450,-8 16 360,19-12-270,-19 62 270,18-37-45,-3 23 0,2 5-45,4 2 90,-2 20 0,4 3-117,3-50 0,0 0 147,-4 21 0,-1 10 0,2-10-30,8 21 0,-9-4 0,-2-6 0,1-27 180,-10 31-90,-3-64 0,-1 2-270,4-42 90,20-78 90,-7 22-90,0 9 0,2-12 0,-2 10 90,-3-28-60,0 23 0,0-11 0,0 12 60,0-16 45,-4-10 0,-3 4-45,-6 32-2888,0-35 3068,3 66-180,10 10 270,0 19-180,0 60-90,0-13-162,0 17 1,0 3 161,0 7 60,4-5 0,4 13 0,0-9-60,0-22 0,0 2 59,3 29 1,1 13 0,-1-15 30,2 3-90,-1-12 0,-3-3 0,-6-19 90,18 13-90,-19-39 3278,-12 2-3278,5-25 0,-58 0 90,52 0-180,-62 0 708,34-8-528,-34-2 0,-8 1-90,-11-3 0,-6-2 0,0 3 0,17 9-120,16-1 0,-11 0 0,11 1-183,-19 2 303,5 0 0,7 0 0,35 0 0,3 0 90,21 0-360,55-17 270,-8 13 180,38-16 0,7-1-270,-3 15-598,-6-7 0,14-4 0,-10 5 688,-22 10 0,0 0-150,25-6 0,10-2 0,-11 3-305,24 5 185,-5-1 0,-5 6-90,-30 16 360,-3 0 0,-6 7 0,-23 24 0,17 13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58.08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142 392 7533,'-47'0'-900,"21"8"900,-5-6 0,28 7 0,-18-9 0,18 8 360,-7 2-360,10 10 180,0 6 90,0 3-180,0 41 90,0-24-91,5 25 1,0 3 180,-2-1-90,3 25 0,-2 3-90,-4-10 0,0-6 0,0-4 0,0-25-180,0 4 180,0-52-360,0-49 180,0 6-1606,0-31 0,0-8 1606,0-14 90,3 17 0,2-11 0,-2 9-81,-2 16 1,1-1 80,0-22 0,2-12 0,0 14-180,6-18 9,-10 19 1,3 7 170,18 22 0,-18 3 90,7 24 3323,-10 5-3053,-10 57-360,7-14 45,-3 37 0,2 9 45,4 7-711,2-12 1,1 11 0,2-8 665,1-15 0,1 0-45,1 25 0,0 10 0,0-12 345,5 19-435,-3 4 0,1-8-2761,2-44 2761,0 18 90,-3-68-180,-10-2 1507,0-30-1327,0-25 39,0-5-39,0-30 0,0-5-180,0 6 32,-5 13 1,-4-14 0,2 14 58,2-16 89,-7 30 0,-4-8 0,2 9 89,-2-16 46,0 12 0,-1 4-45,3 20 90,4-26-180,10 55 0,0-20 270,0 16-270,0 5 180,42-12-90,-21 23 135,34-2 0,7 0-45,-2 4-91,35 4 1,6 0-90,-50-3 0,0 0 90,19 2 0,9 0 0,-8 0 1557,-16-3 0,-3 0-1647,22 0 0,-2 0-180,12 0 180,7-17-89,-49 13-1,0-12 90,-42 16 359,-42 0-269,11 8-629,-58-6 179,5 14-2523,9-5 2883,-4-1-627,18 3 0,2-1 807,-6-8-448,-8 5 0,5-1 448,26-8 0,-3 0-180,35 0-90,31 0 90,5 0 2158,31-9-2068,3 7 0,-9-6 0,0 0-90,17 6-944,-2-5 1,-1-3 943,3 0-258,-12 5 0,0-1 348,7-2-528,-5 8 438,-35 0 269,-13 25-269,-10-2 90,-20 72 90,14-28-180,-5 2 0,1 2 90,10 12 1299,-1-7 1,2 6-1345,9-2 0,1 2-766,-4 15 0,2-2 721,7-19 0,2-7-592,-6-11 0,0-12 412,1-25-270,-3-5 360,-10-32 0,0-38 90,0 0 0,1-22 0,-2-4-39,-9-11-171,9 24 0,2-9 1,-4 9 1469,-18-24-1305,19 24 0,1 4 45,-9 7-90,10 8 180,0 3 1664,0 24-945,0 5-719,-10 41-90,7-3 90,-8 49 90,11-28 0,0 27 0,0 5-90,0 0-572,-1 11 1,2 2 661,10-5-90,-5-17 0,1 1 405,4-14 0,2 0-540,4 8 0,-1 0 135,0 26 0,5-1-180,-21-52-90,0 9 0,-10-24 180,-35 0-180,3-9 0,-16-5 0,-4-2 90,2-3-45,-31-4 1,-1 0-131,24 2 205,2-5 0,-13-3 0,10 2 426,-20 4-411,17-8 0,-2-1 90,22 7 0,2 2-163,-47-7 208,32 3-78,13 8 258,62-8-450,87-11 360,-32 7-45,21-5 0,3 0-45,-8 5-90,6-5 0,1-1 0,9-3-690,-19 11 1,13 1-1,-9 1 375,-21 1 1,-2 4 189,37 4 0,-4 6 0,0 14 0,-9 17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3.3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86 112 7533,'-21'8'0,"9"-6"0,-7 13 0,7-13-540,0 5 270,2 1 90,10 2 810,0 6-360,0 10 0,29 7-270,-22-4 179,41 26-179,-34-33 180,17 26-180,-19-37-180,7 4 180,-16-15 90,6-7-269,-18-3-91,6-29 90,-16 8 90,7-41 90,0 40-360,3-38 360,9 55 0,9-31 0,-6 35 270,16 1-360,-7 5 720,19 50-630,-7-28-2943,7 61 2943,-19-53 90,7 22 0,-17-30 0,8 0 0,-10-7 90,10 5-270,-8-13 3392,7-18-3392,-9-4-270,10-45 180,-8 25-179,8-32 89,-10 34 270,0-11-90,0 23 270,10 8 180,2 18-181,-1 10 91,-1 22-180,0-3 0,2 5-90,0-10 90,-3-14-90,-9 5-270,10-13 180,2 5 180,9-7-719,1 0-451,-1 0 721,1-7 359,-1-3 0,1-14 0,-1-2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59.80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166 356 7533,'0'-30'-1080,"0"3"900,0-8 360,0 12 90,0-21-90,0 24-180,0-7 180,-20-8-90,4 12 270,-8-12-360,3 25 270,-2 2-181,-3 8 1,2 41 0,14-6 0,8 35 0,4 7-90,-2 6-1357,8-11 0,5 13 0,-3-10 1312,-6-22 0,0-1 45,9 28 0,4 12 0,-5-12-220,-11-27 1,0-3 219,10 23 0,-1-5-17,-7-6 17,7-23-90,-10-1 90,-10-12 0,-3-15-90,-11-44 2875,11 6-2875,1-41 0,3-9 90,7 2-934,-4-19 1,1-3 753,5 2 30,3 17 0,1-15 1,0 13 188,-3 27 1,0 1-70,2-20 0,0-9 1,2 20 29,5 24 449,-7 4-359,7 53 0,-12 39 0,-6 11 0,5 15-369,-2-8 0,0 6 369,4-13 0,2 2 30,-1-5 0,0 3 0,0-2-75,0 15 0,0 3 15,0 8 0,0 9 0,0-17 30,0 14-135,0-12 0,0-12 45,0-45 2823,0-6-2913,0-34-180,0-17 270,0-6-135,10-18 0,1-4 45,-6-6 45,6-25 0,-1-2-135,-10 15 150,0 6 0,0-12 0,0 9-354,0-27 354,-6 17 0,-2-12 0,1 11 75,5 26 0,-1 2-45,-7-19 0,-3-8 0,4 13 0,7-4 0,1 10 0,2 8 180,1 29 0,19-2 0,-18 25 359,18 17-539,-8-13 270,31 21-90,-15-23 180,68 7-270,-50-9 90,46-3 0,7-3-360,-16-4-358,-9 2 1,13-1 0,-13-1 357,3-11-548,6 7 0,-6 1 638,-34 3 356,22 1-266,-53 9 270,-13 17-90,-13-13-270,-32 21 90,27-15-135,-32-3 0,-5-3 45,16 5 1038,-28-8 1,-7-2-1399,-4 1 360,-6 0 90,19 0 0,49 0 2554,-5 0-2644,21 0 90,32 0 0,-25-9 0,46 7 270,-27-7-1,25 4 1,8 2-2554,24-7 2329,-25 5 0,-1 0-135,22-12 180,-40 15-1548,47-15 1458,-62 15-496,38-6 586,-49 8-270,11 0 180,-11 0 1874,8 8-1964,-19-6 1797,30 40-1797,-27-26 0,37 69 90,-37-39 0,6 5 0,-1 3 658,-10 9-658,1-3 0,-2 2 0,-10 13 90,1 13 0,-3 6-135,0-31 0,0 0-685,1 5 0,0 5 1,2-6 729,3-10 0,1-3-72,-4 12 1,-1-9 71,-2-25-112,0 1 202,2-41-540,11-52 270,0 13 135,0-24 0,0-5-315,0-3 45,2-5 1,-4 2 44,-8 14 135,9 5 0,-1 5 405,-8 23-180,10-17 270,0 42 269,0 85-449,0-30 0,0 47 0,0 5 1950,0-23-1950,0 13 0,0-1 440,0-12-530,0 13 0,0 1-90,0-14-45,-8 2 0,-5-7-45,-3-34 120,-18 25-30,11-39-90,-22 14 90,27-14-179,-55 14 179,31-14 0,-7 2 0,-4-3 382,-23-5-247,0-1 0,-2-3-45,-8-20-30,19 0 0,-9-4 0,12 0-60,-3-12-450,2-4 0,12-2 271,40 8 179,13-45 0,23 24 0,14-28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02.10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189 75 7533,'0'-29'-360,"0"2"540,0 17-270,0 1 90,0 26 0,0 4 180,0 50-90,0-18-90,0 36 90,-5-35 0,0 0-140,2 31 95,-7-2 0,-1 0 135,9 4-120,-5-19 0,-1 11 0,2-10 30,3 20-135,-7 1 0,-1-8 135,8-47-180,-7 14 0,10-47 90,0-10 0,0-13-270,-10-74 270,7 35-90,-7-24 0,-1-4-179,8 7 224,-7-17 0,0-2-135,7 8 225,-8-1 0,1 4-45,7 29 90,-7-25 0,20 83-90,-7 12 180,18 78-180,-18-20-732,2 9 0,0 3 732,-5 13 45,0-31 0,0 2 45,0 5 0,0-3-90,0-15 0,0 2 30,0 14 0,0 9 0,0-10 60,0 29-90,0-8 0,0-10 90,0-42 89,0 15-89,0-56 0,0-21-180,0-6 0,0-54 180,0 41-1731,0-10 1,0 1 1370,0 7 90,0-31-90,0 34 1673,0 5-1403,0 11 180,0 46-180,0 8 359,0 70-179,0-48 90,0 5 0,0 0-180,0-8 0,21 18-90,-5-33 180,28-2-180,-7-17 45,20 0 0,6-3-45,13-5 0,-11 0 0,11 1 0,-11 0 90,13-3-90,-12-4 0,9-2 0,-12-1 3392,3-5-3437,9-9 0,1-1-135,-11-1-45,-8-8 0,-1 2 225,-1 12-270,0-17 180,-45 34 360,-52 17-270,11-4 45,-27 12 0,-4 2 135,2-3-135,-20 4 0,-2-4 45,8-11-45,-4 0 0,2-1 45,19-10 0,-4-2 0,4 0-90,23-2 90,-21-23-90,45 12-90,62-22 90,-18 14 134,29-4 1,5-1-135,2-8-1606,6 7 0,2 0 1606,14-10 0,-7 13 0,8 3-1089,-12 4 0,-3 2 1089,-12 1 0,-4 2 0,35 3 0,-87 9 270,-10 0 90,-42 9-450,21 1 180,-44 0 1998,18 7-2313,-8 0 0,-2 1 135,-16 7-90,11 1 1,3-1 3391,10-3-3932,-9 13 540,32-23 0,26 5 180,78-17 0,14 0 0,-35 1 0,4-2 90,12-7 0,-3-1 0,14 5-45,-16-12 0,-3-1 135,-2 13 0,-6-21-180,-33 23 360,-24-23-90,-13 4-270,-11-41 89,1 18-224,6-10 1,0-3 134,-9-10-180,7-6 0,4-3 180,2-9-225,-9 10 0,2 1-45,12 0 225,-14 15 0,2 4-45,18 11 0,-19-8 360,18 42-90,-18 1 0,19 18 0,-9 42-90,1-4 0,8 20 0,1 4-90,-9 8 45,8 16 0,4 0-45,-2-12 45,4 9 0,2-4 45,-3-28-90,0-5 0,4-6 0,4-26 0,-9 1 0,9-24-90,-11-24 90,0 9-180,0-61 90,0 39-45,4-26 0,2-3-135,-3 6 225,2-6 0,0 2 45,-5 10-270,0-16 0,0 3 360,0 22-135,2-8 0,-4 4 225,-8 20 0,7-9 0,-7 18 0,10-5-90,10-2 90,14-21-180,-9 15-90,17-8 90,-30 30 450,9 1-360,-22 1 180,-12 9-181,-14 9 91,-41 1-180,23 9 45,-15-9 0,-1-1 45,8 1-45,-28-4 0,-1-3-45,27-3 180,-27-4 0,1-1-90,28 3-45,-13-3 0,1 1 45,17 4-90,-20 0 90,54 0-900,14 0 720,20 0-629,55 9 719,-17 1-180,20-3 0,5-3 360,-3-4-225,2-3 0,0-5 225,-4-10-90,-12 9 0,-2-1 90,-13-9 539,14 0-539,-42 1 270,-54 7-360,7 3 0,-39 10 0,-6 4 0,3 5-964,11-5 1,-11 0 0,11 0 963,-14 5-815,-13-6 0,1-2 725,31-3-1516,-18 0 256,57 0 1,63 17 899,0-5 236,49 15 1,-7 9 0,-37-17-1,0 1 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31.0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84 328 11629,'-50'38'-984,"16"24"438,45-10 546,4 4 0,19-21 180,21-17-180,-2-7 0,17-3 45,-20-22 0,-1-5-45,19-6 45,-10-15 0,-3-7-45,-3-7 45,-17 6 0,-5-1-45,-4-3 0,-2-43 90,-24 58-135,-28-4 0,-9 5 135,-10 13-90,-28 6 0,-2 7-90,14 10 90,-4 9 0,4 9 0,21 13 0,-24 40 0,40-20 0,3 14 90,23 13 0,44 9-90,9-6 0,7-2 90,26-42-45,-33-28 0,1-6 45,40-4-45,-14-29 0,-8-11 45,-25-7-45,-1-11 0,-6-1-45,-24 11 90,-6-37-180,-13 54 0,-49-11 90,21 31 0,-22 2 0,-4 3 0,0 7 0,-10 11 0,3 3 0,17 0 0,-9 14 0,5 5 0,19-1 0,3 15 0,3 2 0,13-1 0,24 12 0,10 0 0,10-13 0,25 0 0,8-7 0,7-16 0,10-13 0,3-6 90,-1-15-90,-19-21 0,-5-7 180,-9-2-135,-23-18 0,-10-3-45,-14 13 0,-15-6 0,-10 4 90,-31 15-135,-11 3 0,-5 4 45,-14 7-90,-6 11 0,2 2 90,14 0-45,6 16 0,4 8 45,21 7-45,21 25 0,8 8-45,5 4-180,43 10 0,14-2 270,0-12-135,8-18 0,9-6 135,7-10 0,0-8 0,-18-6 0,0-3 0,24 3 0,-1 1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32.2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604 198 11629,'-26'-10'-984,"5"-6"259,21 14 725,-10-15 89,-3 7-89,0-1 0,2 3 270,-10 0-270,6-3 360,-19 1-360,21 1 0,-8 2 90,8 5-90,0-6-90,-8 8-90,18 0 180,-18 8 0,19 2 90,-30 8-90,17 1 90,-19 0 0,-11 7-90,17-5 90,-27 14 90,18 3-90,-20 34-90,28-18 90,39 25-90,22-48 0,48-6 0,12-7 0,-8-5-30,-15-12 0,11-4 0,-12-3 30,5-17 0,-5-21 0,-6-8 0,-20 3 0,-15-15 0,-9-1 0,-18 18 45,-18-7 0,-9 4-45,-15 15 0,-11 6 0,-3 6 0,-2 13 0,3 8 0,0 4-90,3 0 135,-13 24 0,0 6-135,2-3 135,4 24 0,8 6-45,25-12 0,25 13 0,12 0 0,18-4 45,27 0 0,8-6-45,-1-15 45,28-10 0,1-9 45,-27-16-90,17-25 0,-2-7 180,-22 1-180,0-31 0,-6-5 0,-21 18 45,-5-12 0,-10 1-45,-27 15 0,-44-34 89,11 48-134,-15 11 1,-2 5 44,3 4 0,-12 13 0,-1 5 0,11 5-45,-7 16 0,3 4 45,20 3 89,3 19 1,6 4-90,20 0 0,19-2 0,12 2 0,11-13 0,9-5 0,16-3 0,3-4-179,21 21 179,10-29 0,-57-23 0,36-2 90,-5-60-90,-18 21 89,-10-20 1,-11-2-90,-29 13 45,-2-9 0,-4 2-45,-15 18 0,-7-8 0,-3 5 0,-3 23 90,-47-16-90,47 33-449,-34 17-1,48 45 270,-6 19 0,23 15 0,18-42 0,7-3 180,23 11 0,-5-12 0,6-3 0,35 5 0,-32-21 0,-1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33.3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212 246 11629,'-39'0'-984,"-35"33"798,53-16 366,-33 35-90,40-23-180,4 8 180,10 9 0,0-7-90,10 15 180,45 18-90,-21-18 0,13-16 0,3-6-180,-8-11 135,22-19 0,2-12-45,-13-22 45,14-13 0,-6-7-45,-30-14 45,3-3 0,-3-1-45,-15 4 0,-3 0 0,-5 2 90,-18 7-90,-35-30 90,14 56-135,-17 15 0,-1 5 45,15 3-180,-52 16 0,26 36 90,8 16 180,-3 8-90,40-12 0,6 0 90,-4 2 0,15 8 0,7-1-90,6-9 0,25-5 0,6-7 90,2-19-90,26-4 0,3-9 0,-14-20 0,8-6 0,-1-8 90,-15-19-45,-9 2 0,-3-3-45,-4-18 0,5-4 89,-20-31 1,-36 37 0,-5-1-180,7-35 135,-40 40 0,-8 14-45,11 22 0,-17 14 0,-2 6 0,8 0 0,-3 15 0,2 9 0,15 15-90,2 18 0,8 5 90,18 6-270,13-4 1,6-1 89,13-5 90,32-6 0,11-3 90,14 5 0,-2-14 0,4-5 0,-20-17 0,-2-3 0,5 2 0,1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34.1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452 233 11629,'-39'-10'-984,"-3"1"528,29 9 456,-10-8 0,10 6 90,2-14-90,1 14 0,-3-15 180,-21-2-180,8-2 180,-19-5 90,19 16-90,-39 2-90,44 16-180,-42 35 180,58-8-135,3 19 0,4 4-45,14 0 90,18 4 0,7-2 180,4-6-90,17-7 0,6-7-90,3-15 45,14-1 0,5-15 90,-30-34 0,-2-8-135,10 16 0,-6-5 44,-22-20 1,-12-6-45,-7-24 90,-21 12 0,0-21-90,-10 24 0,-24 10 0,-8 4 0,-18 6-45,-6 4 0,-1 8 135,1 23-225,-10 8 1,1 4-46,20 5 135,-14 23 0,10 9 135,41-8-45,-5 24 0,4 3 45,16-8-90,10 3 0,7 0 0,15-7 44,8-16 1,4-6-45,11-11 90,16-4 0,32-26-90,-30-9 45,4-15 0,-4-5-45,-13-10 45,-9-14 0,-9-4-45,-24 8 45,-1-4 0,-7 2-45,-17 6 90,-20 11 0,-6 7-180,0 13 135,-33 2 0,-1 9-135,31 18 90,-31 0 0,2 7 0,31 18 0,-19 7 0,5 3 0,30 4 0,-31 34-270,49-40-449,24 40 719,8-33 0,21-9 0,10-4 0,31 4 0,-22-18 0,1-1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35.6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306 38 11629,'-60'8'-984,"23"-6"438,17 15 367,-1-7 268,15 9 91,-25-1-180,18 10 90,-11 1 90,11 0 0,-18 31-180,26-34 90,-16 34 90,21-31 270,42 34-360,-11-37-90,26 3 0,6-8 90,-3-18-135,11-5 0,-1-4-45,-12-15 90,9-23 0,-3-8 90,-17-8-90,-11-5 0,-7 0 90,-19 11 0,-30-25-180,-17 48 180,-34 4-90,9 19-135,-14 32 0,0 10 135,8-3 0,6 6 0,4 5 0,14 3 45,23 7 0,5 2-45,-10 8 45,35 19 0,13-1-45,2-28 179,45 16 1,11-7-180,-15-32 45,26 2 0,4-12 45,-12-36-90,-20 11 0,-3-9 45,-16-23 0,-7-11 45,-4-4 0,-3-2-135,-4 6 0,-5-3 90,-11-15 0,-10 5-45,-13 17-90,-31-42 90,15 54-90,-23 12 0,-3 6 90,16 7-45,-41 17 0,0 7-45,38-1 90,-33 16 0,1 6 0,38-2 0,-10 11 0,6 3 0,24-3 0,16 7 0,10-3 0,30-12 45,18 3 0,6-6 45,10-20-45,8 0 0,-2-5 45,-20-19-45,-2-9 0,-7-7 45,-22-10 45,-8-16 0,-10-2-45,-32 6-45,-5-6 0,-6 2-45,-33 8 0,-5 9 0,-4 5 0,-10 9-90,-8 12 0,-1 7 90,7 12-90,16 8 0,6 6 0,15 7-270,28 22 1,8 4 359,2-6-405,17 14 0,9-4 315,11-24-270,24 7 0,10-5 360,24-23 0,-12 4 0,2-1 0,-20-15 0,-1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36.3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612 262 11629,'-47'-19'-984,"21"8"798,-6 3 366,30 8-90,-19 0 180,8 17-180,0-5 0,2 15 90,11 0-180,0 2 90,0 0 0,0 6 0,0-14-90,21 31-90,5-35 90,11 16 90,7-33-180,-18-9 90,19-34 90,-19 7-90,8-26-90,-21 8 90,-3 13 90,-10-21-180,-10 22 90,-66-14 0,26 23 0,-30 18 0,-2 8 0,30 7 134,-14 16 1,4 7-135,31 0 0,-35 27 270,40 18-270,3-22 90,22 13 0,12-1 0,15-21 0,16 6 0,5-5-180,11-26 90,16 1 0,3-5 0,-4-18 45,-5-3 0,-2-5-135,-4-15 90,-9-22 0,-6-6 0,-13 5 0,-4-19 0,-8 1 0,-22 33 0,-16-10 0,-10 4 0,-16 21-90,-16 0 0,-7 4 90,-16 10 0,26 4 0,-2 3 0,4 10 0,4 3 0,-19 11-90,-21 8 90,11 31 90,44-15 0,3 3 90,-29 29-180,38-20 0,12-2 0,21-14-45,27-3 0,10-5 45,15-9-60,-4-8 0,13-1 0,-7-4-120,34-9-148,-23-4 0,12-1 0,-12-1 235,-22 3 1,-3-2 92,37-9 0,-1 0 0,7 9 0,-40-1 0,-1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37.0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507 243 11629,'-36'-8'0,"-19"-3"0,5-15-720,1 5 270,4 2 180,22 11 720,-1 8 0,1 8-270,-1 3 0,1 24-90,10-13 0,2 47 0,11-34-1,0 60-178,0-49 89,21 50 89,-5-61 1,39 25-90,-16-48 90,39-4-90,-36-18 90,34-42 0,-58 17-90,24-27 0,-39 24 0,7 1 90,-10 0-90,-10-42-90,-4 32 90,-5-3 0,-6 4 90,-14 13-180,-20 4 0,-2 6 90,8 11 0,-18 19 0,4 11-90,33 9 135,-3 19 0,9 11 45,27 0 0,9 0-90,-2 39 0,6-41 0,10-7 180,33-10-180,-24-9 0,20-17 0,5-5 90,1 1-135,15-24 0,0-10 45,-1-9 0,-7-23 0,-8-6-90,-25 3 90,-5-12 0,-10 1 180,-26 23-180,-19-9 0,-8 4 0,-10 19 0,-29 4 0,-10 10 0,32 22 0,1 4 0,-19-6 0,3 6 90,-12 30-180,16 27 90,46-16-225,5 17 0,8 2 45,19-5-312,29 15 0,12-2 307,19-15 185,-13-22 0,11 1 0,-3-7 0,2-10 0,1-6 0,-6 0 0,1 1 0,-1-1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37.6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494 273 11629,'-89'-10'-360,"3"2"270,60 8 90,-8 8 270,21 19-180,3 4 90,10 14-360,0 10 0,0-14 629,0 54-359,10-47 135,5 5 0,4-3-135,10-14 90,47 24 0,-35-47-270,17 3 90,-14-16 90,-7-8 0,-1-11-180,9-10-90,2-50 225,-26 31 0,-3-1-135,1 0 0,-4-2 90,-6-12 0,-7 4-90,-13-3 0,-22 3 0,-10 4 90,-17 7-45,-20 9 0,-4 9 45,10 20 0,2 10 0,3 8 0,25 13 0,-12 26 0,5 10 0,17 5 180,4 16 0,5-1-180,14-18 180,22 36 180,44-31-315,-9-28 0,4-3-90,-6-2 0,4-5 135,39-2 0,-2-12-270,-9-12 180,18-21 0,-2-10 0,-19-14 0,-4-18 0,-7-5 0,-21-1 0,-16 4 0,-5 0 0,-10 3 0,-30-5 0,-12 3 0,-12 12 0,0 6 0,-4 7 0,-12 21 0,-8-1 0,-3 9 45,10 8 0,-3 4-45,-30 8 90,19 21 0,6 7-90,14 1 45,13 27 0,9 5-315,17-11 180,6 9 0,9 0-630,25-4 228,12-7 0,6-2-413,16-2 905,-4-14 0,2-2 0,6 2 0,19 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4.6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77 769 7533,'-23'-8'0,"-6"6"0,26-6-270,-6 8 90,9 0 0,-10 0 540,8 8 0,2 32-180,2-15-1,17 52-269,-7-45 90,19 56-269,-7-46-1,6 2 0,0-1 90,-1-11-540,31 16 451,-46-39 179,15-2 90,-27-14 0,8-2 180,-1-24-1,-6 5-179,16 2 990,-7-12-630,0 24 269,7-26-719,-7 21 270,9-21-270,-9 12 180,7-14-270,-16 16 180,6 1 0,-9-7-180,0 19 180,0-18-89,0 22-1,-9-1 90,6 3 0,-6-1 0,-1 6 0,8-6-90,-17 31 90,16-2 269,3 44-269,12-33 0,10 38 0,-1-55 90,10 31-180,-16-43 90,14 12 90,2-30-359,-5-26 359,15 1-360,-20-39 90,-9 39 90,7-33 90,-16 51-90,6-16 90,-9 36 180,10-5-180,-8 14 360,27 10-270,-15 2-1,17 13-178,-9-21 89,9 12 89,-7-21-89,7 6-179,0-23 89,-7 3-90,17-43 0,-27 30 0,34-52-90,-41 53 270,31-32-90,-35 45 450,6-12-180,-9 21 180,-9-5-270,6 7 89,-6 0-89,-1 0 0,8 0-180,-17 0 0,7 7 90,0 3 270,-8 22-270,18-4 0,-7 14 0,9-16 0,9 7 0,-7-22 0,37 4 0,-23-22-90,54-18 90,-51 12-180,58-17 180,-68 28 0,68 9 0,-68 4 90,49 22-90,-44-7 0,17 16-179,-19-6 179,7 13 0,-7 2-90,0-13 269,-2 18-179,-20-43 90,-11 10 90,-13-31-180,-9-24 0,9 2 0,8-20 0,2-3 90,-2 6-270,3-8 0,5-8-90,19 3 1,5 2-1,-1-25-60,4 22 0,4 5 240,6 20 0,-17-14-180,17-16 360,-16 16-90,-3-37 180,-12 62 180,0-13-270,2 38 270,10 23-180,0-2 90,0 51-180,10-38 659,11 44-479,13-32-360,19 22 180,-18-22-360,16 0 270,-27-26-90,16-3 180,-16-17-180,-2-25-90,-3 4 90,-7-41-89,0 37-271,7-52 270,-7 44 90,0-39 0,-3 41 270,1-1-90,-8 25 719,17 14-719,-7 3 630,10 22-540,-1-11 360,20 11-361,-15-15-89,34-7 0,-24-10-539,17-25-1,-20 5-90,8-28-90,-27 27-629,5-26 809,-19 34 450,0-10 0,0 15 0,0-2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38.5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636 215 11629,'-50'19'-984,"6"0"438,20 8 906,-10 43-360,18-22 0,-4 31 540,20-34-360,0-5 180,0 22-180,0-29 269,41 27-359,-20-37-180,76-5 180,-53-19-90,7-26 0,-2-7-90,-8-3 0,-10-17 0,-7-4 180,-11 2-45,-10-6 0,-6 2-45,-10 12 45,-15-1 0,-9 5 45,-18 19-45,5 6 0,-2 3-135,-10 7 135,10 26 0,4 8-45,4 10 90,-3 23 0,8 7-90,20 11 120,7-13 0,-1 9 0,7-8-30,16 23 45,5 3 0,4-8-45,10-36-135,18-8 0,3-8 45,-14-18 90,40-3-90,-42-20 89,-18-15-134,15-42 1,1-10 44,-12-4-45,4-6 0,-3 2 45,-11 11-45,-13 9 0,-4 0 45,-6-16-45,-16-2 0,-8 5-45,-7 29 90,-19 7 0,-5 10 0,-2 22 0,7 19 0,3 9 0,8 16 0,-1 40 0,9 10 0,21-5 90,-11-1 0,5 2 0,26 12 44,6-21 1,5-1-45,18 20-90,9-23 0,8-14 0,12-37 45,4-5 0,2-4-45,7-16-45,-5-13 0,-3-6 45,-5-15-90,-8-11 0,-8-4 90,-21 1-90,0-15 1,-4 1 89,-14 21-135,-13-15 0,-6 3 135,1 26-225,-32 3 0,-7 8 135,7 15-270,-49 3-89,21 25 179,23 3-45,-1 13 0,2 5 315,10 7 0,1-6 0,-1 1 0,-5 7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39.2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296 291 11629,'-37'0'0,"14"0"-984,2 0 708,18 0 456,-18 0-90,8 8 0,0 2 90,3 9 0,10 7-90,0 3 360,10 34-360,13-11 134,19 9 1,5 0-315,13-1 90,15-8 0,2-9 0,-6-22 0,2-36 0,-3-12 0,-12-12 45,-16-3 0,-8-5-45,-21-17-90,8 6 180,-19-40-270,-2 10 180,-13-8-45,-12 49 0,-5 5 135,-12-8-225,-16 20 1,-4 6 134,2 4 0,-15 12 0,-1 7-90,5 12 135,-13 35 0,3 9 134,19-7-179,26 5 0,2 13 0,7-7 180,3 11-90,16-9 0,3 3 360,5 27-270,13-29-45,11-16 0,7-5 135,42 9-226,-25-28 1,1-5-134,45-9 133,-41-34 1,-4-10 45,16-20-135,-18-2 0,-5-6 0,-15 17 1,-4-3-1,8-28 0,-5 0 45,1-17-180,-17 23 0,-10 7 180,-23 28-180,-35-32 180,6 57-90,-48 4 270,66 26 0,-14 10 0,2 7 0,26 18-91,-8 8 1,1 1-90,3-5 45,21 13 0,3-2-45,-7-27-449,38 36 269,-26-67-630,37-1 630,-26-9-719,18 0 629,-21 0-714,18 0 979,-15 0 5,7 0 0,-12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39.9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698 309 11629,'-36'19'-984,"2"-9"259,21 7 725,-8-7 89,18 9-89,-7-1 450,10 9-270,0-6 90,10 31 0,-7-27-90,49 43-180,-21-51 90,19 0 0,0-9 0,-16-27-90,28-19 90,-59-1-90,-3-32 0,-13 28-45,-17 3 0,-6 2 135,-8 4-180,-4 11 0,-3 3 180,-12 1-135,-2 13 0,-3 2 45,-16-4 45,-5 18 0,3 5 45,23-1-1,-1 36 1,11 10-90,34-6 135,23 23 0,13 1-45,28-12-90,-8-19 0,7-5 180,45 4-90,-35-17-45,16-19 0,2-9-45,-10-12 90,22-22 0,-6-13 0,-28-20-135,11-12 0,-4-2 135,-26 10-135,-5-12 0,-8 2-45,-18 29 90,-16-12 0,-12 6-180,-24 21 0,-3 4 0,-3 4 0,-20 16 180,5 5 0,2 5-90,11 13 135,-6 19 0,4 8-135,18 10 225,2 19 0,5 5-135,11-4 90,10 6 0,11-1-90,26-15 90,-16 29 0,58-41-90,-42-24 90,44 3 0,-7-25 0,-16-8-45,7-14 0,-2-8-45,-13-16 45,11-13 0,-4-4-225,-22-3 135,3 0 0,-2 2 45,-18 16-90,-23-37-90,3 70 90,-47-10-539,5 42 137,8-4 0,-1 3 436,-25 24 1,27-18 0,2 1 0,-11 15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40.8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131 290 11629,'-13'56'-984,"3"-8"888,10-10 186,0-3 0,10-6-180,-7 8 0,28-8 180,-15-2-90,70-8 90,-39-18-90,42-27 0,-42-8 0,-11-27 0,-4-6 0,-1 11 0,-6-18 0,-8 3 90,-17 34-90,-31-31 0,2 55 90,-60 13-90,34 13 0,0 11 0,1 4 180,-1 5-135,8 13 0,5 4 135,13-3-45,0 20 0,6 3 44,18-11-44,12 19 0,7 0-45,7-18-90,9-14 0,5-5 90,1-14-180,22-17 90,-8-1 0,9-22 0,2-8 90,12-12-135,1-28 0,-4-9 135,-15-2-135,-11-7 0,-13-6 45,-36 30 0,-5 2 0,12-38 0,-57 15 90,-13 66-270,14 2 135,-6 7 0,-1 2-45,4-1 135,1 14 0,2 4-135,2 8 180,20 22 0,6 7-90,3 3 90,29 11 0,9 1-90,3-12 0,22-3 0,6-7 0,-1-23 0,9-8 0,2-9 0,-12-18 45,2-20 0,-6-8-45,-22-10 90,5-20 0,-4-3-90,-16 2 0,-3-9 0,0 1-180,-3 17 225,-19 1 0,-8 6-135,-1 28-90,-37-16 0,10 39 90,19 10-45,-9 11 1,-1 8 134,2 24-180,-3 6 0,1 1-90,10-1-45,9 8 0,5-1 225,9-16 90,7 15 0,8 2 0,24-7 0,-4-9 0,-1-1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41.5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236 261 11629,'-37'0'-984,"3"8"1428,-10-14-534,15 12 180,-5-14 0,13 0-180,18 6 90,-18-7 180,19 25 0,-9 30-90,11 6 90,21 37-46,0-25 1,5-2-135,-1-16 0,3-2 45,3 13 0,5-9 45,32-21 0,-26-27 0,34-60 0,-47 12-135,0-18 0,-3-7 45,-11-20 0,-3 36 0,-3 3 90,-9-19-270,0 28 270,-31-18-270,2 28 180,-28-9 0,10 36-90,-32 58 180,45 3 90,-18 33-180,62-14 0,3-16 90,11-8 0,6 4 0,5-1-90,20 1 0,-1-5 0,5-7 0,16-21 45,-21-35 0,-6-9-45,-6-4 135,-1-32 0,-9-7-135,-24 8 0,10-14 0,-5 1-90,-23 15 180,-4-1 0,-6 6-270,-19 18 45,-4 2 0,-3 6 225,-9 15-180,-6 1 0,2 5 90,12 14-90,-29 3 0,42 31 0,18-8-135,3 17 0,6 1 225,17-10-90,8 6 1,8-3 89,27-14-360,29-10 0,11-5 360,-31-5 0,1-3 0,3-5 0,5-4 0,-4-1 0,4-3 0,-1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42.1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411 214 11629,'-13'-39'-810,"-8"4"900,8 0 90,0 11-90,-8-10 0,8 14-90,0 10 180,2-7 0,-20 24-90,13 3-1,-16 19 1,23 17 0,0 28 0,1 7 0,5 19-60,1-25 0,-2 11 0,6-13 60,13 16-135,7-28 0,4-8 45,5-24 0,47-62 90,-45-4-135,-2-10 0,-3-4 45,-2-8-90,-12-3 0,-1 1 0,2 1 90,-2-36-269,-32 51 269,5 22 0,-60-18-90,42 36 135,-24-1 0,-1 4 44,22 13 91,-19 11 0,5 7-90,30 7 45,-9 18 0,8 3-135,30 2 135,4 11 0,10-2-45,30-10-90,-4-3 0,6-6 0,32-16-30,-18-24 0,13-6 0,-10-4 75,-20-3 0,-1-7-45,20-11 0,6-9 0,-18-2-90,-16-24 90,-12 1 0,-5-2 90,-12-4 0,-39-8 0,-11 1 0,-2 7-90,-8 12 0,-5 5 90,-16 9-135,-19 19 0,-4 5 45,41 5 0,1 2 0,-41-1 0,7 14 90,26 46 0,28-2-270,9 19 0,9 5 180,21-2-450,13 22 0,9-3 450,23-23 0,7-29 0,18 0 0,-5-9 0,-9-9 0,1-6 0,12-5 0,-1 0 0,0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43.1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507 337 11629,'-47'19'0,"0"-1"-984,-10 2 708,17-10 636,-14 6 0,17 3-270,0 1 360,-7 8 89,28 6-449,-5-2 360,32 55-450,12-39 225,3 1 0,6-3-405,31-13 45,-3-12 0,2-7 135,9-14-90,1-14 0,-3-7-90,-22-4 135,5-19 0,-7-5-45,-27 1 90,-4-16 0,-7-2 0,-20 8 0,-16-5 0,-7 6 0,-9 19-45,3 7 0,-5 2 45,-44 2 90,27 19 0,-3 3-90,9-1 0,1 5 135,3 5 0,6 10 225,-7 40-180,40-10-90,6 14 0,7 3 90,15 0-136,15 14 1,10-4 45,17-20-90,14-1 0,5-7-179,-1-28 89,10-10 0,-4-10 90,-18-27-90,-4-14 0,-5-5 0,-12-7 90,-18-10 0,-11-1 0,-21 11-45,-19 0 0,-10 2 45,-18 5-135,-22 8 0,-4 6 135,7 12 45,-1 2 0,0 5-45,1 16 404,23 7 1,4 7-405,7 19 270,-10 41-270,49 5 45,16-5 0,6-1-135,12 1 45,16-4 0,5-9-45,-7-34 0,30 10-359,-17-27 359,-6-8-225,8-22 0,0-6 45,1-1 180,-9-16 0,-5-5 0,-11-1 1,9-38-1,-29 28 0,-18-4 0,-7 0 90,-9 11-90,-33-5 0,-5 8 180,16 28 45,-30 11 0,2 6 44,42 8-224,-19 27 1,6 10 133,34 0-89,-16 48-270,46-33 1,13-2-136,-7-12 0,6-1 315,19 14 0,5-7 90,-14-24 0,0-8 0,4-5 0,0-2 0,46 3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43.8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683 427 11629,'-56'-6'-180,"-1"1"0,-2-3 0,9 0 180,21 6 270,-13-14-90,29 13-90,0-13 809,2 14-629,11 35-270,-10-6 90,7 35 270,-7 1-270,10-12 0,10 14-180,-7-20 90,18-8 90,34 25-1,-32-35-179,29-9 1,1-11 89,-30-19-90,22-27 0,-3-7 90,-24-4-90,4 3 0,-2-3-90,-18-14 180,9 14-90,-11-21-90,-21 5 180,5-3-45,-29 26 0,-7 5-45,3-3 360,-36 29 0,-3 14-180,33 13 179,-18 31 1,8 11-90,44 3-45,-2 13 0,4 1 135,19-8 45,9 24 0,3 1-225,4-23-135,19 10 0,6-11-45,-7-42 90,24-15 0,1-12 0,-22-21-180,16-9 0,1-6 270,-12-14-360,8-31 0,-1-5 90,-5 6 45,-12-12 0,-9 0 135,-12 30-179,-11-25 179,-32-1 0,-5 53 0,-7 2 90,-26-31 89,-2 53 1,3 18 0,22 18 225,-9 24 0,5 9-135,19 4 44,3 17 1,3 1-225,13-9-90,4-15 0,8-3 90,22-12-450,26 5 270,-5-31-180,21-18 1,2-7 89,-13-5 90,16-22 0,-5-7-90,-32 9 180,4-17 0,-7-4 0,-23 11-90,-7-10 0,-7 2 0,-19 9-135,-14 13 0,-5 4 46,-8 2-313,-20 15 0,-2 5 36,12 6-36,-13 16 0,4 13 127,30 26 365,15-10 0,3 3 0,-5 44 0,5 4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44.6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414 348 11629,'-60'-19'0,"13"8"-270,-8-14 180,37 21 90,-35-21 90,38 23 0,-19-7 0,21 1 90,-8 6-91,18-6 1,-7 25 0,10-5-180,0 23 270,0-6-90,10 9 135,14 44 0,7 5-225,13-16 45,-10 17 0,0-6-135,0-45 180,21-16 0,-24-21 0,35-70-90,-51 12 45,-7-27 0,-5-2-225,-6 12 225,-11 4 0,-3 3-45,1 18-90,-39-21 90,27 39-45,-24 7 0,-3 6 225,15 9-180,-56 35 90,80 8 0,2 25 0,7 6 90,17 7-91,10 15 1,5 0 0,6-16-135,25-5 0,6-7 135,-12-25-90,2-12 0,5-9-179,24-29 268,-15 5-89,2-23-89,-24-3 89,-18-1 179,8-48-179,-21 40 135,-13-18 0,-10 1-45,-16 14-90,-10-2 0,-7 0 90,4 17 0,-8 4-120,-13 1 0,-8 2 0,5 1-15,11-1 0,0 4 45,-39 0 0,9 15 0,40 28-270,-2 68 90,44-19-312,28 22 0,9 2 444,-16-45 1,5-2-43,21 10 0,12 4 0,-3-8 0,-6-11 0,7-7 90,12-6 0,15-1 0,3-2 0,-8-4 0,-8-3 0,-4-5 0,4 1 0,11-2 0,0 0 0,-1-1 0,1 1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45.4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259 346 11629,'-36'27'0,"-19"11"-720,26 1 90,-26 32 360,40-28 720,-17 28-180,30-24-180,-9 18 401,28-11 1,8-1 491,6 16-797,16-17 1,6-9-97,1-22 179,35-13-269,-39-26 45,1-18 0,-3-7-45,-1-15-180,-5-18 1,-8-3 89,-21 8 45,-10-11 0,-6 0-45,-10 14-90,-21 1 0,-8 3 90,-5 10 0,-21 15 0,-5 8 0,13 10 315,-6 24 0,1 11-135,11 19 0,16 24 0,8 8 180,6 14-1,16 12 1,6 0-180,2-10-45,21 8 0,10-6 45,3-31-45,-2-6 0,4-7-45,19-29-90,-27-1-90,27-9 0,13-34 45,-19-16 1,-1-7 134,-7 17 0,-4-4-135,7-46 0,-12 0 135,-19 22-90,-5-2 0,-5 1 90,-14 5-180,-22-10 0,-10 1 270,-6 11-180,-16 10 0,-1 8 450,22 26 269,-43 67-449,69-1 135,-5 35 0,4 8-135,17 2 0,0-23 0,1 9 0,4-12 0,10 8-585,5-10 0,8-10 315,13-35-894,61-11 79,-32-20 905,-1-12 0,-1-5 0,2-8 0,-24 5 0,1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5.4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0 394 7533,'22'-38'-90,"-10"0"270,7 13-90,3 5 89,2-21-358,-3 15 89,-2-8 180,12-23-270,-4 25-180,23-24 180,-36 45-450,5-4 630,-19 15 0,-19 15 0,-5 5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46.2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259 1 11629,'-60'8'-720,"3"11"810,31 10 0,-6 8-90,30 0 180,-9 9-90,11 1 45,8 9 0,5 2-45,13 21-1,4-12 1,8-1-45,2-20 0,4-7 0,-1-7 0,0-4-135,27 15 180,-4-68-90,-48 1 0,13-55 90,-31 27-180,-3-8 0,-4-2 180,-6 2-90,-2 2 0,-4 4-90,-7 12 90,-50-20 0,32 39 45,-21 13 0,-1 12-45,16 27 0,-7 23 0,7 10 90,32 19-45,-2-16 0,9 2 90,23-15 0,7-4-45,-1 24 135,27-8 0,7-5-135,-5-12-90,17-15 0,3-12-90,-10-22 135,0-31 0,-4-10-135,-11-7 45,-7-21 0,-5-5 45,-14 7-45,-4-2 0,-3 3 45,-9 21-90,-42-38 90,21 71-90,-31-6 0,-3 6 90,18 21 0,-17 7 0,1 6 0,22 16 90,6 22 0,5 4-90,10-10-45,21 13 0,9-2 45,9-17-90,8-8 0,4-6-270,11-11 135,-2-10 1,0-6-226,-6-13-534,42-2 708,-67 0 276,12-7 0,-31 15 0,0-6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46.8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306 421 11629,'-37'0'-984,"-7"0"798,7 0 456,-10-8-270,21 6 180,-5-7 0,-3 1 90,15 6-90,-12 19-90,31 5-1,22 27 1,8 6 0,4 13-60,10-17 0,13 6 0,-6-7-75,-14-14 0,2-4 90,33 20 0,-1-8-135,-8-23 180,36-30 0,-65-14 45,2-44 0,-9-11-135,-24 8 0,-6-25 0,-5 1 90,-7 36-180,-1 9 0,-2 3 180,-16-2 0,-3 9-270,0 3 180,-17 18 90,35 8-90,-43 2 0,43 16 180,-15 68-180,24-32 90,17 28 0,7 1-90,1-23 45,16 7 0,4-3-45,-4-18 0,22-7 0,1-7 0,-17-11 0,49-11 180,-28-44-180,-17 1 135,-10-16 0,-7-5-135,-11-4 90,-5-1 0,-5-1-1,-14-11 1,-8 25 0,-6 3 0,-17-7-90,-15 8 180,-9 41-360,45 11 90,-62 44-90,72-1-135,-13 18 1,6 1-136,39-3-42,8 16 0,10-4 452,3-44 1,5-5 0,20 23 0,5-3-1,-7-23 1,0-1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51.19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118 37 17869,'-50'-10'-2741,"16"-7"753,13 15 2919,19-6-2165,-9 8 2006,11 0-645,11 0-36,-9 0 0,40 0 0,-3 0 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51.56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179 19 21700,'-45'0'0,"6"0"-360,-8-8-370,23 6 600,4-6-669,17 16 450,13 11 1,17 1-1,20 6 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51.97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141 152 9065,'-23'-19'-1361,"-32"-33"857,34 26 416,-21-27 75,42 52 22,11 2-444,23 43 174,5-11-331,5 9 0,1 3 0,10 9 1,-16-14-1,0 1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52.32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155 75 7533,'-55'-17'-810,"34"5"270,-31-6 271,49 1 179,-17 15 90,17-7 0,3 9 0,13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53.12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212 124 9726,'-47'-20'-638,"21"-7"-26,-27-2 564,35 0-90,-16 11 234,24 18 0,-1 18 1,-2 11-1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59.66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94 18 7533,'-36'0'180,"2"-8"-1,21 6-89,2-6 0,11 8-539,0 0 269,11 0 180,2 0-630,10 0 630,1 8 0,-1 3 0,1 8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59.82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118 1 7533,'-37'10'0,"14"6"-1529,-9 3 1349,27-6 270,-16 12 90,21-7-270,0-6 0,0 13 90,11-14-90,-9 7 90,19-7 0,-18 5 0,7-6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59.96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141 1 0,'-23'10'0,"-11"7"1872,18-7-1872,-5 0-449,11-2 269,-3 1 1319,0-7-869,2 7 499,11-9-769,11 8 0,2 2 0,10 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0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80 6903,'-12'10'-540,"-8"-2"360,18-1 1,-8-5 89,0 5 270,8 1 89,-8-6 181,10 6 450,0 0-721,0-6 451,19 6-360,-14-8 450,64 8-630,-47-7-1,59 15 1,-34-6 90,48 7-351,-37-11 1,7-2-40,21-2 0,12-3 0,-7 0-319,-3-2 1,1-4 415,-16-2 1,9-3-1,-3-2 1,-16 1-68,18-13 45,-25-5 0,-12-2-585,-32 12-269,-51-12 989,7 23 0,-41 18 0,28 11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5.7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65 121 7533,'-12'0'-450,"-7"0"360,16 0 90,-16 0 270,17 0 0,-8-8-270,20-1 0,2 0 180,47-21-270,-27 16-90,37-19 270,-45 24-360,17 1 270,-18 8 90,-1 0 270,-12 23-360,-10-10 90,0 27-90,-10-21-90,8-2 0,-8-1-270,0 1 90,8 2 270,-8 5 0,10-6 0,0-1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0.11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94 0 7533,'-23'0'-180,"-1"9"180,11-7 539,-8 7-449,19-9-90,-9 8-269,11-6 269,0 6-450,11 0 450,2-6 0,10 15 0,1-7 0,-1 9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0.26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142 1 7533,'-24'29'-270,"1"-3"90,-1-7 90,1-9 360,10 7-90,2-6-90,1-1-270,7 6 180,-7-13-990,10 5 721,0 0 269,10-6 0,-7 14 0,7-5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0.400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94 1 7533,'-23'19'0,"10"-8"-180,-8 5 0,18-14 180,-7 6 90,-1 0-90,9 2 0,-9 1-450,11 5 360,0-5 90,0 7 0,11 1 0,2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0.528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142 1 7533,'-34'11'-360,"18"5"180,-5-14 90,0 23-90,16-21 180,-26 21-450,28-14 181,-7-1 269,10-2 0,10 1 0,3 1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0.67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142 0 7533,'-34'27'-270,"8"-6"-443,-8 14 623,10-14-815,11 5 815,3-7 112,10-8 0,10 5 0,3-6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0.829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165 1 7533,'-37'8'0,"14"3"-5661,2 7 4942,-3 9 449,-2-15 318,3 13-138,12-23 1000,11 15-910,0-15 0,21 7 0,5-9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0.942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94 0 7533,'-41'44'-203,"30"-19"1,-31 18-1,42-24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3.04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460 243 6723,'0'-29'-719,"0"10"719,0 3 90,0 6-90,0-9 179,0 0-89,0 1 0,0-9-90,0 6 180,-21-14-180,5 23 90,-38-5 0,14 17 90,-48 8-180,54 11 225,-15 1 0,4 5-225,24 16 224,-13 11 1,2 1 45,17-4-45,6 11 0,7 0-405,15-14 225,12 0 0,5-5 135,1-16-180,56 8-90,-56-33-90,55-33 0,-54 16-90,1-24 1,-1-3 89,-6 16-270,8-66 360,-21 59-90,-2-28 90,-11 34 0,-11 11 270,9 9-90,-9 34 180,22-2 90,22 56-270,-4-26-225,8-3 0,2-2-315,3 4 0,36 2 180,-39-35 270,16-28 0,-29-11 0,8-17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3.24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0 6813,'0'39'630,"11"5"-450,2-15-180,10 8 90,1 1-1294,-1-1 1294,11 0-90,3 42 0,0-40-90,-14 10 0,-2-5 90,-5-27-183,5 24 3,-21-39 180,0-2 0,0-18 0,0-11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3.43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236 0 7533,'-51'55'-330,"0"0"0,3-6 0,10-3 780,14 8-450,11-20 180,3 17-5840,10-30 5660,0 6 1408,0-8-1498,0 16 950,0-20-860,0 17 0,10-38 0,3 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7.2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65 130 6183,'-24'0'-359,"5"0"359,19 0 0,-10 0 0,8 0 0,-8 0 0,10 0 809,0 0-719,10 0-90,-8 0 0,8 0 90,-10 0 0,0 0 180,9 0-270,-6 0 90,6 0 90,-9 0-90,10 0 0,-8 7 0,8-5 0,-10 13-90,9-6 89,32 46-89,-3-28 0,-2 15 0,0 1 90,0-11-269,14 33-1,-36-45 180,5 11 90,-19-29-90,-9 6 0,6-8 0,-16-16 0,17 5 90,-17-44-90,16 30 0,-6-44-90,18 45 180,13-30-90,2 32 0,17-10 0,-18 23-90,18 1 90,-17 8 0,7 23 269,-19 13-89,-2-5-90,-20 6 0,-2-35-90,0 14-90,3-14-90,9 5-269,0-37 269,0 14-180,9-39 270,3 27 90,19-36-90,-7 31 0,17-29 360,-27 48 270,5-1-360,-19 25-1,0 15-269,10-6 1,-8 13-361,17-21-540,3 12 631,-8-21 359,15-2 0,-8-9 0,13-9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3.779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71 242 7173,'-26'11'-270,"5"-2"360,21-9 360,0 0-270,10 0-180,-7 0 0,18-9 90,-8-1 0,10-9-180,1 0 269,-11-8-358,8 7 269,2-32-270,3 27-90,-2-27 270,-14 40 0,-20-5-90,-14 25 540,-23 36-450,8-17 179,-5 32 1,20-21-90,11 1 180,-8 7-90,19-8 0,-9-10 0,11-1-270,32 17-540,-4-28 450,30 18 0,-11-34-241,-11 0-208,19 0-451,5-34 810,3 9-551,5-45 1,-42 20 0,-5-14-1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4.01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1 150 6903,'13'21'360,"-3"3"-270,1-13 0,2 24-90,0-4 0,8 6 90,-8-1 180,0-16-1,8 15-179,-19-22 0,9 3-180,-22-24-90,-2-35 180,0 8-90,3-36 90,10 40-629,10-45 359,3 46 270,42-46 0,-24 53 0,24-12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4.34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343 0 0,'-24'11'0,"0"6"1930,-20 1-1570,26-5-181,-34 20 422,25-20-691,-9 13 901,2-7-632,10-9 1,1 7 3263,-1 10-3443,11-4 523,13 20-343,3-22-44,28 6-226,-15-9 180,18-7-270,10-20-269,6-20 269,0-10-270,-6-15 180,-21 23 90,-9-13-3392,6 23 3482,-6-5 0,-1 7-179,-3 1 358,-10-1 271,0 17 180,0 12 0,0 45-271,0-12-269,0 11 180,0-20-90,10-13 2853,-7 7-3573,39-10 450,-24-7 180,48-3 0,-27-25 0,18-4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04.84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471 30 7533,'-60'0'270,"13"8"-1,13 3-89,0-1-90,8 7-180,-8-7 0,21 17 360,2-6 90,11 31-450,0-20 450,42 39-540,-32-30 225,35-1 0,4-1 45,-15 5-180,15 3 0,2 1-90,1 6-1651,-12-10 0,-2 1 1741,2 14-475,-10-3 0,-6 1 565,-18-5 90,-23 6 0,-11-6-90,-8-27-962,-22-6 1,-2-3 961,16-8 0,-45-8 0,31-15 0,3-3 2013,-7 1-2238,-12-22 1,9-7-46,42 9 430,-10-9 0,13-3-520,83-20 90,5 1 1109,-5 30 1,2 6-750,11 0-90,10-3-1164,-26 0 1164,13 4 0,-2-15 180,-3-16-180,-18 19 0,-16-9 0,0 0 0,5 4-180,-5-22 180,-24 27 0,-20 20 360,-35-13-360,14 26 2004,-45 18-1824,47 4 315,-15 28 0,2 6-316,19-5 136,-12 19 0,7 1-135,25-16-630,14 50 90,25-68 713,14 15 0,28-42 1,-4 0-1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11.02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1130 1 9190,'-24'0'-1169,"1"0"899,-1 0 180,-10 8 164,8 11 35,-18 1-36,18 16-77,-29-7-2077,19 8 1,1 4 2124,-30 15-715,4 5 0,2 1 727,1-7-315,6 3 0,5-3 391,18-18-322,-13 48 245,40-60-132,23 51-29,-3-32-74,20 11 0,0 4 13,-17 16 54,17 10 1,-3 4-107,-27 10 134,5-27 1,5 10 0,-8-10 31,-11-20 0,-5-1 52,0 22 0,-1 10 0,-4-15 86,-18 7 5,-3 0 1,-1-5 1994,4-26-1935,-22 9 0,-5-3 95,6-19-83,-15 9 1,0-6 45,20-30-18,-41 22-156,57-24 2,-5 14 64,24-14 2641,20 15-3016,-7-7 110,70 26-22,-36-5 118,41 14 1,6 5 504,-46-18 1,0 2-487,16 8 1,9 5-1,-5 5-486,-14 8 1,-5 5 0,0 0 456,7 1 0,0 0 0,-4 3 82,-7 3 1,-4 2 0,-3 4-27,-7-5 0,-3 4 0,-3 0 0,-4-7 8,-4 13 0,-9 4 22,-2-11 0,-3 15 0,-3 4 0,-1-4 0,-1-13 67,-9 17 0,-5 1-59,6-25 0,-3 12 1,-3 6-1,0 1 0,1-6 1,4-12 91,-1-2 0,4-10 0,-2 11-52,1 0 0,-3 13 0,-1 6 0,1 0 0,3-6 0,3-12-11,2-2 1,4-10-1,3 9 2,5 11 0,3 14 0,4 3 1,2-5-1,3-16-7,7 4 0,13-5-69,12 6 0,15 11 1,4-3-1,-4-17-23,5-14 1,7-8-35,-2-2 0,12 5 0,4-1 0,-4-7-69,5-5 1,-1-8-1,6 2-47,-18-5 1,5 0 0,2 1 0,-2 0-1,-3 0 1,1 1 0,-2 0 0,-2 1-1,1 0 1,2 2 0,1 0 0,-1 0 0,0 0-1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36.6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165 37 6813,'0'-20'360,"0"3"-90,0 17 539,0 0-719,0 8-180,0 3 180,0 7-90,0 1 90,0 24 0,0-9-45,0 15 0,0 5-45,0 4 0,0 31 0,0-34 0,0-3 0,0 1 0,0 18 0,-5 6 0,0 1 0,2-12 45,-7 4 0,-1-1 45,9-11-90,-9 10 0,1 1 90,7-11-45,-12 11 0,-1 1-45,10-12-45,-10-1 0,1-3 135,13-18-180,-9 32 90,1-45-90,7 12 90,-7-25-540,10-1 270,0-9-719,0-9 989,0 7 0,10-23 0,3 5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37.58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0 7982,'34'19'180,"-18"-9"-90,26-2-180,-27 1 180,19-7-90,11 6 90,25 0 0,-4-6-2081,3 3 1,3-1 1990,11-4-570,6-3 1,0-3 569,5-4-334,-25 6 0,10 1 0,-10 0 154,25-6 82,-21 8 1,10 1 0,-11 1-82,14 8 856,-8-5 1,-2 2-588,0 13-46,0-5 1,2-1-45,8-1 0,11 1 0,2-1 180,-2-10-150,-28 3 0,11 2 0,-10-2 15,-19-4 0,0 0-15,37 4 0,15 1 0,-14-1-30,-33-3 0,0-2 30,31 3 0,13 0 0,-15-1 60,14-2-90,-26 1 0,10-1 0,-11-1 0,19-7 30,-16 5 0,13 0 0,-13-1 986,16-6-1061,-11 4 0,5 3 135,-2 3 0,1 0-90,9 0 0,2 0 0,3 4 0,0 1 0,-25-2 0,0 0 0,-10 1 90,31 6-60,-16-1 0,13 0 0,-11-2-30,-24-4 0,0-2-30,21 5 0,11 1 0,-12-3-15,-25-3 0,-1-2 135,49 5 0,1 0-90,-44-3 0,0 0 0,12 2 0,7 0 0,-9-1-361,-12-2 0,-3 0 271,15 0 1,4 0-328,15 0 1,-3 0 416,-33 0 0,4 0-113,34 4 1,16 2-1,-3 1 412,-22-1 1,-2 1 0,0 1-240,5 1 0,2 1 0,1-1 30,17 1 0,3 0 0,-16-2-90,-35-3 0,-2 0 30,19 1 0,9 0 0,-11-1-300,26-3 120,-21 5 0,11 3 1,-11-2-31,24-4-225,0 9 0,-11-1 45,-55-10-1169,32 15 1529,-58-7 0,6 0 0,-24-2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38.35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1 448 7533,'0'-29'-1529,"21"-31"1349,36 8 180,-12-6 0,31 23 180,-50 18-270,8 15 0,-11-15 539,22-1-539,-17 5-2942,27-20 3032,-29 29 489,61-21-309,-51 23-1022,22-3 1,2 1 1021,-5 4-623,33 4 0,9 1 443,-41 0 0,3 0 120,33-1 0,15 0 0,-11-1-120,-19 2 0,1-2-208,0-3 0,12-2 1,1-1-1,-11 0 253,8-2 0,2-1 9,-14 1 0,13-2 0,5-1 0,-5 0 0,-11 1-54,20-5 0,0 1 45,-6 4 0,14-1 0,-2 2 0,-14 1 0,-5-1 0,0 4-99,-12 3 0,13 2 0,5 1 0,-3 0 0,-11 0 84,-4 0 0,-7 0 0,7 1-84,4-1 0,11 1 0,3 1 0,-5-1 0,-13 1 9,13 4 0,-2-1-45,-5-4 0,11 0 0,1-1 0,-11 0 90,11 2 0,1-1-23,-4-2 1,12-1 0,-1 0-1,-12-1 23,-3 0 0,-1-2 22,-2 0 1,12-2 0,0 1-1,-13 0 68,-1 1 0,-1 0-90,-1 0 0,10 1 0,1 0 0,-11 1 0,5 3 0,-2 2 30,17 4 0,9 3 0,-11-1-30,-20-1 0,-1 1 30,18 6 0,10 4 0,-11-2-30,-22-3 0,1 0 30,21 0 0,11 2 0,-11-2-30,-21-1 0,-1-2 199,23-6 1,11-4-1,-13 2-199,-30 3 0,-3-1 120,15-6 0,7-3 0,-13 2-30,5 7 164,5-7 1,-1-2-75,-4 1 648,-9-4 0,-1 0-828,-9 2 1321,34-23-1141,-44 12-1079,47-30 2954,-47 20-2595,13-4 270,-32 18 2322,1 9-2592,-1 0-1169,32 0 1440,-13-8 269,36-19 0,-39 5 0,6-14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38.67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165 0 7623,'0'29'-1080,"0"-2"1260,-10 8 0,7-4 0,-7 23 719,-1 2-359,9 11-2569,-19 16 2299,18 10 45,-2-24 0,0 7-1092,1-10 0,0 4 1,1-1 686,2 18 0,0 0-390,-1-13 0,-1 3 0,-3-9 374,-4-10 0,-1-5 0,5-1 1,-3-3-1,-25 13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39.72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48 150 7533,'-11'-29'-990,"-2"-23"1440,0 27-90,3-10-180,10 26 0,0 9-1,0 0 91,0 17 0,0 12-180,0 19 90,0 49-90,0-30-180,0 15 0,0-1 180,0-16-675,0-4 1,0-3 404,0-18 0,0-3 180,0-10 0,0-8 0,0-1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7.3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18 7533,'-22'0'-1080,"-9"0"900,17-8-89,-5 6 628,19-5-179,0 7-90,0 0-90,9 7 0,13 3 0,11 6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39.85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1 186 7533,'0'-29'180,"0"2"-1,0 9 1,0-1-180,10 8 180,-7-5 0,18 14 0,-8-14-360,0 14 90,8-15-449,23 15 539,8-6 0,8 0 0,-15-3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0.6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1 281 7263,'0'29'-360,"0"-3"720,0-15-180,0 6 90,0-15-270,0 15 449,0-15-179,10 6 90,-7-8-180,7 0-90,-10-33 0,0 16-90,0-35 90,0 31-270,11-23 270,-8 30-720,7-44 270,-10 50-179,10-41 449,-7 44-1349,28-28 1169,-15 29 270,39-13 0,-37 17 0,55 0 0,-41 0 180,25 0-90,-23 0-90,-21 0 449,-2 0-359,-11 0 1889,0 0-1799,-11 0 0,9 0-270,-19 0 90,18 9 90,-7-7 90,-1 6-270,9 1 450,-19 9-360,18 3 90,-7 14-3392,10-15 3571,0 16-470,0 17 201,0-17 270,10 40-540,24-50 180,-16 0-1259,45-52 1079,-45-8-180,16-28 270,-23 23 3069,-1-15-3159,3 15 795,0-15-255,-2 23-270,-11 4 539,0 18 361,0 51-720,0-15 270,0 43-181,10-30-89,-7 22 0,18-29-270,2 19 0,4-40-449,17-3 539,-28-20-630,25-41 540,-35 25-360,25-49 450,-28 51-180,7-27-89,1 6 179,-9 5 359,9 3-89,-11 22-180,0 24-2312,10 44 2492,3-14-527,-3 15 1,4-3 346,9-21-1079,11 38 629,-18-63-1079,26-4 1529,-27-13 0,19-22 0,-10 6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1.09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71 113 7533,'-24'-39'0,"11"3"270,3 26 89,-1-6-179,9 14-90,-9-7 90,11 9-180,0 0-450,11 0 360,-9 0 90,9 0-899,-1 9 449,3-7 180,11 14-89,-11-14 89,8 14 270,-8 3 0,10-7 180,11 38-180,-18-33 90,5 43-1,-21-37 2160,10 20-1889,-7-22 270,7-2-720,-10-11 270,0-8-450,11-8 0,-9-36-90,9 17-360,10-66 451,-16 64 359,16-39 179,-11 56-179,-7 3-180,7 19 630,-10 17-180,11-6-180,-8 14 719,17 19-1079,-17-19 180,7 17 90,1-41-989,23-3 629,-16-16-180,24-28 270,-29 11-89,11-35 269,-11 37 0,8-28 179,-19 28 181,9-4-180,-11 19 360,0 16-450,0 2-810,10 17 630,-7-15-1349,18 14 1169,-8-24 270,10-2 0,-10-11 0,-2-8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1.20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24 225 7533,'0'-79'90,"0"17"90,0 35 359,0 8-179,0 0-180,-11 9-270,9 2 90,-9 8 360,11 0-540,0 0-1079,0 8 1079,11 2-668,-9 17 0,19-6 0,-8 6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1.44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0 197 7533,'13'19'-900,"-2"-1"1620,-11-8-270,0 7-181,0-7 991,10 9-1260,-7-8 180,7-3-180,1-8 0,-9-8-180,9-27 90,-1 9-630,-7-50 630,7 40-270,1-34 270,-9 47 90,19-10-90,-18 31 630,18 19-540,-8 31-629,0 12 359,8-4 90,-18-13-3392,17-30 2852,-6 11 271,9-22 449,-10 6 0,18-8 0,-4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1.81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173 93 7533,'13'-21'0,"8"-3"0,-19 22 0,9-15 180,-11 14-1,0-13 1,0 14 630,-11-6-630,-2 8 719,-10 0-899,10 0 540,-8 25-450,18-11 180,-7 30-630,10-24-360,0 32 451,10-35-91,3 24 0,0-39-360,8 15 540,-8-15-89,21-11 179,-18-3 180,26-31-90,-37 28 269,16-18-269,-21 31 540,10-15 270,-7 32-540,7-2-91,-10 15-179,11 16 90,-9-13-3392,9 22 3212,-1 4 0,3 1 53,0 14 487,8 20-180,-18-20-135,-1-18 0,-4-2 225,-22 8 89,-23 21 91,8-40-90,-16 3 359,-34-26-2068,19-65 1259,-11 15 0,66-33 0,19-9 0,23-2 0,-4 18 0,1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2.1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48 75 7533,'-13'-21'359,"2"-4"361,1 15-540,7-1 0,-7 3 90,10 8 449,0 25-539,0-2-45,5 26 0,0 5 45,-2 6-180,6 30 0,3 1-270,1-17 180,-3 13 0,4-1 90,9-20-1619,-17-3 0,1-4 989,14-13 630,-18 5 0,7-42 0,-10-9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2.42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1 410 7533,'13'-20'899,"8"-5"-719,-19 22 0,19-5 0,-8 8 0,0-8 180,29-11-630,-34-1 270,55-15 0,-45 14-900,47-47 540,-36 22 181,5-27 89,-24 44 90,-20 5-180,7 22 539,-18-7-179,8 9 180,-21 33-360,19-8 990,-17 46-451,30-21-863,-9 6 324,11-11-90,0-8 270,11 9-1512,12 1 1062,14-7-523,41-13 0,-23-35 1,23-13-1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2.72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165 0 7533,'-26'9'1079,"5"-7"-809,11 6 90,-3 0-180,-11 2 179,1 0-179,10 7 90,2-6 90,1 24-180,7-12-180,-7 12 0,10-17 360,0 18-360,20 11-270,-4-5-360,39 18 90,-5-29 271,-11 6-1,-8-9 270,-31-18-90,-10-1-3572,-3-9 3572,-11 0 90,1 0-540,10 0 181,2-9 89,1 7-270,-3-23 180,0 21 90,2-21 270,1 14 0,7-16 0,-7-2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3.12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 10141,'11'27'1439,"12"27"-1169,4 6-968,-4 23 878,-2 0-4171,-8 2 3991,11 8-135,-2-17 1,0-1 1040,-4 17-1716,5-15 1,-4-7 90,-16-35 179,7 7 540,-20-59 0,-3 4 0,-11-14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7.6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163 249 7533,'-24'0'-540,"-4"0"720,25 0 90,-6 0-180,9 0 0,9 0 90,3-7-91,10 5-178,9-29-1,-17 18 269,24-42-268,-33 33-91,14-34 270,-19 36-360,-28-13 180,11 24-180,-53 9 180,42 9 90,-32 8-540,36 38 270,3-35 270,21 33 0,11-44 0,11 8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3.25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47 206 7533,'-13'-10'0,"3"-7"629,-1 15-269,9-15 90,-9 15-270,22-15 359,2 15 181,21-15-270,2 7 449,43-17-1169,-24 7-315,15 2 1,1 1 584,-19 4 0,45-3 0,-74 16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6.75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77 7533,'-34'-8'-540,"18"6"810,-5-15-90,21 7 359,0-1-179,0-5 0,0 6 360,21 7-540,-16 6-1,16 23-179,-10 28 180,2 6-497,-6 1 0,-1 3 317,4 29-30,-8-25 0,-3 11 0,0-8 75,2-14 0,-2 2-75,-4 20 0,-4 9 0,2-13-60,2 7-45,-6-21 0,1-9-674,10-34 809,21-26 0,-5-13 0,18-16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6:47.85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212 0 6903,'-26'0'-360,"5"0"360,10 0 0,9 0 180,-19 0-180,18 9 90,-7-7-90,10 7 0,0-1 0,-11-6 450,9 31-360,-9-27 0,11 44 90,0-36 0,0 63-91,0-31 136,0 17 0,0 4-225,0 10-87,-4-3 0,-2 1 357,-7 8-31,2-6 1,-1 15 0,1-12-150,3-29 0,0-1 0,0 29 0,0 10 0,3-18 90,5-16-360,11 32 180,2-64-540,10 2 630,-10-25-720,-2-8 451,-11-3-451,0-40 540,0 16-3365,0-44 3096,0 38-749,0-55 1018,0 49-70,0-6 1,0 2 69,0 7 180,10-18 0,-7 8-180,7 4 360,1-22-180,-9 14-45,19-11 0,0-1-45,-13-5 1484,7 3 1,1-3-1575,-5 22 0,-1 4-90,6-17 940,7-2-850,-12 59 607,-11 18-427,0 34-180,-11-7 270,-2 51-180,0-35 225,-3 27 0,1 6-45,10 1-1191,-4-23 0,-3 9 1,1-8 1010,-2 29 239,6-21 1,-2 10 0,2-10-166,-6 21-119,1-1 0,3-14-854,6-55 719,-7-6 180,20-28 0,-7-24 0,7-5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09.52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226 0 6273,'26'0'270,"-5"0"-180,-21 0 270,0 0-360,10 0 90,-7 0 0,7 0-180,-10 0 180,0 0-180,-10 0 180,7 0-90,-18 0-180,8 0 90,-10 8 180,10-5-180,-19 29 90,17-26 0,-19 44 0,21-44 0,2 28 0,11-32 0,-10 15 0,7-7 0,3 9 90,3-1-90,18 0 0,-19-7 90,40 14-90,-34-13 0,34 7 0,-19-3 0,-7-6 0,15 10 0,-18-2 0,0 18 0,-2 11 0,-22-5 360,-2 18-360,-10-37 360,-22 20-360,6-22 89,-39-3-178,36-10 178,-3-8-178,35-8-1,0 6-360,7-6 450,3-8 0,13 3 0,11-14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12.2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 7533,'0'29'-1350,"-11"-11"1081,9 7 269,-9-21 0,11 22 90,0-16-90,0 0 0,0 15 90,0-4-180,0 32 180,0-19-1,0 58-89,0-44 0,5 36 0,1 4 0,-4-11 30,2-10 0,0 12 0,-1-12-120,-3 17 90,0-2 0,0 1-387,0-2 387,5-14 0,0-1 0,-2 8 45,2 16 0,0 1-45,-5-15 0,0 21 0,0-5 0,0-40 0,0 41 0,0-81-90,0 5 0,0-17-90,0-25 180,0 2 0,0-39 0,0 4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14.82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71 280 6183,'13'-19'180,"8"1"-90,-19 8-90,30-7 90,-17 7-90,19-1 90,-10-6-90,20 7 90,-15-1-90,36-5-1651,-14 6 0,0 1 1741,33-3-809,14-5 1,0 1 628,-20 12-28,-7-4 1,-1-1 117,11 1 0,-5 6 0,-20-6 0,1 0 90,18 5-90,2-1 0,1 0 90,8 4-60,-21-1 0,10 1 0,-9 1 2249,34 7-2279,-13-2 0,17 0 0,-13 1 0,-28-1 0,-1 0 0,23 1 0,10-1 0,-13-2 0,-29-4 0,-2 0 0,48-4 0,1-1 0,-46 1 0,1-2 30,13 0 0,7 0 0,-9 0-30,31-5 0,-13 9 0,-3 4 0,-13 9 30,4 3 0,15 5 0,-11-1 60,18 9-477,-13-7 1,15 2 0,-14-4 296,12 3 60,-28-9 0,10 1 0,-9-3 258,-16-3 0,0-2-198,18 0 0,10-1 0,-10-4-30,27-10 45,-1-3 0,-2-1-45,2-7 30,-27 13 0,11 2 0,-10 1-30,25-3 30,-25 10 0,10 5 0,-10 0-79,25 6-41,-20 1 0,-1-1 90,13-2 45,1-9 0,1-4 0,-37-3 0,0-1-45,16-2 0,9-2 0,-10 1 180,28-4-90,-21-4 0,-2 2 3186,5 10-3231,0-6 0,2-2-135,8 2 90,-20 6 0,10-1 0,-11-2-600,13-10 555,-1 12 0,-3 1 135,-11-11-90,3 10 0,1 2 0,7-7 0,10 7 0,4 0 90,-35-1 0,-1 2-511,19 2 0,-1-1 421,24-6-90,-5 8 90,-48 0 0,46 17 0,-35-13 0,-2 12 0,2 1 0,13-4 0,24 13 90,-39-15-90,-3-3 0,8-8 0,-27 0-180,59 0 180,-53 0 0,52-8 0,-57 6-90,15-15 0,-10 15 0,-8-15 90,-2 15 0,-4-14 0,-17 6 648,18-1-648,-18-5 90,7 13 0,-10-5 1234,0 8-1324,0 8 90,-10 3-180,7 8 90,-18 8 0,18-7 0,-17 40 0,7-33 180,-11 58-180,11-58 0,6 23 0,3 2 0,4-13 180,0 24 0,0 2-90,0-15-90,11 45 90,-8-22-1741,6-2 0,2 3 1651,-4-24 0,0 2 90,-1 40 0,1-4-90,3-22 135,-9-4 0,-2-2-135,1-6 359,-10 41-269,7-51 270,-18 52-360,8-51 180,-11 34-90,11-40 0,-18 15 0,15-31-270,-18 19-90,11-38 90,-1 13 90,11-17-269,-8 8 269,19 2 0,-9 8 0,1 1 3572,-3 0-3572,-11 7 180,11-4-180,-8 12 90,19-12-90,-40 13 90,34-15-180,-44 7 90,26-8 90,-42 8 0,15-15 45,-8 8 0,-8 1 45,6-5 0,0-1-90,3 4 0,-5 2 90,-3 0 0,-5 0 0,10-3 0,-18-2-90,-7 7 0,1-4 90,11-17-46,4-2 1,1 0-134,-3-2 133,-3-10 1,3-1-45,27 9 0,-22-5 0,-1 2 0,21 7-257,-11 0 0,-1 0 257,-1 0 0,-9 0 0,-2 0 0,-3 0 0,-11 0 0,2 0 0,25 0 0,-15 0 0,-2 0-90,6 0-1536,16 4 1,-2 0 1625,-24-2-570,14 14 0,-2 1 570,-27-11 0,22 11 0,4 0-90,-3-15-764,16 6 1,1 0 853,-12-6-374,2 2 1,2 0 373,6-4 444,-17 0 0,-1 0-444,13 0 389,-1 0 1,-3 0-390,-16 0 0,-14 0 2252,24 0-2297,17 4 0,5 1 135,14-3-135,-16 3 0,-1-1 45,12-4 0,-12 0 0,-2 0 0,-1 0-90,2 0 0,0 0 90,3 0-45,-3 0 0,0 0 45,8 0 2045,-50 0-2045,48 0 90,-32 0-2285,-13 0 2285,18 0-90,-3 0 19,43 0-19,-40 0 0,-10 0 0,-3 0-90,27 0 0,4 0 90,3 0-90,-21 1 0,0-2 0,21-8 90,-11 9 0,4-2 0,34-7-180,-38 9 0,38 0 90,-59 0 0,43 0 90,-55 0-90,46 0 180,-46 0-90,44 0 45,0 0 0,0 0-45,11 0 0,-42-8 0,57 6 3392,-15-6-3392,-1-9 0,6 13-90,-50-29 90,45 29 0,-32-13 45,20 15 0,2 4-45,-1 6 45,-5-8 0,3 2-45,20 15 0,-20-15 90,17 7-90,-14-1 0,17-6 0,-10 6 0,10-8 0,-17 0 0,35 0 0,-54 17 0,63-13 0,-64 21 0,56-23 0,-47 15 90,36-15-90,-47 6 0,45-8 0,-14 0 0,25 0 0,7 0 0,-1 0 0,-6 0 0,6 0 0,-9 0 0,10 0-90,-8 0 90,18-8-90,-38 6 180,22-6 0,-25 8-90,10-9 0,18 7 0,-5-7 0,21 9 0,0 0 0,-10-8 0,7 6 0,-7-6-90,10 8 180,0 0-90,0-8 0,0 6 0,0-7 0,-11 9 0,9 0 90,-9 0-180,11 0 180,0 0-90,0-8-90,0 6 90,0-6 0,0 8 0,0 0 0,0-9 0,0 7 0,0-15 0,0 7-90,0-25 90,0 12-360,0-46 360,0 34-629,0-60 449,0 41 180,0-43 0,11 28 0,2-13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17.5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0 6993,'0'21'180,"0"-4"-90,0-17 90,0 0-180,0 8 0,0-6 0,0 6 90,0-8-90,0 0 90,0 8-90,0-6 0,0 15-3392,0-15 3392,0 7 0,0-1 90,0-6 0,0 31 89,0-10-89,0 14 0,0-1 3302,0-24-3392,0 21 90,0-28-180,0 27 180,0-19-180,0 22 90,0-14 0,0 14 0,0-22-90,0 28 90,0-35 90,0 36-90,0-5 0,0-12 0,0 16 0,10-31 0,-7 9 0,8-8-90,-11 5 90,0 3 0,0 1 0,10 16 0,-7-16 0,7 15 0,-10-14 0,0 14 0,0-22 0,0 20 0,0-28 0,0 20 0,0-15 0,0 8 0,0-7 0,0 5 0,10-5 0,-7 15 0,8-13 0,-11 20 0,0-21 0,0 16 0,0-18 0,0 6 0,0 3 0,0 10 0,0 0 0,0 6 0,0-22 0,0 12 0,0-15 0,0 17 0,0-7 0,0-1 0,0-2 0,0 1 0,0-5 0,0 12 0,0-15 0,0 9 0,0-1 0,0-7 0,0 5 0,0-5 0,0 8 0,0-1 0,0-7 0,0 5 0,0-6 0,0 9 0,0-9-90,0 23 90,0-27 0,0 28 0,0-32 0,0 23 0,0-13 0,0 7 0,0-3 0,0-5 0,0 7 0,0 1 0,0-9-90,0 7 90,0-6 0,0 7 0,0 1 0,0-9 90,0 15-90,0-21 0,0 21 0,0-23-90,0 15 90,0-7 0,0 9 0,0-1 0,0 1 0,0 7 0,0-4 90,0 4-90,0-15 0,0 22 0,0-26 0,0 26 0,0-23 0,0 0 90,0 6 0,0-5-90,0-1 0,0 7 0,0-15 90,0 23-90,0-21 0,0 21 0,0-23 0,0 7 0,0-9 0,0 8-90,0-6-90,0 5-359,0-7 89,0-7 450,0 5 0,10-15 0,3 6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21.68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 74 6004,'0'-19'0,"0"9"0,0 2 0,-10-1 90,7 7-90,-7-6 89,10 8-178,0-8 178,0 6-89,0-6 180,-11 8-180,8 0 90,-7 0-90,10 0 540,0 0-630,0 8 90,0-6 0,0 6 0,0 0-90,0-6 90,0 15-90,0-15 180,10 23-360,4 12 90,-1 13 0,2 21 1,1 5-139,0 9 0,0-10 0,2-1 0,5 1 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22.80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74 6183,'-27'0'-359,"7"-8"449,20 6-180,-11-6 90,8 8 90,-7-9-90,10 7 0,0-6 0,0-1 180,0 7-91,0-6 1,0 0 0,0 6-90,0-6 0,0 8 90,0 0-90,0 8 0,0-6 90,0 14-90,0-5 0,0 16 0,0 2 0,0 8 0,0 0 0,0 1-45,5 11 0,0 6 135,-2 23-837,8 5 1,-1 2 746,-8-35 0,-1 2 0,2 16 0,1 8 0,-1-3 0,-2 4 0,-2 4-23,-1-6 1,-1 10-1,0 0 1,1-11-871,1 3 0,-1-5 803,-9 31 0,1-9 90,7-22 0,-7-11 0,10 12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26.1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366 39 6543,'0'-21'360,"0"4"-270,0 17 90,0 0-90,-11 17 0,9 3-270,-19 18 180,0 12 0,-2 4-90,-19 16-550,8-8 0,0 0 640,-13 13-90,10-9 59,-7 15-329,18-13 1,2-18 89,24-17 270,13-49 0,11-5 0,-1-17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8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17 7533,'-34'0'-630,"13"0"450,2 0 810,16 0 179,-6 0-719,9 0-180,0 0 90,19 15 0,-5-4 45,19 26 0,3 4-225,5-3 135,-5 9 0,0 1 135,7-10-539,10 26 179,-18-33-90,16 8 180,-37-29-450,5-10 361,-19-10 179,-9-37 90,6 15 0,-16-63 0,7 52 0,0-22 0,3 41 0,9 14 449,0 3-269,0 7 540,0 7-450,0 3 0,0-1-1,0 6 1,0-5 0,0 6-270,9-6 360,13 5-450,-8-13 270,34 5-540,-31-14-270,42-18 451,-42 4-1,21-10 90,-26 13-270,0 1 180,-2 0 180,-10 0-90,-10 0 0,-21 0 90,5 8-90,-44 1 90,42 16-540,-32 9 540,46 1 0,-15 7 0,17-7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26.95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471 1 7533,'-13'45'-990,"-8"3"1170,18-9-90,-7 5 540,10 1-450,-11-3-180,9 19 0,-30 4 0,27-5-421,-9-11 0,-3 0 421,-7 13 0,-2 19 0,-5 1 0,-22-5-90,19 4 0,0-6 90,-2-32-90,-9 9-180,30-42 90,4-10-270,35-26 135,14-24 1,2-6 314,7-16-1557,7-6 1,-1 0 1556,-11 5 0,-7 16 0,5-9 0,-5 7 454,12-28-454,-2-1 0,-4 4-2132,-15 30 2132,-2-8 0,-14 43 540,-31 52-180,-5 36-270,-10 11 179,2 2 1,2 0 1945,1 1-2095,1-13 0,-7 11 0,7-8-292,13-22 1,0 1 201,-15 28 0,-8 11 0,5-11-75,13-22 0,0-2 45,-7 10 0,-3 7 0,4-11 2908,-11 21-3133,20-31 1,4-6 134,4-24-630,43-49 540,-14-10 90,12-13 0,5-4-90,15-25-517,-5 11 0,1 0 697,-13 25 0,0 1 0,16-34 0,1 7 450,2 28-450,-12-12 0,-1 4 90,0 24-90,-5-10 180,-24 35 269,-20 27-269,7-4 1707,-28 28-1707,26-20-90,-27 15 0,9 41-90,7-38-45,-5 23 0,0 2 135,6-14-135,-13 9 0,1 1 45,8-6-45,-8-1 0,2-4 45,20-20-450,-6 11 450,14-76-360,39-55 270,-24 15-90,14-8 1,1 0 179,-4 6 0,5-3 0,-2 3 0,-14 21 0,34-38 90,-47 70-180,16 23 449,-21 17 1,-13 36 0,-5 7-360,0-4 135,-4 27 0,-1-2-45,0-27-1876,10 8 0,2-3 1876,-2-22-433,3 34 0,20-48 1,3 5-1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44.05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71 411 7533,'-13'10'-1350,"3"-2"1171,10-8 179,-11 8 0,9-5 90,-19 5-90,18-8 0,-7 0 0,10 0 179,0 0-89,0-8-90,0 5 90,0-5-90,0 0 0,0 6 90,10-15-90,-7 7 90,18-17 0,-8 7-90,31-16-90,-26 16 180,56 1-180,-64 10 180,84 9-90,-70 9 90,51 1-90,-38 9 0,41 8 0,-33-6 0,52-2 0,-56-19 45,8-12 0,2-4-45,4-7 0,1-9 0,-3-4-90,-8 1 90,-1-5 0,-2 1-90,-13 6 90,26-11-90,-40 26 90,17-1 0,-30 9 0,9 2 0,-11 8 180,0 16-180,0-12 0,0 37 90,10-34-90,14 51 0,2-42 0,29 61 0,-27-50 0,27 41-90,3-20-970,-6-6 1060,-5-7 0,-5-19 0,-26-6 0,7 1 0,-2-11 0,13-36 0,-16 12 0,19-14 0,-1-1 0,-15 12-45,16-7 0,2 0 45,-10 11 0,36-12 0,-47 16 0,45 9 0,-13 2 0,33 8 180,-20 8 0,23 27-90,-44-10-1,3 15 1,-1 5-90,-2 0 180,-3 7 0,-2 2-180,-9 0 90,6 33 0,-23-53 521,-1 9-701,-7-33-180,7-1 270,1-9 0,2 0 0,10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45.13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189 1 7533,'0'10'-1350,"-11"-2"991,9 0 359,-19-6 90,18 7-90,-7-9 90,10 8-90,0-6 90,-11 6-90,9-8 179,-19 0-179,18 0 180,-7 0-180,10 0 90,-11 0-90,9 0-90,-19 8 90,18 3-270,-18 41 270,8-25 0,0 33 0,3-31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47.09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94 7533,'-13'-22'-900,"2"-11"810,11 29 0,0-21 180,0 23-90,0-5 90,0 7-90,0 7 270,0 45-180,0-15-45,5 22 0,1 2-45,-4-11-1696,9 6 0,-1 0 1696,-7-4-131,7 5 1,1 0 130,-9 1-135,3-6 0,1 0-404,4 6 539,-7 8 0,18-27 0,-8-15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47.28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 1 7533,'-26'8'-1170,"5"-6"1170,21 7 0,0-9 0,0 0 0,11 0 0,-9 0-180,19 0 180,-8 0 0,0 0 0,8 0 0,-8 0 0,11-9 0,-1-1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47.60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1 216 6453,'0'21'-270,"0"-4"360,0-17-90,10 0 270,3 0-90,0-9 0,-2-1 0,-1-9-90,3 0-180,11-16 180,-11 12-180,8-12 180,-19 16-270,19-7 270,-18 5-180,-3-6 0,-13 16 0,-11 11 90,1 2-90,-1 31 270,11-18-180,3 29 0,-1-24 0,9 24 180,-9-21-360,32 37 180,-5-35 0,18 10-360,0-27-488,13-8 0,3-8 0,7-2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47.89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141 0 7533,'-34'0'-450,"8"0"270,-8 9 90,21 1 180,3 1 0,10 5 0,-11-5-90,8-1 180,-7 23-180,20-18 90,4 20 0,9-25-90,21 7 0,-15-15-90,26 7 90,-39-1 0,15 2-90,-28 0-90,7 7 180,-10-7-180,-10 17 90,-3-6-3302,-21 6 3122,8-17 270,-8-10 0,10-18 0,1-11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48.10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 7533,'-13'18'0,"3"1"-90,10 7 90,0 4-90,0-1 180,0 23 90,0-19-90,0 21-270,0-17 180,10 25 0,3-10-540,11 29 45,-12-31 1,-1-1 494,2 9 0,-2 19 0,-11-59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48.32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0 169 7533,'0'-38'-810,"0"18"720,0-5 0,0 14 180,0-7-90,11-1-90,-9 0 90,19 9 90,13 1 0,-5 9-180,26 34 90,-39-9-90,15 62-90,-18-42-89,11 51 89,-11-61 180,-3 17 0,-10-42 0,0-1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48.43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48 1 7533,'-27'0'-540,"6"0"90,21 0 180,0 0 270,0 8 0,0 2-269,0 0 89,0 6 180,0-5 0,0 8 0,0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8.5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164 153 7533,'-58'-27'539,"8"11"-449,28 8 90,10 1 90,3 5-90,9-6 180,-10 8-540,8 16 360,2-5-540,12 36 180,9-16-270,30 48 360,-23-37-269,23 30 269,-30-44 0,10 27 0,-16-40-90,4 39 180,-19-49-90,-29 18 90,22-23 0,-60-30 0,57 7 0,-47-57 0,52 31-1966,-10 1 0,1-1 1966,12-8-180,-8-9 90,20 24 90,2 16-180,9-21 360,1 31 360,-1-14-360,-9 30 360,-2 8-360,-10-7 3301,0 15-3570,0-15-181,10 15 180,-8-14 90,8 5 0,-1-7 0,-6 0 0,6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48.70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1 189 7533,'0'39'0,"0"-3"0,0-18-450,10 1 180,-7 0 180,7-1 630,-10 1-360,0-9-90,11 7-270,-9-32 270,19-6-180,-8-18 90,0-6 90,-2-9-270,-1 13 0,-7-14 0,18 26 0,-19 2 90,19 9 0,-18-1 180,7 0 0,1 18-180,-9 10 0,19 62 90,-8-23-539,11 39 539,-1-56 0,1 4 0,-1-17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49.09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354 8 7533,'-24'10'0,"11"-2"-270,-8-8 180,19 9 0,-19-7 180,18 15 90,-7-15 0,-1 14 269,-2 20-359,0-12 180,-8 28-180,18-31-360,3 6 180,14-17 270,9-2-180,1-8-539,10-16 179,-8-13 360,8-11 0,-21 3-90,8 10 90,-19 9 90,9-1-90,-11 0-90,0 9 360,0-7-270,0 15 0,0-14 180,0 22-180,0-4 0,0 17 449,0 24-179,0 48-270,0-14-1651,0 13 0,0 0 1741,0-15 45,1 5 0,-2 3-96,-7-24 0,-5-3 51,-9 3 0,-3-1-225,2-8 0,-7-6-135,-19-11 0,-1-14 91,6-26 89,-22-5 90,43-50 0,-1 10 0,1-21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04.63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897 3164 7533,'50'0'-990,"15"0"451,-36 0 359,68 0 180,-40 0 0,-9 0 0,6 0-1660,13 0 1,-1 0 1749,31 0-45,1-1 0,3 2 45,-44 3 0,3 0-30,29-3 0,14-1 0,-10 1-60,-20 3 0,3 0 0,10-3 0,17-1 0,-1-1 0,-14 1 45,-7 0 0,0 0-45,7 0 0,14 0 0,1 0 0,-15 0 0,-2 0 0,-2 0 0,-4 0 0,11 0 0,-1 0 0,-11 0 45,1 0 0,2 0-45,-1 0 0,16 0 0,6 1 0,-3-1 0,-16-1 0,-14-2 0,-10 0 0,11 1 15,8 1 0,15 1 0,7 1 0,0-1 0,-7 0 0,-14-2-15,-4-3 0,-11-1 0,8 0 18,6 2 0,11 1 0,3 0 0,-3-1 0,-10 0-18,-5-2 0,-7-1 0,11-1 0,1 0 0,14-1 0,6 0 0,1 0 0,-5 0 0,-13 1 0,5-1 0,-10 1 0,12 0 12,-12 1 1,14-1 0,6 0 0,3-1 0,-2 1 0,-8 1 0,-13 2-13,12 0 0,-14 1 0,12 1 15,-6-1 0,11-1 0,6 0 0,0 0 0,-6 1 0,-10 2-15,8 0 0,-10 2 0,11 0 0,-8-1 0,13-1 0,6 1 0,0-1 0,-7 1 0,-12 0 0,2 1 0,-10 0 0,10 0 0,-4-1 0,13-1 0,5 1 0,1-1 0,-7 0 0,-12 1 0,2 0 0,-11 1 0,10-1-30,-5 0 0,12-1 0,5 0 0,0 1 0,-6-1 0,-10 1 30,4 1 0,-9 1 0,9-2-30,-6 1 0,11-2 0,5 0 0,-1 1 0,-5-1 0,-12 1 30,1 0 0,-10 1 0,9-1-18,10 0 0,14-1 0,3 0 0,-4 0 0,-14 1 18,16 1 0,-2 0 18,-18-1 0,12-1 0,4 0 0,-5 0 0,-13 1-63,11 0 0,0 0 81,-13 0 0,13-1 0,4 0 0,-5 0 0,-14 1 9,4 1 0,-2 0-23,11 0 1,16 0-1,0 0 1,-17 0-23,-12 0 0,-1 0 0,5 0 0,13-1 0,0 1 0,-14 1 45,-10 3 0,-1 0-68,7-3 1,13-1-1,-2 0 1,-13 1 22,-16 3 0,-1 0 0,29-4 0,13-1 0,-16 2 0,9 7 0,11-8 0,-4 2 0,-33 15 0,17-16 0,-1 0 0,-19 16-142,6-15 1,1-2 141,-1 8 0,33-8 0,-57-8 385,23-11-205,-39 7-143,8-22-37,-21 22 1516,19-23-1516,-17 23 1086,19-38-1176,-10 33-89,10-68-1,-8 40 45,2-27 0,-1-12-242,-12 2 0,-1-2 377,9-1 0,-2 0-45,-14 1 0,-1 0 180,10 6 0,-1 5-45,-9-26-1,10 2 1,-1 3 0,-12 24-221,2-1 0,0 5 131,-5 29 90,0-48-180,0 60-498,-21-43 588,5 43 0,-49-44 0,34 45-45,-21-4 0,-3 4 45,8 12 0,-41-6 0,-7 2 0,3 12-30,12-1 0,-16-2 0,11 2 30,22 5 0,-2 0-675,-7-1 0,-13-1 0,0-1 0,11 1 675,1 2 0,-1-2-23,-10-1 1,-15-2-1,-1 0 1,15 2 198,5 2 1,-2 0-177,6-2 0,-15 0 0,-5-1 0,4 0 0,13 1 0,-18-3 0,1 1-18,22 3 0,-10 0 0,-4 0 0,3 0 0,11 0-104,4-1 0,8 1 0,-13-1 134,1 1 1,-14-1 0,-8 1 0,-5-1 0,3 1 0,6-1 0,11 1-486,-19-2 1,11 1 0,-12-2 497,19 1 1,-13-1 0,-7 0 0,-1 0 0,3-1-1,10 0 1,14 1 34,3-2 0,12 1 0,-6-1-60,-19 0 0,-10 0 0,1 0 0,9 1 0,-11-4 0,-5 2 0,24 3 0,-15 0 0,-7 0 0,-2 0 0,6 1 0,11 0 0,-10 0 0,10 0 0,-14 0 0,14 1 0,-13-1 0,-8 0 0,-2 0 0,2 1 0,8-1 0,14 1 0,-12 0 0,14-1 0,-12 1-13,18-1 0,-11 1 0,-7-1 0,-2 0 1,3 0-1,6 0 0,11 0-17,-14-2 0,11-1 0,-13-1 42,8 1 1,-15-2 0,-8 0 0,-3 0 0,3-1 0,7 2 0,15 0 17,-15-1 0,15 1 0,-13-2-30,22 2 0,-10-2 0,-7 0 0,-1-1 0,3 0 0,6 1 0,12 1-60,-10-1 0,11 0 0,-11-1 60,-2 2 0,-14-2 0,-7 0 0,-1 0 0,5 1 0,13 0 0,-12-2 0,10 1 0,-7 1 18,9 2 0,-9 1 0,-3 0 0,3 1 0,9-1-48,-13-2 0,9 1 0,-5 0 30,2 2 0,-6 2 0,0-1 0,5-1 0,19 0 0,4-2 0,-1 1 0,-7-1 0,2 1 0,-9 0 0,-3-1 0,1 1 0,7 0 0,11 0 0,2-1 0,10 1 0,-8-1 36,-9 0 0,-12-2 0,-3 1 0,4 0 0,13 2-36,-17 0 0,3 2 22,13-2 1,-7 0-1,0 0 1,10 2-23,-3 3 0,0 2-68,-6 2 1,-13 2 0,-2 1-1,14 1 68,-2 4 0,0 2-23,-3 0 1,-14 2 0,1 1-1,17-1 23,12 1 0,7 0 0,-29 7 0,-1 0 379,20-7 1,6-1-290,-24 15-90,28-10 0,-9 2 0,10-1 0,-27 15 0,23-10 0,5 4-180,9 15 734,18-5-554,7 4 0,3 3-180,-2 27 60,4-3 0,-3 15 0,8-8 273,14-16 1,2 2-177,-11 10 1,-6 14-1,-1-1 1,6-13-23,7-10 0,0 0 90,-5 8 0,-5 13 0,1 0 0,4-14-90,4-8 0,1-2 164,-5 25 1,-2 12 0,5-11-120,8-25 0,3 2 45,-2 9 0,-1 14 0,-1 1 0,3-11-45,-2 7 0,6 2 0,7-13 0,6 12 0,3 4 0,1-5 0,-2-14 0,6 10 0,4-7 0,13 7 0,0 0 0,0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6.02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71 523 7533,'-26'0'0,"5"0"0,21 0-540,-10 0 360,7 0 90,-7 0-90,10 8 180,0 2-90,0 25 90,0-4 90,10 57 0,3-33-90,9 18 0,0 2 0,-3 4 0,-2 0 0,-3-1 0,-14-12 0,0 21 0,0-58 0,0-10 90,0-10-90,-10-26-90,-3-4 180,-11-74-270,11 26 90,11-17 0,4-2-90,1 8 45,12-11 1,1 1 134,-11 20-45,6 13 0,-1 0-3347,-10-24 3392,0 27 180,0-33 269,0 54-449,0-3 180,21 28-180,-5 8 90,59 0 0,-20 0-90,10-7 0,4-2 0,12-4 0,-19-4 0,10-6 0,-10 3-90,19-7 120,-18 7 0,9-3 0,-14 6-120,-8 5 90,11-2 0,-5 3 0,-35 9-90,21-6 90,-42 8 3392,0 8-3392,0 2 0,0 9 0,0 25 0,0-12 0,0 55-90,0-41 90,0 14 0,0 0 0,0-10 0,5 18 0,0 1 0,-2-11 0,12 7 0,1 0 0,-10-9 0,10 4 0,-1 0 0,-12-4 0,2 5 0,0 0 0,-5-5 0,-4-2 0,-2-4 0,-7-15 0,-32 50 0,6-58 0,-4 4 0,-3-2 0,-19-8 0,4-10 0,-1-3 0,-16-8 0,15-15 0,3-5 0,5-5 0,13-9 0,8-1-180,18 11-89,37-45 89,0 44 90,44-18 90,3 7 0,-2 5 0,-21 9 0,1-1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6.77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118 384 7533,'-13'-39'-630,"-8"4"360,19 24 180,-19 3 0,18 8 0,-7 8 90,10 3 90,0 32-90,0-10 270,0 38-270,0-30 180,0 55-180,0-24 90,0-13 0,0 0-968,0 20 968,10-7-180,-7-1 180,7-36-180,1 25 90,-9-47 0,9-13 0,-22-45-90,0-20 0,-1-6 90,4 22 0,0-3-60,-3-15 0,-1-8 0,4 9-925,5-22 985,-2 26 0,0-1-90,5-35 0,0 35 90,0-27 182,10 18-182,3 37 90,0-15 90,8 48-90,13 2-90,-5 10 90,47 17 0,-34-6-46,16-10 1,4-4-134,8 2 89,6-9 0,2 0-90,14 0 45,-8-8 0,-1-1 867,1 5-867,-11-8 0,-5-1 45,-24 11 0,43-6 0,-59 8 679,6 25-679,-23-11 0,-11 38 0,0-29 0,21 62 0,-6-46 0,7 20 0,1 2-90,3-13 90,8 39 0,-11-47 0,1 13 0,-1-13 0,1 47 0,-1-31 0,-14 4 0,-4 2 0,-5 2 45,-14-2 0,-6-2-45,-9-4 90,-12 2 0,-4-3-90,0-19 90,-8 9 0,-4-4-90,-8-17 45,-1 4 0,-1-4-45,-4-11 0,-15-2 0,0-6 90,20-13-225,-16 0 0,2-3-45,33-10 180,-18-22-270,65 20 270,55-45 0,-11 33 0,-4 4 0,-1-1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9.93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94 225 7533,'0'29'0,"-10"6"0,7-14-1260,-7 39 1081,10-24-5482,0 26 5661,0-33 0,0 7 11,10 17-11,-7-9-222,7 10 0,1 4 222,-9 16 0,4-6 0,-1-1 0,-5-3 598,-11 13-598,9-65 1174,-19-4-1264,-3-43 90,10-27 0,2-8 0,-12-26 42,18 23 0,3-13 1,2 13-43,1-12 0,0 10 0,0 3-482,0 14 482,0-15-1116,0-26 1116,0 41 180,0-27-180,0 73 0,42 20 180,-32 6-180,40 12 0,5 0 90,-29-3-45,31 1 0,4-4-135,-17-8 135,24 6 0,5-3-45,0-11-45,-10 9 0,-3-1 45,-10-10-90,26 23 90,-56-21 1690,22 29-1780,-42-29 2157,0 38-2067,0-19 0,-10 47-90,7-34 90,-7 32 0,-1-36-90,9 46 180,-19-41 2305,18 57-2395,3-43 0,13 16 0,0-22 0,8 7 0,-18-19 90,-3 29-90,-13-31 90,-11 4-90,-20-8 90,-48 10-90,22-14-90,8-4 0,4-5-90,16-12 0,-34 7 1,58-9-91,-3-17 270,44-4 0,14-16 0,10 8 0,-11-6 0,-2 6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0.62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1 485 7533,'36'-8'-1350,"-2"-3"1171,-21 1 179,-2 2 179,-11 8-179,0 8 0,0 2 270,0 17-180,0 19 90,10-4-90,-9 7 0,1 5 0,19 29-45,-14-10 0,-1-1 45,7 11-90,-2-28 0,-1-6 0,-8-25 0,9-15 0,-22-65 0,9-9 0,2-7-45,-6 14 0,1 0-316,4-17 0,2-1 226,-1 13 0,0-1 45,5-28 0,1 0 90,-7 26 0,4 1 0,18-24 0,0 14 0,-13 42-90,34 0 360,-40 33-270,19 0 0,-8 8 90,32 19 0,-17-4 0,17 4 0,20-2-90,2-18 0,5-2 45,-18 5 0,4-1-751,13-5 0,7-1 0,-10-2 706,18-1 45,-7 4 0,-4 1 204,-9-3-249,-10 13 0,-3 3 0,-8-4 0,20 38 0,-52-21 90,-2 31-90,-11-28 0,-21 42 0,16-49-2683,-16 58 2683,21-58-836,0 50 836,0-52-1333,0 68 1333,0-54 0,5 21 0,0 0 0,-2-12 0,0 16 0,-6 0 0,-21-14 0,-2 3 0,-5-2 0,-22-10 0,-1-8 0,-1-4 0,-3-6 0,-16-3 0,-3-7 0,3-19 0,2 3 0,1-4 0,5-22 0,-2-42 0,55 34 0,43-7 0,16 3 0,27 16 0,-11-1 0,2 1 0,27 4 0,-7-6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21.8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450 272 7533,'10'-30'-1170,"-7"-5"901,7 15 358,-10-7-89,0 8 90,11 9-90,-9-7 90,19-2 0,-8-1 90,11-16-180,-11 16 360,-3 1-540,-20 27-3212,-24 55 3392,-16 1 0,1 13 0,-4 3-84,15-35 1,-2 0 143,-4 11 0,-4 7 0,7-8 30,-17 21-90,12-20 0,6-6 90,24-20-450,27-21 360,18-30-180,18-12 0,5-4 180,5-8-45,3-7 0,1 0 45,4 7 0,-24 5 0,-1 1-90,17-1 270,-10-13-90,-20 29 90,-17 8-180,-23 27 180,-42 57-90,24-29 44,-7 8 1,0 1 3175,-1 2-3131,-11 2 1,0 2-180,14 4 125,-7-12 1,13-5-216,37-21 90,-4-11 90,31-20-270,19-28 0,4-6 0,8 1-654,7-12 0,-3 1 744,-16 12 0,-9 12 0,0 1 0,9-2 138,4 6 132,-33 26 90,-24 26-180,-24-3 360,-33 54-450,15-40 135,5 1 0,-2 3 135,-21 23-360,18-20 90,0 7-360,32-40 1647,18-3-1736,47-57 269,-8 20 45,23-29 0,1-5 45,-22 14 0,22-8 0,-3 2-551,-32 11 641,40-10 90,-42 36 0,-18 9-90,5 9 180,-32 17 0,-2 4 0,-42 49 460,14-8-550,-18 12 0,-3 1-45,32-35 0,0 1-15,-12 18 0,-6 8 0,8-13 60,-5 0-495,15-3 1,16-8 404,27-33 0,34-18 0,13-13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22.9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659 38 7533,'-13'-10'-540,"-8"1"360,8 1 90,-21 6 90,18-7 90,-5 18-3482,11 1 3392,-14 9-835,-8 24 1,-4 7 834,-29 12-304,25-8 0,-2 10 1,1-8 348,1-15 0,2-3-78,-4 20 1,3-2 302,-16 0-270,39-16-90,-5-14 90,42-18-90,21-32 0,5-10 0,16 3 45,17-19 1,2-3-46,-12 9 90,13 0 0,-1 1 90,-19 8-46,-7 7 1,-5 5-45,-25 12 2173,-3 36-2173,-33 0 135,-15 28 0,-7 5-45,-23 3 45,-4 17 0,-3-1 238,-5-17-373,26-11 0,1-3 180,-15-8 247,18 15-337,11-28-252,47-8 72,0-29-225,37-23 0,12-7 270,-24 11 0,2-2-15,10-7 0,7-5 0,-5 4 15,-8 4 0,0 1 180,33-22 0,-8 4 1751,-27 17-1797,-4 8 1,-6 6 0,-27 14 630,-55 51-630,8-15 0,-17 9 0,-7 6 45,4 0 0,1 0-981,1-2 0,2 0 846,2 2 0,4-1-238,-21 21 328,47-39-629,28-6 89,21-36 180,32-14 0,5-4-90,5-11-608,9-8 1,1 0 1057,-2 11 548,-18 4 1,-3 3-639,-8 15 772,-8 15-592,-44 20 359,-44 57-359,13-32 135,-18 14 0,1 2-225,14-8-225,-1-5 0,5-1-45,17-8 180,2 4 0,22-16 0,2-1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4.95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71 169 7533,'-13'0'-720,"-8"0"450,19 0 0,-9 8 450,1 3-90,7 7 90,-7 17-180,10-4 270,0 48-180,10-34-45,-4 11 0,1 1 45,17-10-180,-11 49 180,-3-64-180,11 29 90,-15-47-180,14 11 180,-20-25 0,0-33-90,0 8-90,-20-53 180,14 34-135,-15-20 0,1-1 45,14 11 90,-5-19 0,1 1 0,10 33 0,4-13 0,3 3 0,6 22 90,21-17 90,2 27-90,22 15 90,-8-6-45,15 11 0,0 2-135,-10-3 45,34 3 0,2-2 45,-17-3-45,19-3 0,2-2-225,-9 3 225,3-6 0,-6 0-135,-33 6 90,26-15 0,-55 15-90,-19-6 90,9 8 0,-11 0 0,0 8 0,-11 11 0,9 26 0,-9-12 0,11 19 0,0-15 0,0 3 0,11 39 0,2-34 0,10 51 0,-10-61 0,-13 58 0,-13-64 0,-10 40 0,-11-49 0,-44 16 0,10-16-1696,7-10 0,-1-1 1696,-14-1-1090,9-8 1,1 0 1089,-5 0-483,13-4 1,6 0 482,24 2-630,-4-14 623,43 13 7,44-5 0,-21 0 0,31 5 0,-21-13 0,6 6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8.6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18 7533,'-12'0'-810,"-7"0"630,-2-8 180,6 6 0,-4-6-90,19 8-180,0 0 91,10 0-1,2 0 180,9 8 0,1 2 0,9 0 0,2-3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5.57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1 355 6633,'13'-2'180,"18"21"-90,-15 3-90,18 22-90,-11-15 180,1 8-90,10 34 0,-19-25 90,27 40-90,-37-52 0,16 9 270,-21-25-270,0-7-90,-10-36 180,-3 0-270,0-53-90,-8 26 135,19-8 0,1-2-1136,-20-7 1226,19 18 0,2-3 90,-6-4 0,1 2-45,5-23 180,0-12-180,0 49 0,11 40 0,-9-7 270,9 9-181,10 9 1183,-6 1-1272,9 9 90,18 8-90,18 10 90,15-6-1831,-3-4 0,0-2 1741,1-2 0,14 4 0,-1-2 0,-13-11-646,9 8 1,1-2 645,-13-16 0,19 13 0,-45-9 90,-7 2-90,-11 0 0,6 15 0,-30-12 2797,9 22-2797,-11-14 0,-21 22 0,-5-20-45,-11 11 0,-5 1 45,-23 0 480,20-5 0,-2 2-480,1-8 0,1-2 0,-31 16 45,24-11 0,2 1-45,-12 11-270,-17-2 270,50-18 0,61-28 0,15-11 0,4 1 0,0 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6.33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1 318 6813,'10'20'-719,"-7"-3"1078,18-1-269,2 30-90,-7 6 90,15 21 90,-17 7-658,9-26 568,1 25 269,-1-6-269,-10-19 90,-2 8 0,-11-36-90,0-7 477,0-9-657,0-10 270,0-43-540,-11 8 181,9-36-3274,-9 24 3453,11-1-329,-5-9 0,0-6 239,3 10 0,1 0 135,-4-12 0,0-3-90,3-9 0,4 7 45,8 10 135,-1 2 0,6 4-135,21 21 90,1-2-90,7 26 360,24 18-360,-23-7 0,51 15 90,-44-7-90,29 0 0,3-1-180,-3 1 523,-10-4 0,12 0 1,-12-2-434,7-2 45,10 3 0,-1-2 135,-8-3-135,-17 0 0,-1 0 135,4 0 90,3 0-180,-45 0 179,-12 9-179,-11 1 2363,0 9-2273,0 8-90,0-6-270,-11 30 270,9-17-270,-19 45 270,18-36 0,-7 28 0,-1-32 90,1 28 0,-3 3 90,-13-10-90,2 30 0,3-2-90,6-38 45,-1 11 0,0-2-45,3-22 0,-21 48 0,8-60 90,-39 18-90,23-32-3572,-47-3 3572,16-16-1469,-9-8 0,-3-4 1424,34 9 0,0-2-512,-39-14 1,5 2 556,19 13 0,-12-14 0,52 16 0,5-8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7.25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95 430 7533,'-34'-27'-900,"18"15"361,-15-13 449,28 23 269,-7-6-179,10 8-89,0 0 178,0 8 1,10 27 0,-7 23 0,18 2-90,-19 2 90,9-8 90,-1-12 0,-9 10 0,1-1-180,8-9 90,1 34-90,-9-66 270,9-18-180,-11-4-90,4-38 0,2-10-90,-3 4-45,7-29 0,1-2-45,-9 19 180,3 8 0,1-3-180,4-30 180,-7 21-90,18-7 90,-8 33 0,0 15 90,-3 4 0,1 18 0,2 9 0,42 17 0,-13-13 0,16 12 0,4 2-90,-2-5 45,21-4 0,0 0-135,-18 0 135,23-8 0,0-2-135,-23 1 45,8 0 0,-1 0 45,-15 0 0,23 0-90,-41 0 90,-14 16 0,-2-3-90,-18 22 90,7-14 0,-10 30 0,0-26 0,0 27 0,11-23 0,-9 0 0,19 23 0,-18-28 90,39 53-90,-24-17 0,26 8 90,-31-5 90,-2 7-180,-53-16 180,21 10-135,-43-40 0,-10-12-45,8-2-90,-25-1 0,-3-2 180,10-4-270,-4 1 0,1 0 180,14-4-135,5 4 0,5 0 135,21-1-540,-2 13 450,44-14-269,13 14 359,11-14 0,10 7 0,2-9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50.68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259 280 7533,'-70'61'-270,"-1"0"0,9-9 0,17-11 180,35-24 90,10-15 90,0 7-180,21-26 90,-6 5-90,30-32 180,-19 13-90,8-7-360,10-14 360,-15 28-90,26-45 1,-29 45 89,29-53 0,-26 50 179,4-25-89,-22 42 90,-42 27 0,12 5-45,-18 16 0,-2 3-45,8 4-90,-34 26 90,49-34-90,-15 0 90,18-7-180,-21 21 180,18-26-270,-5 19 180,21-34-90,42-10 90,-21-18-180,55-20 180,-37-1-90,10-8 0,1-2 90,-3-1 0,-8 7 0,-2 0-90,-3-3 180,-8 7-90,8 9-90,-21 13 90,-13 34 180,-13 4 0,-12 31 0,-5 8-1288,-22 13 1108,21-10 0,2-1 90,-16 2 0,22-16-90,-11 22 90,18-43-270,6 14 180,33-49-270,35-44 270,-16 14-135,8-14 0,7-7 90,-2 9 0,-1 3-448,-6 0 1,-1 2 492,4 4 0,-6 4-535,-11 1 715,-8 24 906,-2-5-1086,-14 17 180,-10 25 0,-10-2-2053,-24 31 1963,16-15-145,-24 8 0,0 2 55,18 0 90,-13 5 0,-1-4 0,12-17-180,2 10-90,14-32 180,10-3 90,0-8-630,31-25 360,-2 2-180,49-39 360,-36 21-180,12-10 1,-1-2 269,-16 4-90,13-11 0,-4-1 89,-27 16 181,22-34-90,-38 56 3104,7-2-3194,-20 42 0,-14 45 0,-2-6-1216,-5 12 1,-3 3 1125,-8 6-569,-2-2 0,-1-1 569,4-8-386,6-4 0,4-4 386,16-20 0,4 21 0,45-48 0,16-3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51.79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554 337 7533,'-13'10'-1529,"3"6"1349,10-5 180,0-1 0,0-1 90,0-1-90,0-6 0,0 6 359,-11-8 1,-12 0-270,7 0 270,-47 17-360,42-5 180,-25 12 0,-4 4-90,5 5 45,-4 6 0,-1 1-46,-2 4 91,-16 18-270,42-41 90,15-5 0,14-24-270,43-35 1,12-8-1,-13 4 120,10-6 0,14-10 0,-10 9-198,3-6 348,-10 13 0,7-7 0,-8 8 180,9-12-135,-4 3 0,-2 6-45,-15 24 180,-5-8-180,-23 41 270,-43 44-90,-7-6-45,-4 17 0,-5 4-90,11-29 0,-2 1-664,-11 19 0,-6 8 0,8-8 798,-17 17-89,15-24 0,-7 6 0,15-12-180,18-8 270,-18 15-540,55-52-179,63-43 449,-29 0-90,5 5 0,13-7 0,-9 5 388,12-20-208,-16 16 0,8-5 0,-10 5-336,4-12 561,-8 7 0,-3 1 1892,-3-2-1937,4 4-180,-31 28 180,-13 43-90,-13-1 45,-16 24 0,-7 8-45,-2-2 0,0-1-846,0 2 0,0 1 756,0-3 0,0-1-948,-19 29 858,15-35-468,-2 22 378,33-55-137,53-22 317,-21-13-90,44-33-90,-7-9 180,-6 4-761,2-1 1,2 0 760,12-8 90,-2-6 0,1 3 662,1 22-663,-23 8 1,-1 8 341,-8 32-431,-23 29 317,-15 6-272,-22 21 0,-7 4 225,-11 2-225,-7 18 0,-1 0 135,5-18-45,-9 6 0,1-4-135,19-25 0,-31 15-90,52-44-270,13-16 180,23-11-90,19-18 1,5-4 179,13-9-90,-5-6 0,0 0 3572,5 13-3347,-13-1 0,-2 1-45,-1 8 270,40-18-90,-77 52 89,-7 44-89,-28-5-1831,-5 13 0,-2 1 1741,-4-7-1358,0 20 1,2-1 997,5-21 224,9 14 0,12-4 1,24-28-1,24 19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53.2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521 384 7533,'-13'-19'-1170,"2"1"721,1-9 449,7 6 0,-7-6 0,10-8 180,0 12 89,0-20-89,10 5 0,-7-1 90,18-15-90,-18 32-270,7 5 180,-10 36-180,-21 34-90,5 7 180,-29 25 0,-6 4-86,27-41 1,-2 2 204,-14 20 1,-8 9 0,5-13-30,-11 5 45,2-8 0,4-6-135,17-24 0,10-14-90,58-48-180,12-13-466,9-12 556,10 17-90,5-17 180,-28 34 0,4-1 45,14-26 0,-1-2 0,-16 26 0,0-1 90,22-36 0,-3 0-45,0 11 136,-23 8 1,-5 4-47,-11 16 0,-5 5-90,-32 32 270,-44 47-270,11-16 90,-18 22 0,-7 8-535,18-26 1,0 1 489,-14 23 0,0-1 277,17-25 0,2-3-232,-2 6 0,7-8-270,10-18 311,-11 24-221,63-47-269,47-45 179,-1 5-45,11-21 0,-1-6-362,-4-3 557,-15 20 0,10-5 0,-11 4-60,8-21 225,11 4 0,0 0 1430,-11 2-1385,-14 13 0,0 3-90,1 12-1,-18 10 1,-36 46-45,-32 16 0,-8 5 135,-5 14-84,-1-12 1,-4 1-52,12-10 0,-1 2 135,-22 26 0,-2 1-135,18-20 0,0 1-15,-2 4 0,-2 4 0,10-8 60,7 0-360,-18 16 360,62-59-450,24-21 180,6-12-45,13-15 0,3-3-45,4-9 240,-9 14 0,9-6 1,-9 5-61,12-21 209,-3 13 1,12-7 0,-10 8 60,5-11-90,7-1 0,-6 7-90,-40 34 90,4 23-270,-43 23 180,-13 23 0,-7 4 0,-13 8 60,4-10 0,-8 9 0,5-7-60,-17 21 90,0-5 0,0-2 297,8-3-297,6-12 0,3-1-90,11-2-180,1 5 0,44-42-179,42-26 179,-34 5-90,63-32 0,-32 5 90,14-9 0,4-2 225,-28 22 0,-1-2-90,34-27 0,-9 2 135,-32 20 90,40-25 0,-69 39 180,-5 36-360,-16 1 90,-30 36 0,-5 8 0,12 0 29,-5-11 1,-12 8 0,7-8-30,-11 20 0,-5 2 0,-3-3 0,3-20-90,28-9 0,6-2 90,7-16-540,45-19 181,-3-6-91,58-48 270,-13 19-90,10-30-90,-18 27 0,0 0 360,13-26-90,-6 12 0,-1 2 90,-7 5-90,22 0 0,-60 43 630,-37 60-450,0-21-1786,-21 13 0,-2 0 1696,12-9-772,-6 5 0,1-1 682,8-9 0,-5 30 0,24-39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36.62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800 10 17792,'-13'-10'-4341,"-7"10"5518,-4 36-226,-2 5-1024,-29 31 574,16-6-1142,6-25 1,-2 1 858,1-1 1,-3 3-102,-9 9 1,-6 7 0,4-5 546,3-3 0,1-1-488,-3 4 1,-4 5 0,8-9 521,-7 18-527,14-22-161,15-22 143,52-50 233,-2 3-158,28-23 1,6-5 224,10-9-1643,4-1 1,1-2 1341,-34 27 1,0-1-5,7-6 1,4-5-1,-4 4 164,-4 5 0,0-1-180,7-9 1,5-5 0,-7 7 703,18-12-847,-7 8 0,-5 5-72,-27 22 147,-10 39-1761,-37 19 1530,-16 18 1,-13 14 0,5-6-26,13-16 1,-1 1-433,-12 11 1,-10 11 0,0 0-1,7-12 572,6-8 0,1-3-62,-10 15 0,-6 8 1,6-13 2234,-19 2-2248,29-11 0,4-7 1599,8-26-1032,35-30-422,15-8 69,35-36 0,8-6-3,-30 35 0,1 0-622,16-18 1,7-7-1,-7 8 658,-17 17 0,0 0-86,20-14 1,9-7-1,-9 5 102,-19 12 1,1 2-151,18-8 0,10-2 0,-14 8 3128,-8 2-2873,18 26-733,-75 31 259,-20 30 0,-8 6-90,-30 3-485,19-9 1,-7 11-1,7-9 815,12-20 0,0 0-30,-12 15 0,-6 7 0,8-8 1733,-11 9-1819,12-17 1,3-4 540,17-9-98,16-35-1296,33-5 1171,4-26-357,12 5 0,8-4 169,1-7 0,3 1 92,4 6 1,2 2 8,7-12 1,-5 9 8,-6 23-128,12 40 372,-60 20-1086,-12 35 0,-9 6 351,-3-40 1,-4 1 122,-6 18 1,-4 8 0,6-12 88,-4 9 0,3-16 0,3-4 0,12-13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37.457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531 79 19467,'-26'0'-810,"-16"0"630,16 8 1096,-10 3-332,-9 8-41,-2 25-253,8-12 87,-26 22 381,36-9-645,-26-5 472,8 39-795,8-42 261,5 15-323,34-44-1038,65-58 1373,-7 21-68,12-25 0,3-4 507,8 11-524,-13-6 1,-2 2 580,-1 16-423,-6-8 1,2 1 451,18 15 463,-6 8-1319,-31 34-4458,-42 55 3558,-21-26 172,-20 24 0,-7 1 640,-15-13 306,12-9 0,-9 7 0,9-10-103,-9-7 304,10-2 1,1-2 210,2-12 850,10 6 183,3-16-1136,21-3 312,3-8-1348,83-34 759,-34 1-110,28-1 1,7-4 75,-25 1 0,1-1 143,36-13 0,1 1-9,-33 13 1,-1 1 43,26-7 1,-7 8 1256,-27 14-642,-1 54-2414,-57 4 1319,-22 38 0,-8 6-271,-15-6 293,14-21 1,-7 9-1,5-9 220,12-16 0,-2-1 140,-22 14 0,-9 6 1,6-8-34,17-13 0,-1-1 102,-16 9 1,-7 3 0,12-10 1771,6-10 1725,8-2-2803,61-46-844,35-16 1,9-5 273,0-14-1211,9 3 0,17-10 0,-12 7 961,-32 17 1,-1 2 21,15-6 0,9-4 1,-13 7 784,6-15-724,5 18 1,1 2-236,-2-2 253,-1 12 1,-10 17-657,-39 29-1343,-35 66 1017,-1-21-82,-10-12 1,-10 9 0,6-6 683,11-12 0,0 1-42,-8 15 0,-4 8 0,5-8-288,-8 17 411,24-15 1,6-4 0,12-9 0,21 4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42.77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329 31 16127,'-36'30'2370,"-19"38"-1601,26-30-3451,-4 13 1,1 1 2699,3-7 8,-15 26-781,10-17 890,18-21 1358,-5 19-2002,21-40-342,21-20 569,-5-15 321,33-34 1,9-6 185,-6 8-176,-7 6 1,7-9 0,-8 11-29,1 0 185,4-3 1,-2 4 322,-15 21 2696,12 16-3459,-33 32-139,-18 33 1,-7 9-286,-2 7 427,-9 23 0,-5 1-145,-9-16 193,11-3 1,-2-6 2828,-6-26-2735,12 7 378,14-60-1004,31-38 894,15-6-1256,-2 0 1,6-12 0,-1 9 1301,-4 14 0,3 1-173,11-23 1,6-11-1,-8 14 299,11 2-304,-7 15 0,-3 7 334,-19 17 1214,2 36-2656,-31 6 897,-7 26 1,-7 5-372,-12 6 449,2-1 1,-5 11-1,4-10-66,-9 17-115,4 2 1,8-3-186,22-24-451,41 2 0,12-52 0,41-14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43.57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401 319 11681,'-58'36'316,"1"-1"0,-22 19 243,31-19 1,7 2 375,15 17-939,-16-6 367,27-1 124,-9-9-528,14-20 808,10-9-1231,0-9-38,0-9 331,26-29 1,11-8 457,-1-9-350,15 0 0,14-12 1,-8 9 491,11-14-413,-11 19 1,10-7 0,-9 9 724,13-7-454,-9 12 1,-1 5 263,-9 20-551,-7 54-1184,-45-4 1042,-23 41 1,-9 5-22,-13-11 210,11-9 0,-4 8 0,0-8-100,-27 13 141,9 7 1,0-3 33,1-22 55,14-6 0,6-3 1141,19-20-1192,69-52 28,-4-7-1181,4-4 0,11-10 0,-6 6 979,-10 11 0,1-1-62,18-22 1,8-9-1,-8 14-59,-21 28 0,-3 2 67,20-32 0,-6 8 26,-12 37-93,-30 1-55,17 26-781,-30 4 884,-29 27 1,-8 8 57,6 6 209,-28 8 1,-4-2 82,19-13-107,-12 5 0,-1 0 2881,8-10-2904,-10 10 0,6 0 1083,31-23-1377,-22 15 292,52-52-153,31-35 1,4-15-109,-3-4 123,7 5 0,12-8 0,-11 7 613,-1-8-596,16 7 1,1 7 42,-22 22 86,11 38-892,-44 19 489,-13 32 1,-7 5-294,-4 1 253,7 1 0,-1-1-234,-3-20 265,41 35 1,8-47 0,32 13-1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8.9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34 7533,'-24'0'-450,"-5"0"180,27 0 180,-8 0 450,1 0-270,6 8 0,-6-6-90,9 13 90,0-6 90,0 24-90,0-13-90,0 20 0,0-28 90,0 3-270,0-8 270,9-5-270,3-2 180,10-9-360,-1-23-90,-9-12 360,-2 14 270,-10-8-90,0 36-180,0-14 90,9 7 450,-6 0-270,6 1 359,1 8-269,-8 0-270,8 8 180,-1 1-270,3 0 0,0 7 180,-2-14-629,0 13 449,1-13-810,21 5 630,-18-7-179,5-7 449,-19-3 0,0-7 0,0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1.36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165 354 7533,'-34'-18'-810,"8"8"270,-8-7 181,10 15 539,1-7-90,9 18-1,4 1-3890,31 50 3891,-16-22-90,27 32 282,1 17-371,-14-29 223,2 15 1,0 1-135,-8-5-168,-7 5 0,1-1 168,3-15-90,-20 21-1667,7-52 1757,-18-17 1847,19-1-1847,-9-9 693,-10-25-693,16-72-180,-16 15 90,18 10 0,6-5-107,7 8 1,1 1 151,-9 7 0,1 0 1567,12-8 0,2 1-1612,-10 13 0,-1 2 270,7-25 134,-7 19 1,-2 2-135,-4 1-90,11-4 0,2 51 90,42 18 0,-24 1-180,21 4 0,3-1 0,-8-1-45,16 2 0,5-3-135,10-9 225,0-1 0,1-2-135,15-1 0,-6-1 0,-1-2 90,-3-3-90,-11 7 0,-3 0 90,-15-7 0,32 32-90,-69-9 270,13 28-180,-31-14 180,0 42-90,0-26 0,0 34-90,0-40 90,0 48-90,11-39 0,5 31 0,2 4 0,0-17 0,0 25 0,-5-2 1052,-13-29-1008,-7 2 1,-7-3 135,-12-16-135,-42 2 0,-15-3-995,26-18 1,-1-4 994,-24 5 0,2-4-45,28-11 0,4-4-180,-22-6 180,7 0-180,12-14 0,3-5 0,3-6-359,-9-45 269,64 28-360,16-20 630,53 6 0,-14-2 0,-19 26 0,-1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2.09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118 590 7533,'-26'10'0,"-5"6"359,18-6-808,-11 9 269,11 0 180,3-1-90,10 10 90,0-8 90,10 15-90,3-6 90,11 17-135,2 11 0,3 8 135,-3-7 0,0 0-90,0 12 0,-3 1 135,-3 0 0,-8-11-135,-12-21 90,0 19-90,0-74-3482,-11-30 3302,-2-14-1179,6-9 0,1-3 1359,-4-18-475,8 9 1,3-16 0,0 11 474,-1 23 0,0 1 0,0-8 0,0-6 0,0 3 0,-1-11 0,2 8 0,9-15 0,-9 23 0,1 5 0,8 16 658,1 9-208,-9 20 1528,19 18-1888,-8 27 90,21-5 90,24 46-180,-16-32-45,6-5 0,0 0-45,-3-2-45,8-13 0,3-5 135,10 0-135,19-6 0,5-2 135,1-3-225,9 3 0,-4 2 3184,-25-3-3049,-9 6 0,-4 1 0,-16-7-90,23 23 90,-49-21 1218,5 37-1218,-21-10-90,0 25 0,0 0 180,-11 17-180,9-13 135,-19 16 0,0 3-45,13 6-1606,-8 2 0,1 0 1606,15-6 0,0 10-290,0-37 1,0-2 379,0 14-90,0 1 0,0-3-90,0-17 180,-11 47-90,-12-61-138,-24 37 138,-2-39 0,-4-4 0,-18 14 0,15-20 0,-8-8-90,-30-22 0,0-7 90,38 10 0,0-3-150,-14-7 0,-6-6 0,15 0-29,9-11-991,28-54 990,40 50 180,18-3 0,10 3 0,32 6 0,-24 8 0,1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2.80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95 692 7533,'-13'-18'-360,"-19"-8"270,17 4-180,-9 4 90,14 1 180,10 15-90,0-6 0,10 8 270,3 8 90,21 35-90,-18 1-90,6 11 0,-2 4 90,-15 7 44,6 28 1,-1 1-135,-10-16-630,0 9 0,0-4 630,0-31-521,0 26 431,0-56 0,0 2-90,0-41-180,0-71 180,0 16-45,0 7 1,0-4-1,0 7 0,0 3 408,0 9 0,0-3-453,-5-36 0,-1 0 135,5 33 0,0-4-75,0-34 0,1-15 1,1 15 208,-1 30 1,2 3 0,7-14 0,4-6 0,-3 21 369,-5 30 81,37 29-540,-26 4 180,38 29-90,-25-21-45,18 2 0,3-1-45,-3-2-1568,12-2 1,2-2 1567,4-5-317,-2 0 1,13 1 0,-8 0 316,31 6-330,-22-6 1,11 0 0,-15 1 329,0 6-132,-4-1 1,-7-1 41,-31-6 2136,11 7-1956,-42-9 1594,0 0-1504,-11 0 1858,9 0-2038,-9 0 702,11 0-882,0 8 0,0 2 180,0 25 0,0-4-90,11 56 90,2-30-45,4 2 0,0 4-44,-1 18 29,-3-19 0,4 11 0,-6-7 60,-6-13 0,-4 2 89,1 22 1,0 11 0,-6-14 180,-23 9-150,-3-21 0,-10 8 0,1-13-124,-34 5 124,12-19 0,-10 5 0,7-10-120,15-18 0,-2-5 30,-22 4 0,-10 0 0,9-5-30,23-6 0,0-6-180,-41-7 0,9-6-90,39-4 270,33-53 0,43 16 0,2 10 0,0 1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7.50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1 487 6094,'0'-21'-270,"0"5"270,0 16 180,0 0-180,10 0 90,-7 0 89,18 0-269,-8 8 360,21 61-180,-19-28-1561,8 37 0,-4 6 1561,-13-12-60,3-10 0,4 11 0,-4-9 60,-7 19-45,4-7 0,-1-5-45,-5-19 180,-11 2-90,-2-52-180,0-64-90,-8-4 810,19 12 1,2 0-631,-11-21-180,11-8 33,0 6-33,0 16 0,0-2 0,0-30 120,0 22 0,0-11 0,0 9 60,0 22 0,0 1 90,0-19 0,0-8 0,0 18-180,0 19 450,0-26 1756,11 56-2116,12 7 162,3 6-72,29 23 0,-15-5-90,23 1 0,4-1-180,-1 3 135,24-1 0,2-3-135,-18-8 180,-8 6 0,1-3 0,6-11-45,-21 16 0,-2 2 45,5-8 90,21 21-90,-61-16-90,27 8 180,-26-6 0,18 22-90,-11-19 0,11 52 90,-18-47-45,2 29 0,-5 2-45,-10-18 0,7 9 0,1 1 180,-9-10-90,19 53-90,-18-48 45,7 10 0,1-2-45,-9-9 0,9 49 90,-11-60 0,-42 34-90,21-46 0,-30-3 0,-5-5 0,9-5 0,-17-4 0,-3-3 0,-1-3-225,11 0 0,2 0-45,3 0-180,-14-9 91,51 7 359,15-6 0,15 8 0,19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8.2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71 392 7263,'-39'39'-270,"8"-4"-5480,31-16 5750,0 8-90,10 10 1589,3 3-1589,11 13 761,-1-13-671,1 22-2086,-1 13 2175,1-5 1,-17-4 0,-1-1-90,4-5-76,-9-2 0,-2-5 166,1-28 85,-21 0-175,6-44 892,-4-32 1,4-17-1073,5-18 0,7-5 806,1 4 0,4 0-626,3-4 0,3 8 0,5 8-1043,18-7 863,-26 5 225,20 14 0,3 2-135,-10-8 251,4 14 0,0 7-71,-9 25 0,19-2-90,-27 33 180,58 11-180,-43-7 90,56 13-90,-26-23-45,-1 3 0,4-1 45,25-4-673,-5-4 0,-2-1 673,0 3 129,-4-2 0,-4 0-129,-18 4-47,9 16 47,-43-11 180,-11 36 0,0-18-90,-11 47-90,9-26-90,2 51 90,13-41-45,8 7 0,2 0 45,6-3 1221,-2-5 0,1-2-1221,-2-10 0,8 21-180,-10-14 135,-7 0 0,0 1 225,-2 10-180,-3-7 0,-3-1 0,-9-9 180,-27 1 0,-9 1-180,0 1 45,-36 5 0,-8-4-45,7-11 0,-10-2 0,1-6 90,22-15-180,-1 1 0,5-9 90,24-21-720,-2-36 720,48-1 0,22-27 0,11 25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8.9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108 384 7533,'-23'18'-360,"-1"-7"0,1 22 180,9-19 180,4 30 0,10-15-654,0 8 923,10 0-89,14 50 0,-8-37-45,-4 22 0,-3 1-45,-9-13 0,0 10 0,0-1 0,0-13 0,0 15 0,-11-53 138,-12-26-138,7-21-225,-1-17 0,3-5-45,11-18-90,2-16 0,2-1 270,2 13-360,17-21 1,1 0 539,-13 21-453,13 8 1,0-1 92,-8-16 270,11 11-90,-1-18 317,-10 39 582,8-12-719,-18 39 90,28 6-180,-15 19 0,18 15 0,-11-7 180,43 18-180,-32-8 0,13-5 0,2-3-90,-7-1 90,27 2 0,3-2-1,-7-7-89,18 5 0,-4-1-89,-31-8 89,8-6 0,-5-5 89,-30-1 1,31-23 0,-39 14 385,0-6-475,-3 17-180,-10 2 90,11 8-270,2 25 360,0-11 0,8 30-180,-8 26 90,0-14 90,-6 16 0,-4 3-90,-3 4-116,0-7 1,0 5 160,1-20 0,-2 0 179,-4 10 1,0-1-90,4-14 0,-1 1 90,-8 18 0,0-3-135,7 0 90,-7 1 0,-1 1-270,-2 11 270,0-13-90,-8-18 0,-3-39 0,9-1 90,-79 7-90,44-7 0,-19-7 0,-20-2 0,9-3 183,24-2 1,0-2-244,-18-2 0,-10-2 0,12-1-30,19-4 0,7 0-809,-48-11 809,47 15 90,47 11 0,26 11 0,21 7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3.55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165 274 7533,'-89'-21'-810,"24"4"720,54 17-90,22 0 270,2 0-90,0 9-90,8 1 180,2 25-90,-7-12 0,15 29 180,-17-21 0,-1 56-180,-3-39 135,-8 27 0,-4 3-45,2-14-45,0-6 0,0-2-45,0-2 90,0-15 90,0 24-180,0-39 90,0 10 0,0-68-270,0 10 90,0-47 90,0-12-90,-10 11-1696,3 10 0,1 2 1696,-8-5-90,3-12 0,2-1 0,6 14 180,-3-26 0,2 2-90,4 34 0,0-41 90,10 67 90,45 1-180,-21 23 270,52 6-180,-57 11 270,47 20-270,-45-29 0,45 12 90,-27-16-135,11 0 0,3 0-45,21 0 90,-7 0 0,0 0-90,1 0 90,3 0 0,-15 0-90,-38 9 90,17-7 180,-22 23-270,-10-13 3662,8 15-3572,-18-8 0,7 24 90,-10-18-180,21 52 180,-15-42-3662,25 44 3662,-28-38-1116,7 38 1026,-10-36-193,0 12 0,0 2 373,0 1-180,-14 4 0,-3-2 180,-2-6 45,-21-5 0,-6-2-135,2-4-90,-35 11 41,31-26 0,-3-4-41,-5-7 0,0-1-45,5 3 0,0-1-135,-13-3 0,10-5 0,33-8 2015,-21-10-2015,42-5 496,11-13 0,2-1 0,10-2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4.23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71 458 7533,'-27'0'-720,"-4"0"720,28 0-180,-7 0 0,20 17 270,14-5-90,2 15 0,19 8 0,-19-3-90,18 46 360,-18-32-90,-7 5 0,-4 1 90,-2-6-180,-2 49 0,-11-60-180,0 17 180,0-42-180,0-34 0,0-10-1696,5-24 0,0-6 1606,-2-14-720,3 8 0,2-12 0,-1 10 810,-5-28-122,4 11 0,-1 4 122,-5 27 90,0-4 90,0 23-477,-11-15 387,9 23 837,-9-4-657,22 24-180,33 11 0,-2 11 45,17 2 0,2 0 45,-1 0-185,31 3 0,1 1 95,-24-5 0,18 5 0,1 2 236,-20 1-191,15 6 0,1 0-45,-7-1 0,0-1 0,-1 4 90,1 17-180,-13-11 180,-11 17-757,-49-22 577,7 1 90,-10 13 0,-10-20 1601,-14 54-1601,-12-48-67,12 21 1,1 1 246,-14-22-180,14 39 0,2-47 180,18 14-90,-28 36 0,26-24 2396,-27 40-2486,30-22-180,-9-5 1505,1-4-1415,-35 4 90,3-35 0,-46 18 0,25-24 0,-13-13 0,-2-2-270,-11 5 180,11-11 1,2-5-271,2-11 360,14-28 0,26 5 0,24-14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4.94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71 858 7533,'-24'-10'-990,"11"3"1620,-7-2-540,17 7-90,-8-7-90,11 9 90,11 9 90,2 1-90,10 17 90,1-7 0,10 66 0,-18-45-45,6 16 0,-3-1-45,-13-21 90,15 25 0,-21-40-180,-11-1 90,-2-19 0,0-11-180,3-41 0,-1 9-45,10-12 0,-1-4 135,-18-16-90,16 11 0,5-11 0,-1 7 135,-5 19 0,0-1 45,3-51 0,4 3-89,-2 17 268,8 10 1,4 1-180,4 2 360,9 12 0,5 8-180,-1 25-45,17 4 0,4 5-225,-3 12-1516,22-2 0,4 0 1696,-3 4-135,-16 0 0,4 0-147,8 0 0,2 0 192,1-1 0,0 2-90,-1 3 0,0 0 45,2-4 0,-9 2 45,-19 6 0,2 0 0,-34-5 3335,-10 13-3335,0-5 171,0 16-171,0-7 90,0 33-90,0-21 0,11 47 0,-8-35 0,17 18 0,-6-8 0,9-4 0,-10 14 0,-2-17 90,-11 7-90,10 44 225,-14-16 0,0 4-225,9-26 0,-2 1 179,-16 34 1,-5-11-180,2-38 0,-28 33 90,17-48-360,-48 29 270,30-36-210,-12-4 0,-15 2 1,8-4-241,-22 5 450,21-13 0,-10 0 0,8-3 0,-32 2 0,35-9 0,0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8.90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554 85 13734,'-23'-39'-4320,"10"4"4138,-19 24 749,17 11-6064,-19 19 5988,0 10 39,7 17-1197,-27 18 385,14-4 663,-13 9 1,-3 1-120,-4-6-390,13-4 0,5-8-2,18-31 1686,24-29-2489,24-16 974,12-18 0,6-2-114,26-4 33,-1-12 1,-1 0 5,2 12 30,-12 4 0,-2 1 175,-2 4 1828,27-7-1784,-40 25 1645,-16 46-2321,-25 10 443,-22 12 0,-7 3-86,-11 12 188,-17 8 0,-2 0-149,11-8 23,-1-4 1,6-4 82,29-23 642,-5 12-424,31-30-583,45-21 195,-10-7 5,8-13 0,3-4-20,10-2 119,-10 0 0,0-2 88,9-6 51,-8 11 0,-4 1 20,-19 7 586,18 6-662,-62 28 145,-45 49-230,11-14 113,-4 0 0,-4 5-61,10-4 1,1-1-810,-3-5 0,2-2 827,5-1 1,3-3-547,-10 17 270,30-37 33,25 9-220,5-32-1142,29-15 1,6-6 1578,-1-8-119,0 0 0,10-8 1,-8 7 146,11-12-246,0-10 1,-6 0 220,-28 23 132,2-31 334,-31 55 1592,-21 13-1995,-36 62-71,15-19 0,-3 3 6,-2 1 0,-2 3 30,1 2 0,-3 4 1,6-8-55,-18 16-23,0 9 1,9-1 1538,35-26-1730,9 16 459,36-43 0,21-27 0,0-13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29.2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7533,'-24'0'359,"5"0"-179,19 0 0,0 7 360,29 26-360,-12-10-450,33 24 90,-17-12-90,10 0-269,29 29 359,-41-31-630,36 22 630,-62-36 180,24-2 0,-27-10 0,8-7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9.72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648 94 8142,'0'-32'-1835,"0"-1"1793,-10 23 146,7-1 44,-18 4 41,8 7-151,0 16 11,-8 4-3411,-2 18 3405,-14-1 17,-10 9-226,0 1 205,10-7 0,-4 1-1102,-2-1 0,0-1 1079,0 1 0,-1-4-1,-34 18-2,20-27 2104,40-41-2197,10 0 24,47-28 0,22-3 68,22-3-51,-15 4 0,0 1 213,16 3-174,-17 9 0,-1 0-10,7-2 8,-15 11 1,-6 9 161,-26 21 3111,-5 4-3352,-31 40-1410,-24-6 0,-8-1 1653,-18 24-77,10-16 1,-2-3-587,-16-2 512,18 0 15,-7 6-61,31-31 20,15 9 6,24-30-298,63-10 381,-29-12-211,28-2 0,2-2 118,-15-7-71,24 0 0,1 2 84,-14 4 1481,-16 2 1,-2 2-1531,3 11 930,-32-7-750,-5 15-113,-21-6 114,-11 25-55,-64 28 35,14 7-1119,11-16 1,-10 5-1,6-4 1021,12-8 0,0 0 50,-32 27 1,4 0-101,16-4 9,13-16 1,6 0-89,19 4-73,27-21 81,7-22-95,47-32 203,-36 12-42,19-15 1,1-1 46,-13 11-1085,20-11 1,-5 1 1277,-30 15 2372,32-12-2180,-51 24-319,-2 36-46,-23 0-2209,-14 45 2067,0-28 1026,-17 37-1199,35-44-624,-12 50 898,31-66 0,21 31 1,5-40-1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20.438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578 56 8947,'-13'-20'-1876,"2"4"1190,11 7 658,-10 7-43,7-7 24,-7 18-76,10 9 277,-11 3-61,-33 47 87,2-30-1876,-1 9 0,-3 1 1876,-17 4-1134,8-3 0,-2-1 954,-11-3-1423,-10 16 1423,54-51 0,55-18 0,1-5 0,44-22 0,10-6 0,-5 1 7,-4 0 0,0 2-7,4 8 924,-18-5-834,15 15-180,-7-16 2519,2 16-2069,-13 9-270,-26 22 90,-76 51 0,8-8-632,-33 11 0,-7 0 452,11-5 30,15-15 0,-9 6 0,11-10 59,-1-1 97,1 4 1,5-3-187,26-26 1376,15 9-1556,5-24 0,79-17 180,-48 5 0,53-15-180,-11-8 180,-23 20-45,-4-7 0,-2 3 225,-8 15 1452,14-13-1452,-42 17 180,-34 58-270,3-19-370,-13 1 1,-3 1 279,5 5 90,-47 7-90,55-19-303,-31 18 303,50-40-180,-9 5 90,22-17-450,43-17 450,-9 5-90,20-10 0,1 0 360,-17 7-360,48-10 630,-113 59-270,8-10-90,-49 31-180,-11 15 90,16-16 0,21-11 0,4 3 0,-7 20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39.03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47 1 12302,'-26'27'567,"5"-7"-109,21 41-1294,0-26 190,0 35 148,0 3-37,11-11 181,2 19-126,10-34-388,1 7 2,-11 2 651,-3-15-243,-10 11 183,0-31 305,0 6 0,-21-17 0,-5-1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39.34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0 206 10309,'11'-29'-1519,"-9"10"1297,19 11 551,23-1-230,-2-1-3,5-1-40,-5-5 42,-16 5 37,11 1-110,7-23 252,-28 27-271,5-28-15,-32 32-147,-12-6-40,-3 16 171,-29 3-43,37 7 288,-56 26-214,64-19 41,-42 18 154,39-15-26,0 8-257,13-13-167,23 10-64,14-22-3581,52-1 3482,-32-1 359,32-9 0,-42 0 1,0 0-1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39.58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119 38 10309,'-37'-19'-1922,"13"9"1484,4 1 200,17 9 506,-8 0-60,1 0-123,7 9-56,-7 1 197,10 25-111,0-20 69,21 35-332,-5-36-116,38 30 27,-35-23 29,23 22-39,-29-29-182,0 36 338,-3-44 42,-20 27 296,-3-31-109,-11 7 38,1-9-149,-1-17 0,1 5 1,-1-15-1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39.81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24 1 9050,'-13'10'461,"3"15"-708,10-5 23,0 18-19,10-1 42,3 17 188,11-5-204,-11 7-5,8-2-233,-8-14 203,21 46-419,-8-13 647,-3 4 1,-12-25 0,-11-33-1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39.93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0 112 2117,'0'-19'-566,"21"-16"2606,-5 21-2361,18-20 159,-11 32-188,11-6 315,-8 16 0,19 3 1,-9 8-1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40.75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672 188 9467,'0'-50'-1582,"10"-2"1393,-7 39 6,7-3 411,-10 16-180,-10 0 76,7 8-3522,-18 2 3596,-2 18 64,-24 17-94,-3-5 0,-2 3-92,17-7 1,-1 1-44,-17 6 0,-4 3 63,0 8 1,2-2-3,-18 8 20,20-14 1,7-5-210,22-23 3535,35-34-3779,36-32 326,5-4 10,2 4 1,2 1-735,12-7 699,-8 1 1,2 0 43,-20 26 0,3 0-118,12-14 1,6-8-1,-6 11 130,24 3 69,-6-13 1,-22 21-59,-60 60-171,-41 42 159,-17-9 95,17-17 0,-8 7 0,6-7-639,-26 13 520,27-20 1,-7 5-1,10-6 66,-9 11-67,4-11 0,2-3 11,8-5 674,7 2-628,36-35-224,64-35 203,-22 10-156,24-12 0,5-3 55,0 5 36,-6-4 0,0-1-40,6 7 78,-11-6 1,-1 2 139,-1 18-70,15-22-70,-64 41-2519,-53 49 2465,21-20-177,-35 30 0,-5 2 458,11-11-1230,-25 14 0,-2 1 1067,17-10-520,-1 0 1,2-4 437,17-16 1418,8 15-1426,26-56-478,82-21 411,-38-6 64,28-2 0,3-1-51,-10-5 4,30-3 1,-1 1 83,-29 6-54,22 8 1,-9 6 257,-49 15 395,0 33-634,-47-11 241,-11 23 0,-4 3 28,-25-3-153,0 17 1,-1 4-99,-4-2 56,10-8 0,2 1-15,7 9-546,-6-2 904,14-10-780,18 0 308,44 1 0,14-15 0,49-8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41.622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923 75 8633,'-13'-29'-1193,"-8"2"663,8 17 145,0 2 490,-8 8 4,-2 16 48,-45 47-57,2 0-1042,11 3 0,-2 1 1021,15-26 0,-2 1 37,-12 14 1,-7 8-1,4-10 49,8-15 0,0-3-30,-5 8 1,-4 4 0,11-12-71,8-13-131,41-23-14,41-23-209,28-19 1,6-3 74,11-2 19,-26 11 1,7-5 0,-8 5 52,25-9-23,-1-6 1,-2-1 1329,-10 6-1120,-20 14 1,-3 2-12,-1 3-85,-31 41 178,-8 0 72,-57 46 0,-20 9-3262,22-11 3037,-23 8 0,1-4 65,30-22-1057,1-8 0,-2-2 1056,-12 3 129,-6 19-167,14-31 90,18-3-90,2-9-270,66-34 90,-8 10 135,19-9 0,4-4 2202,-3-2-2382,16-1 0,2-1 135,1-9 0,9 4 0,0 4 3405,-11 8-3315,-19 2 0,-5 5 90,-21 15 0,-15 11 90,-35 13 0,-33 41-46,13-32 1,-6 0 180,-31 28 0,0 1-315,31-25 0,0-2 135,-29 14 0,9-5 459,39-20-683,-13-5-1,44-16-540,75-42 540,-25 24-180,30-20 0,2-1 180,-19 14-90,24 2 1,-2 3-463,-32 9 732,43 3-741,-72 33 830,-11-2 1,-24 48 90,-4-28 0,-39 18 0,-10-2-270,-1-7-315,-12 8 0,0 0 315,11-8 0,21-13 0,1 3 0,-16 24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44.758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424 1 13433,'-24'18'-204,"-10"17"-120,-2-4-1791,-1 24 1773,-7-8 439,7 9 553,1-1-816,2-6 1,2 0-238,11 1-152,-41 27 206,56-67 57,-14-10-186,30-19-179,34-35 230,-2 11 353,7-6 0,2 2 52,3 10 122,14-31-73,-13 39 26,-26 0 72,19 5 1,1 4-114,-23 15-87,36-2 34,-62 45 241,-32 31 0,-9 9-279,13 11-316,-11-21 0,-10 8 0,9-13 460,6-3-202,-10-8 0,1-10 288,25-30-55,-3-12-122,34-21-264,32-25 277,-6 7-162,19-8 1,4-1 66,1-2 51,13-11 0,-1 2 161,-17 21-141,-13-2 0,-1 4 221,-8 22 2190,-23-3-2403,-15 27 51,-32 33 111,-3-1-18,-16 22 0,-4 3-152,-5-3 117,-5 10 0,3-3 510,22-26-516,-3 0 0,4-2 44,20-11 56,-10-4-305,44-31 47,21-15 76,-8-9 101,18-2-265,-18-8 129,17 6 1,1-1-128,-8-11 26,17 6 1,1 3 26,-12 3-40,26 4 38,-42 19 50,-5 41 1,-31-16 0,-3 27-1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30.9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173 205 6903,'-12'-9'-360,"-8"1"360,18 8 90,-7-7-90,-1 5 180,8-6-90,-8 8 0,10 0 0,-19 15 180,14-3 90,-33 27-91,33-17 91,-24 25-270,27-26 90,-8 11-90,20-23 90,21 7-270,-5-14-180,44 5 360,-51-7-90,29 0-809,-27 8 449,-6-6 90,4 13 90,-19-6 0,0 8-90,-19 15 180,4-18 630,-25 16-270,16-28 270,2-9-540,13-5 0,28-35 89,-5 16-89,36-48-179,-14 37 134,-5-1 0,0-1-45,5 4 180,5-24-180,-29 35 539,-31 4-269,11 18 270,-59 7-360,58 0 450,-39 15-360,46-3-180,-8 12-90,20-7 90,11 1-90,3-9-180,26-1 90,-14-8 0,17-15 90,-20 3 90,8-21 0,-27 22 270,15-19-270,-27 26 450,18-11-270,-18 15 359,27 0-809,-15 0 91,27 0 179,-8 0-1350,10 0 811,-9 0 539,6-8 0,-25-1 0,4-8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45.90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71 20 8568,'-37'-11'-1324,"14"2"1070,12 9 628,11 9-434,0 9 20,11 3 4,2 31-20,10-19 110,1 21-112,-1 0 33,0-5 0,-1 1-409,-4 11 262,14 0 1,-1-5 151,-24-29 1,25 25-1,-32-32 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46.22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11 215 8988,'13'-9'-1040,"8"1"996,2-9 141,3 13-158,8-22 206,0 16-249,-8 0 19,29-23 185,-26 18-113,5-12 222,-13 2-77,-39 13-270,23-7 105,-68 19-22,42 2 182,-65 39-144,55-24 199,-35 43-196,51-37 88,-17 29-26,40-38-101,5 20-88,24-32-3639,41 6 3676,-13-8 85,16 0 0,-23-8 1,-11-3-1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46.55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213 19 0,'-50'-10'80,"16"1"2212,13 9-2209,8 0 1299,0 0-1729,3 0 972,10 0-847,0 9 3467,0 1-3156,20 17-189,-14-14 57,25 20 106,-18-21-88,21 32 85,-18-22-92,15 22 16,-28-24-79,7 16 101,-10-16-83,0 16-2,-10-16 14,-3-1 100,-11-10 9,1-9-12,-1 8-181,1-6 177,-1 6-1,1-8-730,-1-17 695,11 5 0,-8-23 1,8 6-1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46.75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48 19 7533,'-13'-10'-1080,"-8"1"990,18 26 180,-7-5-90,10 23 180,0 11-180,0 4 0,10 14 180,3 17-180,0-19 0,4 7 0,-2 1 0,-10 0-90,16-7 0,0-3-90,-16-11 180,16 5 0,-21-24 0,0-3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46.87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1 170 7533,'23'-80'-990,"1"11"990,41 51 0,-21 15 0,35 5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48.79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732 318 7533,'0'-50'-450,"0"-2"90,10 23 180,-7 0 0,7 2 0,1 9 270,2 7-269,0 3 268,-3 8-89,-10 0 0,0 8 0,0 11 0,-10 18 0,7-15 180,-18 12 90,19-32 0,-9 7-270,11-9 810,0 0-900,0-9 90,0 7 90,0-7-180,0 1 180,11-2-90,-9 0 0,19-15 0,-18 21 0,7-21-90,-10 23 90,11-23 0,-8 21-90,7-13 90,-10 17-180,-42 41 180,11-14-45,-22 27 0,-4 4 135,0-8-90,-9 14 0,1 0 180,7-16-1,7-6 1,3-5-180,19-16 90,-2-4-180,31-17 180,21-9-90,-16-1-90,47-26 90,-23 13-179,50-36 179,-38 25-3482,35-28 3482,-37 23-871,20-8 0,3-1 961,-10-2-415,14-8 1,-4 4 144,-31 27 180,14-14-180,-45 57-179,-66 55 269,19-14 304,-1-8 0,-12 8 0,6-7-214,16-14 0,0-2-45,-25 23 0,-7 1 224,2-8 1,3-3 449,22-14 1,0 0-451,-31 14 1,4-5-90,18-13 1010,-3-12-1010,52-34-360,48-37 360,-1 9-405,24-15 0,5 0-72,0 2 297,-18 14 0,9-7 0,-8 7 135,-14 15 0,0 0-105,12-13 0,6-6 0,-9 9 2552,9 0-2357,-3-2 0,-7 5-45,-32 24-180,-7 37 180,-37 1-45,-12 28 0,-3 4-45,-14 0-340,11-12 1,-8 8 0,7-7 339,-18 21 134,-8-6 1,1-1-135,15-1-45,9-23 0,4-2 135,13 5 142,-3-13-412,85-35-180,13-24 1,6-7 224,-16 15 0,3-1-621,13-13 1,6-6 0,-11 5 845,17-15-135,-1 6 0,-2-1 135,-10-2 388,-8 14 1,-6 3-479,-26 11 90,1 15-90,-35 28 89,-28 22 1,-11 4 0,-5 3-774,-2-1 0,-11 9 1,4-8 683,14-18 0,-2 0 60,-21 20 0,-10 9 0,9-8-60,16-16 0,0-3-84,-15 8 0,-8 3 1,13-7 83,-3 7 255,5-18 0,22-9-435,44-17 0,-6-10 180,43-17 2177,-6-2-2402,39-15 0,17-7 165,-36 17 0,1 0 1,1 0 756,1-2 1,0 0 0,2 0-638,11-4 0,2 0 0,-15 9 229,1 4-244,0 0 0,-6 12-45,-28 32 180,-39 62-180,-32-19 59,3-8 1,-9 8 0,1-9-272,2-15 1,-4-1 420,-10 17 1,-7 8 0,3-8-529,-2-13 0,2-2 409,-9 19 0,3-4 0,-12-13 794,47-22-1153,45-28-271,56-49 360,1 23-1352,-7-10 0,1-1 1352,14 4-783,-5-3 0,2-1 963,10 2-136,-23 12 1,8-5 0,-10 8 225,7 2-118,-1 3 0,-10 11 28,-38 26 1838,-6 32-1703,-36 0 0,-13 5 44,1 7 1,-3 0 1021,-9 1 0,-7 2-1142,3-8 1,-5 1 0,7-5 75,13-10 0,0-1-15,-14 8 0,-7 4 0,11-7-480,5 4 180,-22 16-1169,64-48 1884,15 13 1,23-23 0,11 7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2.81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0 207 7533,'0'-39'-360,"0"-4"270,0 22 180,0-6 90,0 8-90,0 1 0,0-1-180,0 0 90,0 18 0,0 19 90,0 13 90,0 48-180,0-25 224,5 41 1,1 6-45,-4-7-1221,2-28 1,0 10-1,-1-11 1221,-3 16-789,0-5 1,0-3 518,0-10-617,0 30 437,0-83-539,10-35 539,3 0 270,11-37 0,-1 14 0,1-7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3.08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518 38 7533,'-23'-19'-270,"10"9"90,2 1 180,1 9 180,7 0 90,-7 17-180,-32 29 0,31-3-45,-33 9 0,-6 0-45,16-4 269,-21 8 1,1 0-270,20-11 90,-11-5 0,6-1 0,31-8 630,-23 4-540,31-25 179,52 15-359,-18-12 90,33 8 0,7 1-360,-1 1-1516,-1 0 1,0-2 1874,4-9-1307,-25 6 0,0-3 498,11-10 555,6 36 0,-41-27 0,-7 22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4.28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236 281 7533,'13'-19'0,"-3"0"-720,-10 9 360,0-6 270,0 5 90,0 1 90,0-15 0,0 13 90,0-7-180,0 2 90,0 7 180,0-9-90,-10-7-90,-3 4 90,-11-4-180,1 15-90,-1 3 0,1 16 180,-11 19-90,18 4 180,-26 40-180,37-20 134,-11 5 1,1 3-135,12 7-1696,-3-5 0,2 0 1696,14 9-620,2 4 0,0 1 620,3 6-109,1-21 0,0-5 109,-3-10 0,10 17-180,-10-26 1,-2 7 179,-11-35 1230,-11-16-1500,9-3 797,-9-7 0,1-9 0,-3-2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4.64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1 243 7173,'39'-10'-720,"13"1"720,-36 9-180,18 0 270,0 0-90,-8 0-90,18 0 90,-18 0 90,19-8-90,-19 6 90,18-6-90,-28 8 270,5 8-270,-21-6 360,10 39-270,-7-24 90,18 43 0,-8-37 179,31 12-179,-15-24 0,26-19-90,-29-13-90,19-41 90,-30 18 0,6-10-90,-21 2 90,0 27-90,-10-26-180,-14 29 270,-2-4 0,-29 7-360,27 9-989,-48 1 989,55 9 270,-31 17 0,49-4 0,-7 14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6.4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1 7533,'0'9'-1529,"-10"7"1349,8-14 539,-18 5-269,8 1 0,-10-6-180,0 14 90,-1-14 0,1 6 0,0 0 0,0 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31.0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237 0 7533,'-22'17'-270,"1"-8"0,-1 14 810,1-11-181,-10 20 1,7-6-270,2 8-360,-6 23 180,13-9-298,-6 11-512,11-10 900,10-13 0,0 5 0,0-7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4.92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0 7533,'-36'8'-1439,"12"3"1528,14 16 91,10 2 270,0 8-180,10 0-90,3 9 0,11 2 90,-11 8-136,-3-4 1,1 1-45,2 16 135,-3-3 0,3-2 45,11-10-180,-11 16-270,-3-40-989,1-12 989,2-9-90,10-9 270,1 0 0,-1 0 0,1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5.41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295 728 7533,'-10'-29'0,"7"10"-270,-7 2 90,10 7 90,-11-1 270,9 3-180,-9 0 0,11 6 180,-10-6 0,7 8-180,-18-8 90,8 5 90,-31 20-91,5-3-412,-8 21 323,13-7 90,21-7 90,2 13 0,1 20-270,7-10 180,3 43-270,3-52-180,49 42 450,-31-60-180,44 24 540,-28-47 180,10-21-630,-21-6 224,-12-21 1,-7-4-225,-7-3-1343,-4-27 1,-3-4 1432,-6 9-90,1 14 0,1-2-447,5 19 1,-1 4 536,-14-24 174,8-18-264,0 43 0,-8 1-360,18-7 180,-7 27 0,20-7 180,-7 33-809,18 17 539,-8-5 2960,0 15-2690,-3 17 135,5 3 0,2 5-135,1 27-45,13 11 0,3 0 135,-5-9-30,2-10 0,9 12 0,-4-13 760,14 11-1045,-1-4 0,1-9-21,-13-39 246,28-2 0,-23-25 0,26-5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6.11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320 158 7533,'13'-18'-720,"8"0"-5030,-8 7 5480,21-6 1679,-19 15-1409,27-15 949,-26 7-949,7 0 0,-2-6 0,-18 13 3392,18-13-3122,-19 13-270,9-5 180,-32 0-90,-57 31-90,17-9 180,-5 14 0,2 6 90,9 8-181,4 1 1,3 1 0,6 2 45,12 4 0,5 3-135,12 1 180,34 35-360,-3-39 180,22-5 0,6-4-539,-1-3 359,3 3 0,3-6-540,1-20 720,13 4 0,1-5 0,-3-20 0,-8 5 0,-1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6.23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 56 7533,'-10'-10'-180,"-3"-7"90,-1 15 90,4-15-630,10 15 270,0-6-89,0 8 449,0 0 0,10 8 0,4 3 0,9 7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6.53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0 6633,'37'55'180,"-3"-7"0,0 31 0,2-17-871,1 21 781,-10-30 0,1-1-1164,11 23 1074,-16-21 0,1 0 270,20 21 159,-17-26 21,7-5-360,-21-34 1079,8-44-1169,-8-17 180,10-42-270,-10 16-308,8 5 578,-18 24-90,7-6 90,22-35-720,-14 31 270,16-21-246,-3 44-114,-15 22 630,18-3 0,-21 7 0,-3-1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7.98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142 0 12636,'-32'11'2517,"24"6"-556,-54 1-2474,54 2 1869,-24-1-1188,32-11-251,11-8-862,-8 0 891,17-8 182,4-11 1,2-1 0,8-6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8.94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71 112 9698,'-26'0'-85,"5"0"80,10 0-717,9 0 451,-9 0 90,11 0-89,0-9 1621,11 7-1073,2-22 155,10 11 0,1-22 0,-1 6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9.22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142 75 8658,'-63'50'4722,"19"-15"-2980,23-26-2100,18-9-1117,-7-9 312,31-18 1516,-5-4 1,28-23 0,-7 7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2.28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 7173,'-13'19'-450,"3"-1"540,10 1 90,0 7-90,0 4 90,10 7 0,-7 25-90,18-1 0,-8 13 90,21 15-270,-11-29 0,1 0-270,15 27 225,-20-27 0,-4-8-225,-4-30 360,-32 12 0,5-49 0,-18 3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2.62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0 186 7533,'0'-29'-810,"0"11"810,0 9 90,0 1-90,0-2-90,0 0 0,21-7-180,5 15 1,32-6 89,-19 8 90,58 16 90,-61-3 0,19 6 0,-2 5 0,-22 7 0,24 15 0,-32-9 359,1 9-179,-11-15 720,-3 4-630,-20-24 179,-3-3-269,-11-16-90,11-20-180,3-3 90,10-6 90,0 1-719,0-17 449,0 18 90,10-17 0,3 33-270,11 1 90,-11-1-539,39 1 809,-20 7 0,35-6 0,-20 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33.2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6903,'0'27'90,"10"5"0,-8-5-90,8 7 90,-1 38-90,-6-29 0,6 37 90,-9-44-180,0 36 90,0-38-270,0 29 90,-9-52 180,6 5 0,-16-16 0,7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3.12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165 0 6903,'-13'0'90,"3"0"-90,-1 0-90,9 0 90,-9 0 0,1 0-90,7 0 90,-7 0 90,-1 9-90,9 1 180,-30 34 0,17-20 270,-9 61-360,14-56-180,10 48 180,0-54-180,10 12 90,3-24-90,31-11-90,-15-11-90,16-16 180,-32 6-3842,18-22 3932,-15 20-1442,18-29 1622,-21 29 0,-3-12-90,-10 25 269,0 1-269,0 26 2722,0-5-2363,0 23 1574,0-14-1753,0 23-180,11-21-90,2 20 90,10-22-180,11 6-180,-18-16 91,26-3 179,-27-16-810,19-20 720,-10 14-270,-1-36 270,-9 36 0,6-30 0,-17 32 360,7-13-180,1 23 90,-8 2-90,17 10-540,-6 17 360,9-7 90,-10 16 0,18-16 0,-4 8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3.25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75 7533,'-21'-26'-1439,"5"4"1169,-7 4 270,12 9 0,11 9 0,0 0 0,11 9 0,2 1 0,10 9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3.74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24 149 7533,'-13'21'-810,"3"4"270,10-14 181,0 7 359,0-7 359,0 5-179,0-5 90,0 8-90,0-9 270,0-1-450,0-9 90,10-25-270,3 10 0,0-21 270,-2 18-90,-1-1-540,-7-16 270,18 4 91,-19-7-1,19 20 180,-18 1 0,7 7-90,1 0 90,-9-7 0,9 15 180,-1-6 359,-7 16-269,7 2 360,1 34-450,2-19 0,0 26-1,-3-30-179,1 15 90,2-24-270,0 21 270,-3-29-180,1 13 1,2-17-91,0 0 90,18-17-180,-25 4 90,15-5 0,-1-7-270,-4 4 360,8-8 270,-14 11-90,-10 9 360,11 9-270,-9 0 270,19 17-360,-18-5 179,39 40-179,-24-35-360,37 33 270,-40-46-719,48 21 179,-52-23 540,51 7 0,-46-18 0,18-2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3.87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0 7533,'-24'0'-1529,"11"0"1349,-8 0 180,19 0 0,-9 0 0,22 0 0,-9 0 0,19 9 0,-8 1 0,11 9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4.18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 93 7533,'-13'38'0,"-8"-10"0,18 8-540,-7-7 450,10 0 90,0-2 540,0-8-360,0 0 89,0-9-179,0-1-269,0-26-1,0 5 270,21-33-360,-16 14-180,37-23 0,-26 6 180,28 1 180,-18 10 450,8 10-180,-21 17-90,8 1 630,-8 9-540,11 9-1,-11 1 1,8 9 180,2 16-450,3-4 180,-2 6-540,-3-10 181,-8-17 179,10 7 0,1-15-1170,10 15 1260,-8-15 0,8 6 0,-11-8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4.55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283 0 7533,'-47'0'-180,"10"0"90,3 9 90,11-7 360,9 7-180,-6-1-1,17 2 181,-28 25-270,25-12 180,-15 37-360,32-35-180,33 27 90,-2-40 0,26 5-179,-21-17-1,-10 0 90,-3-8 90,0-20 90,-19-3 270,6-6-270,-21 18 90,0 11 360,0 8-90,0 0 90,-10 8-181,7 11 91,-7 1-270,10 16 90,0-7 0,10 17 0,-7 18 0,18-4-180,-4 13 0,0 1 0,1 1 135,-2 8 0,-11-2 45,-29-26 0,-7-5 0,-6-5-90,-17-11-270,-6-6 0,-1-4 0,4-12 270,-22 5 0,35-17 0,7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1.32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259 391 7533,'0'-28'-990,"0"1"271,0 0 719,0 6 0,0-6 0,0 8 0,0 1 0,0-1 0,0 1 359,0-17-269,0 20-90,0-18 0,0 22 90,0 1 0,0 1-449,11 1 359,-9 7 89,9-16 91,-11 15 180,-11-15-270,9 15-90,-9-6 270,11 8-90,-31-8-180,13 6-90,-48-6 180,48 16-90,-34 18 0,36-3 180,-18 45 90,21-7-180,3-1-90,20 0 269,14-31-449,-9 0 360,48-10-180,-42-19-180,44-36 180,-39 12-539,8-45 359,-21 36 0,8-29 90,-18 31 90,7-5-90,-10 18 270,11 8 180,2 26-90,0 7-1,-3 23 181,22 7-360,-14-20-90,26 27 90,-20-37 90,0 13-270,-1-26-90,1-1 270,-11-9-360,8-25 270,-19 2 0,9-15-270,-11 11 180,10 0-629,3-18 629,0 3-90,-2-4 360,-1 28-180,-7 9 270,18 34 180,-8-10-271,0 20 451,8 26-720,-19-41 90,19 38-899,-8-56 719,0 6 180,29-8 0,-24-8 0,27-2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1.82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118 168 7533,'0'-10'90,"-10"2"-90,-3 0-180,0 6 180,2-6 90,1 8 90,7 0-1,-18 0-89,19 8-90,-9 2 540,1 33-450,7-9 0,-7 36 0,10-29 90,10 13-90,-7-24-270,18-4 270,-8-15-270,21-11 0,-18-11 180,15-24-90,-28 12-270,7-45 360,-10 41-90,0-50 0,0 19 90,0 6-90,0 1 270,-10 32-90,7 9 90,-8-7-180,11 15 180,0-6-180,0 16 180,0 27 0,11-10-90,2 60 0,11-48 90,-1 58-270,1-59 180,10 24-270,-19-39 180,48 6 0,-42-25-180,55-21 180,-58-4 0,13-20-270,-20 22 180,-9-6-90,19 8-270,-18-7 181,18 4-631,-19-4 630,9 16 270,-11-7 0,10 15 0,3-7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2.28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48 0 7173,'-27'8'-810,"7"-6"630,20 6 91,0 1 718,0 1-359,0 9 180,0 9-90,0 1-271,20 25 91,-14-13-180,15 13-3392,10 8 3302,-23-19-1163,34 36 1163,-29-46-630,0 10 720,-3-32 0,-10-11 0,0-10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2.63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1 132 8342,'0'10'-180,"0"-3"0,10-7 180,14 0 90,2 9-270,8-7 180,10 7-179,-15-9-91,57 0 270,-52-9 0,20 1 0,-1-2-90,-19-3 0,42-19 180,-50 19 90,18-22-180,-28 22 180,-5-12-180,-24 23 0,-11-6 90,-10 16-1,-23 19-89,4-4-3032,-4 21 3032,33-24-457,-7 24 457,26-13-468,15 40-72,-2-36 270,44 16 0,-5-32-359,6-9-1,35 7 630,-35-15 0,15-11 0,-21-11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33.5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7533,'0'26'-810,"0"-9"720,0-1 90,0-7 90,0 1 0,0 5-90,9-6 90,-6 8 0,16 1-90,-17-2 0,8 9 90,-1 2 0,3 14 0,10-12-90,-1 3 0,-9-15 90,-2-15-180,-1-4 180,13-38-360,-8 18 270,15-26 0,-8 22 0,13-8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2.92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319 1 7533,'-26'0'270,"-6"0"-181,30 0 1,-19 0 0,8 0-90,-11 0-90,1 0 180,10 0 810,-19 0-810,17 0-180,-19 25 0,10-19 90,11 35-90,3-28 90,20 30-90,-7-20 0,38 29 90,-22-29 0,25 29 0,-31-38 90,8 36-90,-18-44 180,7 27-180,-20-23 0,-14 9 0,-2-9-450,-39-1 180,44-9-179,-31-17-271,49 5 720,13-40 0,6 19 0,18-21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3.31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259 1 7533,'-26'0'629,"-5"0"91,18 0-1350,0 8 360,2-6 270,1 14 180,7-5 0,-7 7-90,10 1 90,0 9 270,10 25-270,-7-1-45,12 1 0,1 0-45,-10 3-46,14 0 1,1-1 45,-15-9-269,14 33 89,-20-48-990,0 13 810,0-32-1079,0 5 989,0-17-179,0 0 449,0-17 90,0-12 0,-10 6 0,-24-19 0,16 30 0,-45-15 359,45 0-179,-27 15 630,22-13-360,10 23-270,-8-15 809,18 7-629,-7 0-90,20-7 89,3 15 1,11-15-270,27 8 0,5 0-90,-1-12 0,26 11 0,0 1 0,-24-7 0,32 6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08.21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19 6633,'-10'-11'-360,"7"3"360,-7 8 270,10 0 360,0 0-360,0 8-90,0-5-90,0 13 0,10 3-180,-7 18 180,7 2-1,-10 7-178,11-9-1,-8 8 0,17 45-90,-17-24-1696,3-4 0,-1-2 1786,-5-6-1607,10 33 1697,-7-54 0,7 19 0,-10-39 0,0 3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08.62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14 131 6723,'-13'-10'-450,"13"2"720,23 8-270,14 0 0,0 0 0,28 0-180,-23 0 180,26 0-90,0 0 90,-16 0-269,47 0 89,-65 0 180,50-8 0,-76 5 0,23-5 270,-31 16 539,-11 11-539,9-7 90,-9 38-270,22-25 269,2 53-269,0-34-90,29 35 0,-34-46-90,33 19 270,-38-40-90,7 5-90,-10-17 90,0 0-90,0-8 180,-10-27-180,-3 1-3302,-11-28 3212,1 23-870,10-49 780,2 49-970,32-54 1060,5 68-89,11-27-599,-3 40 778,0-13 0,3 23 0,10-6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09.18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272 55 7533,'-13'-10'-1350,"-18"-7"1081,25 15 179,-15-6 360,11 0-181,-3 6 91,0-6-90,2 8 0,-10 0 90,6 0 0,-19 16 0,21-3 270,-8 38-360,8-26 629,-11 52-809,11-50 360,13 42-360,13-47 360,11 5-360,-1-19-270,22-16 180,-27 6-179,34-31 179,-36 19-270,18-22 450,-21 9-180,-3 6 180,1-14-3392,2 6 3302,0 0 90,-3 11 360,-10 9-180,0 9 449,11 33-359,-8-16 450,28 76-810,-15-62 270,28 54-270,-18-62 0,29 4 0,-16-27 0,8-11-90,-23-7-360,-3-26 181,-19 11-1,9-37 270,-11 36-90,0-17 90,-11 30 3752,9 3-3752,-9 9 0,11 42 90,0-16 180,11 60 90,2-42 0,10 19 449,32-11-1888,-13-28 449,15 9 360,-12-32 360,-29-2 0,15-25 0,-18-5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09.32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74 7533,'-23'-29'-180,"10"10"0,-8 3 0,18 14-90,-7-6 270,10 8-90,0 0-180,10 8-179,14 11 359,-8-7 90,46 46 0,-51-39 0,30 33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09.70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93 7533,'0'29'0,"0"15"0,0-21 180,0 12-1,0-16 1,0-1 90,0 1 90,10 8-90,-7-15-360,18 5 0,-19-17 180,19-34-360,-18 18 90,18-44 90,-19 29-270,19-6-359,3-15 539,-9 28-90,17-29 90,-19 41 450,10-5-270,1 34 0,-1 12-90,1 2 720,-1 12-270,1-22-91,-11 14 1,8-14-270,13 14 90,-16-23-360,45 5 90,-45-17 180,16-8-90,-13-2-89,-18-9-91,7-24 180,0 17-90,-7-25 180,8 30 180,-11 2 0,0 11 269,0 33-359,0-10-90,10 28-180,-7-22 270,7 5-90,0-6-719,24-2 539,-15-7 180,43-3 0,-43-16 0,25-3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09.81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 0 6543,'-26'0'-719,"5"0"719,21 8 0,0-6 0,11 14 0,2-5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0.08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1 112 7533,'0'29'-180,"0"-11"0,0-1 450,0-7 0,0 9-270,0 0 0,10-1 0,-7-8 90,7-1-90,1-9 0,2 0 89,10-9-268,1-26 179,-11 10-270,-3-43 270,1 43-90,12-26 0,-7 30 90,15 2 90,-17 11-180,20 16-90,-19 3 180,17 16 0,2 1 0,-6 2 0,17-3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0.43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235 1 7533,'-26'0'0,"-16"0"-5661,27 0 5661,-19 0 270,21 0 1139,2 0-1409,1 0 0,-3 0 1309,-11 16-949,1 22 360,10 20-630,2-8 90,11 10-180,0-38-270,42 31 90,-32-39-180,64 19 180,-56-31 90,47 6-90,-46-8-90,54 17 180,-52-5 90,20 16 0,4 5 180,-3 10-225,-2 9 0,-2 2 135,-9 2 1741,-15 5 0,-18-2-1021,-74-12-540,18 16-136,6-50 1,-2-10-225,-15-11 1,9-3-1467,4-16 1196,24-2 270,11-8 0,-11-17 90,18-4 0,16 1 0,26 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37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95 7533,'-12'-10'0,"2"-5"-900,1 6 810,-3-1-90,0 3 180,2-1 0,10 7 180,-19-15-180,14 14 90,-33-13 0,14 13 270,-19 17-270,19-1-3122,-4 56 3032,16-36 308,0 46-488,2-50 450,20 25-360,2-42-90,28 2 90,-13-24-270,32-31 270,-32 10-180,23-27-90,-17 13 3592,1 8-3322,-3 11 450,-19 40-180,-2 6 392,-10 36-482,0-11-270,19 13 180,-5-31 0,36-5 0,-4-38 0,18-4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0.70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212 74 7533,'-24'-19'0,"-10"9"719,8-15-539,-8 21 0,11-12-90,-1 16 90,11 0 0,-8 0-90,18 8 90,-7 28 0,10-12-270,0 28 90,21-23-90,-5 0 0,28 6 90,-18-6-90,50 33-90,-42-18 45,-4-2 0,-5 3-45,-15 7 0,-10 20 0,-10-32 90,-3-5-4111,-21-17 4201,18 9 0,-26-6 0,16 6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1.20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 0 6633,'-13'48'180,"13"-3"-489,14 1 1,6 4 398,19 34-677,-15-23 0,-1-1 677,11 22-270,-10-18 0,-11-8 270,8-8-357,-8 22 87,0-34 180,-24 24 0,-4-39 0,-19 5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1.46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1 187 7533,'0'-21'0,"0"-3"0,10 22 0,3-6 90,21-1 0,-8 7 0,19-7-90,2 1 89,-8-2 1,37-18 0,-45 16-270,34-21 180,-49 29-89,5-12-1,-21 16 0,0 0-90,-11 0 180,-12 8-90,-3 2 0,-29 42 270,26-25 180,-26 50-271,29-45-89,3 39 90,23-38-629,55 19 359,-11-32 180,24-8 0,5-5 0,11 2 0,-16-9 0,0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1.73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95 0 7533,'-53'0'-630,"12"0"540,41 0 180,0 0 0,0 8 90,0-6-90,0 15 0,0-7-90,0 9 360,31 8-360,-23-6 179,34 6 91,-29-9-90,21 25-180,-19-17 0,6 34 90,-21-46 0,0 19-90,0-22 90,-10 7-270,-3-7 270,-21 5-360,8-14-629,-8-2 539,21-10 360,2-17 0,11-2 0,0-8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1.93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94 1 7533,'-39'18'-90,"-3"9"0,40-6 90,-9 14-90,22 19 719,-9-2-269,19 21-180,-8 7-90,11-25-45,-12 5 0,-1-1-135,13-9 270,-1 46-90,-9-65-2069,6 12 1529,-17-30 450,7-5 0,-10-27 0,0-10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2.03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0 262 7533,'0'-29'0,"0"-6"629,11 14-179,2-5-180,31 7-450,-4 0 180,17 1 0,12 0 0,3 0 0,20-4 0,-9 4 0,1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29.49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37 7533,'-13'-10'-1709,"3"2"2068,-11 0-269,15 6-90,-14-6 270,20 16-270,0-6 90,0 14-90,0-6 90,0 17-90,10-6 0,3 6 0,0-8 0,18-1 0,-25-7 90,25-3 90,-18-8-90,0-8-90,-2 6 90,-11-23-90,0 21 90,-11-37-180,9 34 0,-30-34 90,27 36-180,-26-11 180,28 16-90,-7 8 90,10-6-270,0 23 270,0-13 0,10 15 0,14 1 0,12 1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30.09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37 6453,'-24'11'-449,"11"5"449,3-5 90,10-1-90,-11 6 0,8-14 0,-7 15 359,10-7-269,0 1 180,10 6-270,-7-15 270,28-2-180,-25-2-90,15-24 90,-21 22 0,0-29-90,0 29-90,0-29 180,0 29-270,0-21 180,0 23-360,0-15 180,0 15 180,0-6 0,10 16 0,3 3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08.82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47 19 9992,'-26'0'-809,"5"-9"-40,21 7 2649,0-6-882,0 8-1244,0 8 1064,0-6-184,0 40 622,10-17-655,-7 45 690,18-28-1662,-18 20 500,7 11 719,-10 13-886,5-34 0,0 0 46,-4 0 1,1-3-425,19 20 360,3-32 1,-9-47-1,6-29 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09.120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47 310 9503,'-13'-10'-1627,"-8"-15"2258,18 20-102,-7-19-77,10 22 167,10-6-269,24-1-466,-5-1 423,28-3 0,4-1 78,-9-7-298,33 3 0,3 1-177,-15-3-644,-9 6 1,12-2 0,-10 2 322,26-9 268,-22 11 0,10-1 0,-14 2 259,0 1-739,1 11 1,-6 6 357,-32 6-294,5 14 255,-24-8 157,-10-9 43,0-1 1820,0-9-1785,0 0 1,-10 0 0,-3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37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7533,'-24'0'-630,"5"7"1080,19 11-360,0 8-90,0 16 90,0 8-90,10 4-1831,4 15 0,3 3 1921,9 8-793,4 16 0,0-2 433,-4-29-580,15 22 760,-29-70 90,-2-24 0,-10-12 0,0-15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09.38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47 94 8716,'-23'8'554,"10"2"-678,2 1 34,11-3 324,11-8-510,12 0 169,35 0 50,-6 0 147,26 0-319,-7 0 189,-5 0 1,4 0-363,26 0-777,-29 0 1,8 0 0,-10 0 998,24 0-1074,10-4 0,-2 0 1181,-24 2 84,16-15-298,-58-1 384,-18-3 1,0-14 0,-2 6-1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09.60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71 132 8166,'-13'-19'-457,"-8"0"107,18 0 427,-18 1-161,18-9 508,-7 14-637,20-3 376,-7 16-163,39 41 24,-24-14-11,27 44-145,-22 2 162,-11-2 1,0 3-76,0-25 0,-1 3-70,0 49 1,2-5-300,10-26 307,-17-8 0,1-1 198,25-3-174,-17-11 1,19-3 0,-10-15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09.85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47 19 7933,'-23'-10'-1344,"10"1"1251,2 9 317,11 0-107,0 9 52,0 18 42,0 4-30,11 14-97,2-8 117,0 9-111,14 21 0,-2 5 67,-14 15-221,10-20 1,8 9-1,-6-12-1550,-5 7 1641,-2-9 1,2-4-338,3-17 186,-18 5-17,7-20-44,1-6-106,-9-10 307,9-10 1,-11-27-1,0-13 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0.112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71 206 7933,'-37'-9'-1116,"14"-1"948,12 0 505,11-7-38,0 15-159,0-14-40,21 14-126,5-7 158,32 9 259,33-8-243,9-2-363,-37 5 1,2-1 212,-5-7 0,-3 1-952,40 8 936,-16-21 135,8 15-324,-34 0 53,23 2-2835,-31-1 3091,0 7-206,-21-7-240,27 9 158,-46 0-248,25 17 455,-32-4 0,-11 14 0,-2-8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0.39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48 317 7533,'-26'0'-1260,"5"0"1530,31 0-90,14 0 0,2 0-90,29-8 0,-16 6 0,29-14-90,-8 13 90,0-8 0,3-3-90,21 2 45,-2-5 0,0-1-45,-1-3 0,-16 7 0,10-1 0,-8 0-453,27-7 453,-15-1 0,-4 2-360,-18 8 270,-20-3-720,-3 8 631,-21 6 179,-2-15 0,-11 15 0,0-15 0,0 7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0.62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48 113 7533,'-14'-40'-900,"4"5"450,10 16 91,-10 9 718,7 1-89,-7 9 90,10 9-180,0 10 180,0 60-270,0-21 179,4 18 1,2 3-1774,-3 0 1549,2-17 0,0 0-135,-5 13 90,9-1 0,3 1-180,4 10-315,-6-5 0,3-4-417,8-25 912,-18 3 0,18-19 0,-8-6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8.38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189 56 7533,'-48'0'-900,"12"0"450,2 0 181,10 0 179,11-9 90,3 7 0,10-6 0,-11 8 0,9-8 0,-9-3 0,11-7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49.3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293 299 7533,'-13'-19'-630,"3"9"450,0 2 0,7-1 90,-8 7 90,1-6 90,7 8-180,-18 0 0,8 33 90,-10-8 45,-1 28 0,3 6-45,3-7 0,-8 8 0,0 0 0,10-17 90,-7 11-90,2-35 90,29-28-90,5-11 0,34-59-90,-8 23 90,-5-5 0,-3 0-90,-2 5 90,4 2 0,-1 5-90,-13 22 90,22-23 0,-38 48 0,-13 19 0,-6 6 90,-18 38-90,0-27-1651,6 13 0,-1-1 1651,-13-15-2178,-13 46 2178,31-57 78,-10 7-168,19-16 90,25-19 0,8-13 2263,27-8-2353,-11-32 0,2 18 45,8-13 0,1-3 45,2 2-45,13-9 0,-2 3 3429,-24 24-3474,31-29 26,-52 74 153,-23 31-178,-16 23 133,-11 9 1,-5 3-45,15-28 0,-1 1-1071,-7 14 1,-5 6-1,6-7 1071,-11 21-564,1-4 1,2-3 563,13-16-196,-15 23 196,31-59 0,34-27-90,7-24 135,10-8 0,3-3 2058,11-20-2103,-10 8 0,5-6 0,11-10 0,-1 1-308,-16 15 0,1 0 308,20-14 0,-3 6 0,-10 6 0,9 8-375,-1-6 375,-28 31 90,-8 7-90,-34 26 90,-42 50-90,24-14 90,-18 14 0,1 2-1,14-4-995,-14 11 1,-1-1 815,18-18 504,-3 6 1,3-1-504,15-20 611,-5 26-522,31-49 0,45-12 0,-10-21-90,14-16 0,2-5 0,-4-5 0,-1-9 0,-2 0 90,-1 10-45,-8-14 0,-2 0-45,-1 19 3106,3-28-3106,-35 61 360,-52 33-180,21 6-90,-25 15 0,-4 5 270,5 15-225,-5 4 0,1-1 1452,7-10-1452,2 5 0,4 0-45,18-16 90,-24 31-180,40-50-180,23-19 270,-3-13-90,23-30 0,4-10 90,-1 2-180,12-31 0,-2-1-1178,-9 21 1358,-12 3 0,-1 2 0,2 11 0,3-2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54.99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71 38 14463,'-26'0'-939,"5"-9"0,10-1 0,-2-8 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55.34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95 56 15813,'-13'-11'-4986,"-8"-5"3566,8 14 2155,-11-14-1457,11 13 1257,3-5-934,10 8 1001,0 0-692,0 8 1813,10 28-654,-7-3 7,28 54-404,-18-32 1,0 2-457,6-10 1,-1 1 328,-6 11 1,-1-4-306,10 1-98,-8 0-542,11 41 581,-11-47-4067,8 35 3991,-19-65 191,9-1-962,-11-11 1014,0-8-670,0 0 44,0-8 208,-11-19 1,-2-4-1,-10-15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38.0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0 283 6993,'22'2'-90,"9"-12"-360,3-9 270,-1-13-89,8 13 269,-17-13 0,7 13-90,9-21 90,-13 11-90,23-20 90,-36 28 180,5 6-1,-19 25 721,-9 45-720,6-14 180,-6 41-270,9-29 89,9 29-179,-6-33-179,26 31 179,-25-57-540,35 0 360,-35-33 90,15-7 90,-19-8-270,20-39 180,-16 20-270,25-28 360,-17 46 90,0 1-269,-2 8 628,-1 7 181,-6 18-540,16 3 90,-17 22-90,8-15 90,-1 7 179,-6-8-359,16-8 270,-17 6-450,17-5-179,12 0 179,15-25-360,-1-6 360,-14-21-540,-2-7 631,-24 18-91,14-1 90,-19 24 449,-19 54 91,14-20-135,-6 27 0,3 4-495,17-11 45,12 4 0,9-6 45,20-21-180,9-15 0,4-8 1,11-21-452,10-28 0,-34-2 0,-17-10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55.75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95 298 15813,'-24'0'-900,"1"0"810,10 0 0,-8 0 0,18 0 180,-7 0 0,10 0-180,0 0 90,73-8 189,-44-3-44,28 3 0,3-2 140,-18-9-42,11 6 0,4-1 161,11-6-278,-17 10 0,0 1-3202,9-8 3546,-13 15-2940,-3-6 2593,-18 0 197,8 6-615,-10-23 1311,-11 13-113,8-24 2652,-19 24-2987,9-13 730,-11 15 2360,-11 0-4819,-2 1 74,-21 18 263,-13 17 397,8 5-4,5 7 855,13-11-217,8-9 895,0 1 1204,3 8 89,10 2-2224,0 0-581,31 14-1361,-13-11 353,37-7 0,8-5-721,-11 1 1051,8-10 0,0-6-718,-10-13 492,7-11 1410,-20-10 1,7-8-1,-7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56.00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142 113 15813,'0'-37'1542,"-10"8"-7914,7 11 6830,-7 1-81,10 15 379,-11-7-2042,8 9 1275,-17 0-169,6 0-498,-9 0 1555,10 17 194,2-5 726,1 24-1299,7-16-1002,-7 16 1679,20-16 944,14 24-2306,2-30-716,8 27-1307,-10-28-183,-1 5 278,1 7 3823,-11-21-3609,-3 38 1836,-10-27 312,0 20 717,-10-16 91,-24 7 3,15-5 263,-33-2-1320,47-19 0,-16-19 0,21-10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56.23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131 1 12722,'-50'0'-1314,"6"0"756,20 0 129,11 8 1216,13-6-571,13 15-590,21-6-9,-8 7-150,29 26 41,-26-20-654,15 20 1016,-31-17-380,-2-6 135,-1 14 683,14 19-65,-8-19 107,4 42 161,-20-52-264,11 26 233,-8-38-318,7 3 1,-20-16 0,-4 0-1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56.37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95 112 11295,'-34'0'0,"8"0"-270,2 0 270,14 0 180,10 0-630,21-9 708,5 7-328,31-6-354,35-8 390,-14 3-302,-22 0 1,0-1-1,28-4 1,10-1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1.28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47 38 14678,'-10'-10'-1934,"7"2"2157,-18-1-1710,18 7 617,-7-7 650,10 9 435,0 0 103,0 9 421,0 1 752,0 9-796,0-1 843,0 1-114,0 0 179,0 7-606,10 12-436,-7 1-673,3 23 1,-1 5-103,-5-1 163,0 20 0,0 0-142,0-28 52,0-4 0,0-4-141,0-17-1,0 10 526,0-32-213,0-4 0,0-23 1,0-4-1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1.83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1 393 12268,'0'-40'2280,"10"13"-49,14 10-2085,12 7-787,11-1 222,0-5-5354,0 5 5483,11-7 264,7-4 0,3 0-383,21-2 112,-26 2 0,8-3 0,-9 3-169,21-3 430,-5 3 0,-1 1 927,1 2-1053,-5 13 0,-2 2-302,-11-4 135,26 8-222,-62 0 14,-1 8-300,-10 2 2676,-2 25-1918,-11-12 340,0 37 100,0-27-75,0 46 135,0-35-214,0 7 1,0 1 567,0 4 2546,10 34-3183,-7-43-182,7 7-110,1-7 71,2 42-34,0-33 18,2 1 1,1-2-128,0-9 115,-4 7 0,-1-2 31,0-14-9,-11 57 243,0-68 109,-21 34 120,5-39 219,-39-3-619,16-9-101,-50-18-288,34-1 152,-28-3 0,-6 0-318,39 6 1,-2 1 351,-30 0 1,-14 0 0,10 2-222,22 4 0,0 0 192,-18-2 1,-10-1-1,15-1-234,-12-6 360,20 5 1,8-1 124,24-2-402,34 0 594,9 6-130,69-23 1,-9 4 0,-14 3-1,0-1 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02.758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47 169 8804,'0'-19'-406,"-10"9"237,-3-7 47,0 15 68,2-6-3,11 8-123,0 0 360,11 8-452,-9 3 11,30 32 319,-17-10 198,30 54-151,-29-41 95,-4 17 0,-4 2-30,-8-5-19,0 25 1,0 2 153,0-15-220,0 16 1,0-3 127,0-34-185,0 4 1,0-8 132,0-33-256,-10 3 177,7-36-219,-7-59 2,10 11-1561,0 6 0,0-2 1606,0-8-319,0-1 415,5 16 1,0 0-64,-2-14 48,2 17 1,0-2 1,6-23 366,2 42-239,12-8 1,5 4-18,1 21-210,45-31 78,-37 40-130,8-1 92,50 3-154,-58 8 176,28 4 0,5 0-431,-4-2 356,9 2 0,2 0-168,5-4 56,-24 2 1,0-4 151,21-14-135,-16 3 135,-8-7 1,-4-3 75,-8 0 2997,10-4-3061,-35 18 435,-17 9-484,8 0 284,-32 25-276,15-10-10,-35 45-23,35-35 555,-15 27-488,21-31 4,0 31 32,0-19-51,0 46 90,11-44 0,2 42 0,10-44-180,1 46 270,10 14-135,-20-40 0,-2 1 135,0-2 0,0 0-135,0 6 0,-3-2-400,-7 8 445,-2 17 180,-23 6-180,-4-48-3155,4 30 3245,2-51-254,-13 9 254,-5-6-90,-50-3-90,34-9 90,-19-7 0,-3-4 0,1-7 0,-17 2 0,0-4-180,20-10 45,0 4 0,5-1-44,24-2-91,-1-16 180,58 23 90,55-28 0,-2 18 0,-21 0 0,1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6.45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461 0 16599,'-21'46'2193,"-6"-6"-1476,1 6 1,-5 3-769,-29 17 172,30-12 1,0 0-668,-5-15 1,2-3 923,-6 30-461,-27 6 1020,38-30-832,-6-7-19,34-26-1198,54-59 1417,1 13-299,6-22 1,1-5 32,6-2 103,-1 0 0,-3 2-82,-17 7 74,12 8 0,-1 4-202,-24 11 1194,21 7-1526,-55 38-480,-44 59 673,2-14 172,-18 12 1,0 3 263,10-3-259,-16 5 0,4 1 494,28-8-621,-3-21 0,-2-1 851,3 18 151,10-28-791,26 1-1114,78-76 820,-18 3 30,0 1 0,0-7 96,-18 6 0,0-4 155,11-5 1,7-4-1,-3 4-12,-1 0 1,0 1 75,4-5 0,4-3 1,-13 14-118,-6 15 1499,7 0-1546,-62 43-82,-45 53 222,10-16-1714,-8 10 0,-4 1 1663,-8 0-6,9 4 1,0-1-71,-10-11 171,26 0 1,2-4 20,1-18 630,14 7-1011,12-34 415,22-9-1287,44-58 1050,-3 23 1,3-3 103,-9-9 1,2-3-103,8 5 0,7-1 0,-10 6 202,10-18-178,4 7 1,-3 6 178,-22 22-410,13-2 864,-42 34-2445,-34 68 1154,2-34 526,-22 33 0,-4 2 3302,11-27-3166,-13 19 0,-2-2-24,7-21 122,12-2 1,2-3 60,5-11 1624,44-4-3071,-3-35 999,34-8 0,3-5 316,-16-13 0,10 11 0,-1 3 1,-11 1-1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7.12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75 13775,'0'-32'-2094,"0"-1"1575,0 31 305,0-6 140,0 8 272,0 0-56,0 8-221,0 3-108,0 7 277,0 17 90,0-4-180,0 15-3302,0-9 3206,0 1 0,10 40-20,3 20 43,-1-49 0,0 1-41,1 47-93,8-16-14,-8-27-2256,0 0 2270,8-37 865,-19-42 1,9 2-1,-11-22 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7.45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24 309 13775,'-13'-19'-3395,"3"9"2246,10-7 1350,21 15 475,-6-6 179,40 0-580,-16 6 0,29-7-194,-2-7 0,2-1 493,10 9-143,-16-13 0,-4 0 146,-13 11-550,2-25 128,-8 12 78,-5-21 110,-24 32-82,-41-13-1056,13 23 435,-69 11 143,53 3 504,-52 31-354,57-20 199,-15 29 4,20-29-3272,22 37 3573,-6-35-794,60 35-566,-10-45 562,22-1 1,5-3-357,5-11 618,-14 1 1,0-2 0,0-16 0,10-4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38.2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17 7533,'-12'-9'-810,"2"1"720,10 8 630,0 8-180,0 2-90,0 14-1,10 3-89,2 7-90,28 53-180,-4-25-45,-5 14 0,0 0-44,5-4-181,-14-6 0,-3-5 180,-7-19-450,-3 13 361,-9-46 269,0-9 0,-9-9 0,-3-8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7.70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330 1 13775,'-47'0'-1350,"10"0"1440,3 0-90,10 0-86,1 0-212,-1 0 304,1 8 183,-1-6-234,-20 23 313,26-13 153,-14 15-65,32-17-530,32 16-328,-14-22 424,47 29-521,-36-21 136,15 40-640,-20-10 108,-11 13 182,-13-17 903,-13-4 504,-11-21-57,-20-5-233,26-18-274,-3-25 0,34-5 0,10-16 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7.92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142 38 12893,'-37'-19'-2027,"14"9"1402,2 1 415,18 9 405,-7 9 626,-1 26-781,9-2-9,-19 54 61,18-41 70,-2 9 1,0 1 35,5 0-93,0 33-279,10-24-615,3-16 384,0-3-41,8-3-153,-8-20-118,0 20 667,-2-22 0,-11 15 1,0-7-1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9:18.02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0 243 4701,'11'-37'-881,"2"-1"1401,21-7-163,2 6 1334,11 1-1240,0 20-475,11 1 0,12 15 1,14-7-1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8.267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118 1 11264,'-49'10'149,"15"7"1525,13-15-2144,18 7 2576,-7-9-2977,10 8 1540,10-6-898,3 6 1,11-8 0,-1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0:18.612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71 1 10358,'-24'18'4226,"1"-8"-4039,10-1 616,2-1-339,11-6-767,11 6 1,-9 0 0,9 2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40.32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24 308 9537,'23'28'-1116,"-10"-7"5838,-2 14-3206,-11-14 38,0 14-519,0-6-205,0 8-275,-11 1 1197,9-1-408,-9 0 11,11 0-1025,0 42-593,0-23 59,5 14 1,1 7-8,-5-16 1,0-2-9,5-3 1,-1-2-4991,-5 40 4734,0-74 377,0-1 101,-11-11-259,9-41 198,-9 8 68,14-25 1,5-3 177,-6 3-135,9-22 1,-1-1 150,-7 13-179,7-14 0,1 0 177,-9 8-1172,4 0 1,-1 2 1192,-5 16-83,0-20 1862,-11 41-2591,9 14 309,-19-3-1154,18 41 1383,-7-11 209,-1 46-20,9-35 9,-9 60 30,11-48 349,0 59-228,0-53-70,0 21 1,0 1-380,0-11 28,0 19 0,0-1-126,0-25-394,-10 32 656,7-33 159,-7-16 388,10-2-560,-11-45-811,9-6 647,-9-64-7,11 31 171,0-21 0,0-1 2498,0 14-2605,5-14 1,1 2-258,-4 29 443,9-49 888,-11 55-893,0-47 97,0 60-81,0-39-90,0 55 1130,0-15-1235,10 17 874,14 2-1565,-9-1 367,38 7-641,-35-15 1013,37 7-810,-19 0 144,11-7 71,-10 15-384,18-14 970,-26 14-438,36-15 803,-26 15-1294,29-23 1237,-29 21-495,37-21 232,-55 15 708,73-1-950,-60 3 517,65 0-496,-57 6 234,34-6-344,-47 8 201,36 0-303,-36 0-224,26-9 743,-29-1 122,8-9 428,-11 0 277,1-8 182,-11 15 17,8-13 248,-19 23-384,9-14 265,-11 14-637,-11 10-357,-2 4-115,-10 40 400,10-19-23,-8 38-198,18-30-28,-7 13-303,10-17-192,0 0 405,0 1-116,0 41-573,0 1 245,0-28 1,0 0-140,0 31 320,0 14-184,0-49 275,0 45 0,10-68-571,-7 43 516,18-51-1226,-8 49 1001,0-49-690,-3 35 687,-10-32-2942,0 24 3225,0-22 905,-10 14-442,-3-25 749,-11-3-1465,1-8 96,-11 0-687,8 0-283,-29 0-89,26 0 89,-36 0-408,36 0 568,-57-8 320,41-3 510,-14 2 0,-2-1-81,4 0 82,-9 5 0,1 2 71,7 3 59,2-1 0,3 2 33,11 7 252,-24 2 90,40 1 445,-29-3-382,37-8 3142,-24-17-4049,40 13 895,-9-29 155,11 21 272,11-7 366,-9 11-261,40 8-1167,-24 0 215,48 8 366,-27-6-756,8 14-788,29-14 100,-21 7-673,15-18 433,6 7 1359,-45-6 24,26 3 1,4 2 177,-1 1-352,6-2 1,1 0 675,9 4-1205,-25-3 0,0-2 1,22-6-1,8-8 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42.412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71 279 8839,'0'-18'1610,"-11"8"-2438,9 2 991,-9 8-784,11 0 327,-10 0 84,7 8 874,-7 11-51,10 1-613,0 7 647,10 67-534,3-49-301,-6 23 0,-1 1 659,5-15-1745,-6 33 1,0 6 1121,8-4 48,-6 8 0,-1-3-56,5-22 118,-9-14 1,-4-2-5,-9-1 364,-2-2-294,-10-45-403,-1-35 109,11-12 321,1-20 1,3-5 9,7-8-41,-4-18 0,1 0-43,5 19 81,5-15 1,1 0 654,-4 16-429,14-5 0,0 2 293,-11 18-455,37-24-41,-37 50 3453,16 19-3886,-21 20 422,0 52-199,0-16 52,0 32-57,10-30-57,-7 33-2944,18 14 2890,-19-6-197,24 6 0,1-1 268,-17-13 111,16 12 0,0-6-31,-13-41 23,0 5 230,-2-43-606,-22-24 226,9-5 193,-12-27 1,-4-7 103,3-7-183,-8-20 1,1 0 128,7 13-149,-7-8 0,2-1 37,15 10 267,-16-6 1,0 1-86,16 7-102,-7 3 0,3 3 97,9 15 72,0-32 94,0 63-363,0-20 87,0 32 2594,10-7-2832,3 9 1484,21 0-1846,-18 0 42,15-8-39,-7-2 341,2-8 165,18-10-110,-18 8 299,50-7 161,-31 17-53,54 18-216,-57 4-18,10 2 1,3-1-227,2-2 171,-6-9 1,0-4-112,20-9 5,10-32 181,-29 18 88,-7-2 1,-4 2 199,-9 13-8,33-5-46,-49 25 27,5 11-139,-21 2 392,0 14-232,0-22 88,0 28-16,0-34-119,0 42 239,0-26-78,0 22-15,0 17-420,14 0 0,3 3-35,-9 18 69,13 4 0,0-5-65,-19-32 129,4 4 1,-1-5-70,-5-24 221,0 17-180,0-40 140,0-2-581,0-10 333,-11-59 145,9 30-184,-9-16 0,1-2 111,7 12-168,-7-42 64,10 45 50,0-12 546,0 25-456,0 19 154,10 12-610,3 67 544,0-22-74,-1 25 0,-3 3-14,-6-4 33,2 10 1,0 1-59,-5-13 167,-5 1 1,0-1-110,2-13 310,-17 1 1,-2-3-131,14-16-39,-33 47-24,28-69-204,0 26 77,-8-32-246,8 0 47,-11-1-47,11-9-251,-29-9-158,24 7 215,-58-23 78,45 21 106,-26-12 1,-4 0-5,11 11 1,-31-10 1,-10-3 78,25 7 0,4 1 14,3 0 1,3-1 53,-28-5-234,95 16 202,12-9-127,33 0 0,9 0 324,23-12-274,-22 8 1,9-2 0,-7 0 0,-8 0 0,-2-1 0,22-7 0,-1-1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45.12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235 652 7533,'-26'-29'0,"-5"-6"0,18 15-900,-11-7 540,11 0 181,-8 6 179,19-14 89,-9 22 1,11-3 0,0 8 0,0 5 0,0 11-90,0-4 90,0 46-90,0-33 90,0 35-90,0-23 90,0 50 180,0-32-1876,0 24 0,0 3 1696,0-3-45,0 15 0,0 2 45,0-10-90,5-14 0,1-5 90,-4-18-90,19-14 0,-18-37-90,7-68 90,-10 11-180,0-32 135,0 18 0,0-3 0,1 23 0,-2 0 1038,-3-23 1,-2 2-1129,0 26 0,-1 7 135,-6-17 0,2-9-135,1 24 0,-1 3 315,-5-8-479,-17 4 209,19 62 270,14 69-1,3-22-89,11 20 0,3 2-90,-1 0 45,0 12 0,2 1 45,6-4-90,-13 8 0,1-1 90,12-14-45,-17-4 0,-1-7 45,4-33-90,-10 22 90,0-66-180,-10-36-90,7-3-1264,-2-9 1,0-4 1443,5-14-567,0-25 0,0-2 387,0 9-634,0-10 1,0 5 813,0 31 0,-5 10 0,-1 4 0,4 16 813,-9 19-813,11 47 90,0 23 0,0 6-90,0 10 45,1 24 0,-2 1 1368,-9-12-1353,9-18 0,2 11 0,-4-10 2695,-18 26-2530,14 8 0,1-2-135,-7-25-45,8-10 0,0-6 1550,-6-26-1505,8 12 0,-7-30-90,31 20 56,-16-21-145,27 16 89,-19-18 179,10 7-179,1-15 90,-1 7-90,11-18 0,13-1 0,3-1 0,39-14 0,-34 21 0,15-8 0,1-1-90,-19 3 45,18 0 0,-2 1 135,-23-1-135,3 1 0,3 1 45,12-2 0,-3-1-89,-16-5 89,-20 14 0,-1-7 0,1 9 0,-1 0-90,1 9 90,-1-7 0,1 14 0,-11-14 0,8 6 0,-18-8 90,17 0-90,-17-8 89,8-19-89,-11 5 0,-21-47 0,5 42 0,-18-66 0,21 56 0,1-22 0,3-3 0,6 13 0,-2-24 0,0 1 0,5 20-45,10-13 1,1 1 44,-6 19-90,37-17 90,-37 43 0,26 11 0,-28 16 90,8 3 89,-11 23-89,0-2-90,0 55 0,0-31 0,0 5 0,0 0 90,0 3-90,0 34 90,0-49-90,0 14 0,0-32 90,0-4-90,0-27 90,0-19-90,0-10-540,0-33 540,0 10-89,0-46-1,-10 44 0,-1-3-872,3-15 1,0 0 961,-4 14 0,0-1-45,5-21 0,4 4 135,3 8-1468,0 4 1,0 6 1377,0 22-118,10-13 208,-7 46 90,18 20-180,-18-3 180,7 55-180,-10-34 0,10 44 0,-7-29 0,18 30 1349,-18 14-1394,7-41 0,1-1 45,-9 36 90,9-10 180,-11-55 3140,0-6-3500,-11-36 90,9-43 90,-9 16-135,10-14 0,2 0-45,-1 10 45,0-14 0,0 0-135,0 16 135,0-11 0,0-2 45,0 5 0,5-6 0,1 2 0,-4 12 45,4-4 0,-1 2 45,-5 24 0,-11-34-90,9 39 180,-40 2-90,23 11 126,-46 16-126,36 2 0,-61 8 0,-10 0-3482,29-4 3347,-21 0 0,1-3 45,34-11 0,-35 0 0,24 0 0,-4 4 0,3 0 0,19-1-45,-20 9 0,2 0 45,31-8 0,-38 21 0,51-23 0,-10 7 0,8-9 0,2 0 0,14 0 3392,10 0-3752,0 0 270,10 0 180,24 0-180,-5 0 90,23-1 0,3 2 0,-5 7-90,49-6 90,-10 6-90,-31-8 135,11 1 0,3-2-45,-2-7 45,2 4 0,0-2-45,6-13 45,-20 14 0,-3-1-45,-3-10 90,13 14-90,-39-6 90,-2 16-180,-3-6 90,-18 14 0,28 3 0,-26 2 0,16 6 0,0 8 0,-16-3 0,37 46 0,-37-32 0,11 5 0,0 1 0,-14-6 0,9 9 0,-1 2 0,-7-2-45,2 6 0,0 1 45,-5 2-3482,-10 33 3482,7-39-615,-11-1 1,-3 0 704,1 4-345,-6-3 1,0-5 254,6-19-88,-15 26 88,28-46 2487,-8 19-2487,11-31 1498,0 7-1498,0-9 876,0 0-876,-10 0 357,7 0-177,-7 0-180,0 0 0,-4 0 90,-30 0-90,15 0 0,-57-17 0,42 13-1696,-5-4 0,-2-1 1516,-11 1-999,-4 7 0,-2 0 1089,-5-6-599,1 9 0,3 3 689,25-3-413,-53 6 323,55-8 1646,-36 0-1646,39 0 2376,-16-8-2286,39-2 2349,-5 0-2439,21 1 1039,0 9-769,0 0 131,0-8-221,0-2-90,0-9 0,0 0 90,0-33-90,0 8-1696,0-26 0,0-7 1696,0-14-90,0 13 0,0-15 0,0 13-383,0 29 1,0 1 382,0-38 0,0 4-270,0 20-360,0 6 720,11 19 0,-9 6 0,9 22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47.74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165 354 7533,'-37'0'-180,"3"-8"90,21 6-180,-8-5 90,19 7 360,-9 0-450,11 0 180,0 0 0,11 0 180,-9 0 0,9 0-90,-1 0 0,3 7 90,0 4 0,-2 7 135,0 30 0,-1 6-225,-5 10-783,6 21 0,-1 4 1053,-10 4-270,0-27 0,0 3-1167,0 0 0,0-1 1212,0-13 0,0 2 0,0 41 0,0-3-1817,0-4 1727,0-31 0,0-6 135,0-19-90,0-25 911,0-1-1001,0-9 0,0-17 90,0-4-450,0-66 270,0 29 45,0-22 0,0-3-45,0 2-135,0-18 1,0-1 2442,0 9-2188,-2 25 0,-2-10 0,-1 11 3292,-8-18-3232,-3 6 0,-2 6 90,3 28 450,-27-1-360,37 36 90,-27 41-91,30-7-89,-4 23 0,1 5 0,5 4 0,10 18 0,1 3-90,-6 0 45,11-1 0,0 1 45,-14 13 0,14 4 0,0 0-180,-11-1 90,11-4 0,-1-9-90,-12-45 120,7 4-210,-10-51-179,11-59 359,-9 14-135,3-25 0,1-6 45,4-5-1347,-10 20 1,3 1 1256,18-5 90,-19-8-577,19 15 487,-18-5 0,18 1 90,-19 20 180,9-1-90,-1 34 450,-7 60-180,-3-3-90,0 35 0,-3 9 0,-7 1-754,6-14 0,1 13 0,-1-10 619,-2-20 0,-1 0 14,0 23 1,0 10 0,-2-11 880,-3-22 1,0-2-851,5 31 0,1-5 557,-4-15-737,-1 17 90,9-53-270,-9-25 180,11-33 0,5-21 1,1-6-1,-4-17-329,9-9 0,-1-2 329,-7-1-30,3 24 0,3-10 0,-3 8 30,-4 16 0,-2 1-461,4-20 0,0-9 0,-1 9 641,-3-29-416,-5 5 1,-1 6 325,4 28-95,-9 2 1,1 6 274,7 27 2112,-7-19-2112,10 34 1749,-11-7-1929,9 15 1209,-9-14-1119,11 14 635,0-15-725,-10 15 269,-3-6-269,0 8 180,-8 0-180,18 0 90,-7 8-180,10 3 180,10-1 0,3 6 180,63-14-270,-18 6 90,3-10 0,0-4-90,5-4 90,8-9 0,3-5-90,10-10 90,-24 7 0,9-5 0,-9 4-90,23-9 0,-8-2 0,-4 1 0,-19 16-3572,13-5 3662,-45 18-90,-12 9-90,-11 0 90,0 0 90,0 9 90,-21 1-180,5 9-180,-60 16 180,42-12-90,-13-1 0,-2-1-180,7 0 0,-37-2 0,40-2 270,-37-7-90,56 0 180,-43 7-180,58-15 3662,-16 14-3572,21-14 90,21 6 0,-6-8 270,40 0-180,-16-8 180,50-2-450,-44-9 270,41 1-270,-26-1 0,13 9 90,-13-7 0,-5 15 0,-39-6-180,15 8 180,-28 0-270,7-9 270,-10 7-180,0-6 90,0 8 90,11 0-90,-9 0 90,9 25 90,-11-11-180,0 63 270,0-40-135,0 22 0,0 3-45,0-4 45,-1 23 0,2 2-45,9-11 45,-3 26 0,-1 1-250,7-16 205,-2-16 0,1 12 0,-3-10 0,-4 24 0,16 5 0,0-5 90,-16-33-90,16 25 0,-21-75-90,0-26 90,0-7-90,-5-25 0,-1-7-90,4-14 45,-9-20 0,1-4-135,7 1 90,-1-8 1,-2 2-1437,-5 17 1571,10 15 0,0 1 45,-10-18-89,11 21-1,-10-33 269,7 59 44,-18-23-223,19 46 531,-19-3-531,18 24 90,-7 27-90,10-1 90,0 19 1531,0 9-1531,10 4 0,1 3 90,-6 24-150,7-30 0,5 9 0,-4-10 60,-8 16 90,6 13 0,-1 1-180,-10-3 90,0-18 0,0-1-15,0 7 105,0 5-270,0-32 0,0-6 90,0-34-90,0-1-90,0-9 180,0-9-3662,0 7 3662,0-6 0,0 8 90,-21 0 0,16 0-90,-37 16 0,16-11 45,-26 10 0,-6 3-2314,-5-6 2269,7-2 0,3-1 0,6-1 1537,-53 0-1717,30-6 45,-13 3 0,1-1 135,19-4-45,-13-4 0,3-1 45,37 3-90,-50-6 0,59 8 270,4 0-90,12 0 0,32 0 0,-5 0-90,60 8 180,-21-6 0,15 3 0,3-1 0,11-4-91,14-3 1,0-3 360,-9-4-450,4-2 0,-1-3 90,-11-5-135,-17 6 0,-5 1 135,-17 2-90,0-6 0,-42 15 0,0-7 359,-42 26 2983,21-4-3522,-55 31 180,37-22-90,-19 9 0,-4-1-90,-1-6 0,-22 3 0,-2-2 0,14-4 45,-10-10 0,1-3 199,11 0-199,-4-5 0,-1-6 225,5-13-1023,-20 3 933,67-6-118,48-6 118,5 13 90,27-12 0,5-3-90,2-7 270,-3 9 0,12-4 0,-8 5-410,25-12 200,-23 9 0,10-5 0,-12 6 30,12-1-180,8 0 0,-6 2 90,-41 15 90,36 1 0,-81 9 817,5 17-996,-31 4-782,8 8 422,3-2 512,12-17 0,1-1 1,-3-9-1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11.71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95 57 7533,'-34'-19'-990,"8"9"-4760,2 1 5660,14 9 1499,10-8-1319,0 6 859,0-6-949,0 8 270,0 0-180,10 0 3482,3 0-3482,11 0-90,-1 0 180,1 0-90,-1 0-90,1 0-90,31 0 180,-34 0-180,52 8-90,-65 3 180,34 15 0,-40 4 90,9 23-90,-22-11 135,-4 6 0,-4 0-135,-10-1 135,-8 13 0,-1 0-46,6-12 1,-2 0 0,3-1 0,15-14 0,-5 11 0,21-34-180,32-1 180,-14-9-180,58 0 90,-34 0-449,57-9-1,-55 7-180,53-7-269,-34 18 899,-1-7 0,-7 15 0,-31-7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38.4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69 7533,'21'-26'809,"1"1"-989,9 15 180,-7 3-90,-3 7 270,-2 0-90,-7 0 0,19 22 180,-16 7-450,4 7 90,-9-3 90,-8-16 0,7 0-719,-9 0 179,0 0 0,0-8 540,10-1 0,2-16 0,10-1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12.06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141 40 7533,'-26'-8'-540,"5"6"270,11-6 270,-3-1 0,0 7 0,2 2 180,11 19 0,0 2-90,0 22 180,0-20-90,0 70-90,11-51-45,-1 19 0,3-2 44,13-22-178,19 32 89,-9-57 179,43-4-89,-35-26-90,1-11 0,-4-5 0,-12-11-1275,16-34 1185,-32 40 90,8-7-180,-19 9 1,-2-17 179,-23 21-180,-35-19 180,-4 31-180,-5 13 0,0 5 90,5 6-90,-2 15 0,10 8 90,36-2 90,-14 61 0,53-48 0,5 34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12.39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24 178 7533,'-13'19'-1080,"2"0"1350,22 7-270,2 12 270,21-7 0,-8 13-180,8-24-90,0 7-3892,13 1 3982,3-16 310,49-12-400,-42-21 180,-15-12 0,-5-5-90,-3-7-542,-29-11 0,-8 0 362,1 9 0,-26 0 0,-10 6-90,-17 19-45,0 3 1,-2 5 44,-8 11-45,13 9 0,4 5 225,17 12 0,-11 22 0,42-7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59.20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1 298 6723,'13'0'-629,"-3"0"539,-10 0 90,0 0-90,0-8 90,0 6 0,10-14 0,-7 14 0,8-15 0,-11 15-90,0-23 90,0 13 0,0-24 0,0 16 0,0-16 0,0 16 90,10 2-90,-7 1 269,7 7-179,-10-18 180,0 16-270,0-5 180,11 51-90,-9-10 0,9 72-180,-11-41 135,5 13 0,0 3 45,-2 6-45,2-2 0,0-1-45,-5-7 0,-1-9 0,2-5-90,10-18-90,-9 9 180,9-36-180,-11-16 90,0-2-359,10-42 359,-7 25 0,7-33 0,-10 15 90,0-30 0,0 4 0,0-9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7:59.8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1 244 7533,'0'-55'-1170,"0"30"1170,0-16 90,0 39-90,0-6 90,0-1 90,0 7-90,0-6-90,0 8 270,10 0 0,-7 0-270,18 0 360,2 0-270,3 0 89,40 0-179,-25-8-3302,48-3 3392,-47-7-880,26 8 0,3 1 790,-17-10-421,27 13 1,0 2 420,-23-5-200,-3 13 1,0 1 199,-3-3 1787,37 15-1787,-47-15 90,44 6-90,-65-8 1609,31 0-1609,-39 8 90,11-6-90,-1 6 0,-10-8 1187,8 9-1097,-8 1 911,0 1-911,8 14-90,-18-21 90,7 37-90,-10-27 90,0 80-90,0-53-45,5 26 0,1 3 45,-4-12 0,9 39-90,-11-41 718,0-8-628,0 8 0,0 0 0,0-2 0,0 41 0,0-43 0,0-19 0,0 13-90,0-20 90,0-15 0,0-3 0,0-8 0,-11 0 0,-2 0 0,-21-8 0,19 6 90,-38-15-180,35 15 180,-68-15-90,41 7 0,-39 0 0,-4 1 0,17-1-45,-16 4 0,2 3 45,30 3 0,-12-3 0,3-2-90,25 4-90,-45-7 180,71 8-449,0 0 359,3 0 90,10 0 0,10 0 0,3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01.05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38 6363,'-10'-21'270,"7"4"-180,-7 17 0,10 0 180,0 0-180,0 9-90,0 9 90,0 3-90,0 14 180,10 3-90,-7 9-90,7 9 90,1 33 0,-9-16-1786,4 5 0,-1 1 1696,-5 10-1180,0-8 1,0-4 1269,0-13-495,0 23-45,0-64 0,0 1 91,0-32 359,0-18 0,10-5 0,3-14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01.60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24 169 7173,'-10'-20'0,"7"4"-270,-7 7 270,10 7-90,0-7 450,21 9-270,-6 0 0,19 0 0,-21 0 0,19 0 180,25 0-181,8 0-89,-9-3 0,1-2 90,19-5-45,-4-3 0,-1-1-45,3-7 135,18 6 0,-2 3 45,-35 1-90,22 6 0,-5 2 0,-38 3-90,42 0 180,-39 8-360,-1-5 180,30 13 0,-35-13 90,45 5-90,-58-8-90,24 8 90,-29-6 0,21 15 270,-19-7-270,6 1 90,0 14-90,-15-13 0,25 32 0,-29-22 360,19 30-360,-18-29 90,7 37-90,-10-27 179,0 46-358,0-35 134,0 7 0,0 1-135,0-4 0,-10 47 0,7-54-180,-18 5 90,19-19-539,-19-9 449,18-7-989,-18 5 1349,19-14-848,-9 6 0,1-8 0,-3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01.9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142 1 7533,'-50'0'-990,"6"0"900,31 0 0,-8 0 270,18 0 0,-7 0-180,20 0 270,-7 0 0,28 0-90,-15 0 269,49 0-359,-23 0 180,47 0 0,-37 0 0,26 3 0,6 2-180,8-3-1741,7 2 0,0 0 1471,-7-4-268,-26-2 0,9-1 0,-10 0 448,19 1-154,-5-3 0,-7 2-26,-35 3 90,7 0-90,-18 0-89,8 0 179,-10 0 1090,10 0-1450,-18 0 450,15 0 0,-18 8 0,10 2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20.15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202 226 7533,'0'-78'-720,"10"24"450,-7 29 90,18 15 0,-18-1 270,7 36-180,-20 0 90,-4 37 0,-9 11 0,-1-11 0,9-5 0,-4 0 0,-17-1 90,13 5 0,-1-2-90,-13-12 0,14 24 0,23-60 90,34-55-90,-6-2-1131,10-6 1,10-11-1,-5 7 1131,11-24 30,0 17 0,11-10 0,-11 13-30,-4-1 0,11 11 0,-5 5 0,-35 25 0,21 28 0,-53 15 0,-23 34 0,-7 6 0,-9 1-961,-10 10 1,0-1 960,7-10-615,7-7 0,4 1 615,10-1 1410,-10 14-1410,53-67-90,44-49 90,-11-8-45,25-7 0,3 0 45,-9 3 0,13-8 0,0 4 0,-19 23 0,-10-2 0,-5 4-90,-16 25 2011,-5 12-1741,-31 12-180,-24 49 0,-6-26 45,-8 23 0,-3 4 45,-6-2-45,1 0 0,2 3 45,2 13 0,-6-15-90,45-26-180,57-95 180,11 10 432,-10 2 0,7-9 0,-5 6-432,-11 15 0,1 2-90,36-28 1,-5 1 89,-23 3-45,5 29 0,-4 3 45,-25-3 90,11 45 89,-45 9-134,-22 32 0,-6 6 135,-6-1-150,6-8 0,-7 9 0,6-8 150,-15 16-90,5 5 0,4-5-90,20-31 1286,7 18-1646,55-75 360,5-4 0,29-24 0,-8-3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20.95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354 169 8775,'13'-38'-166,"8"8"-542,-19 4 82,9-1 702,-11 15-128,10-5 72,-7 9 62,7 6-74,-10-7-38,-10 34-3111,-35 31 3185,14 6-1078,-22-1 1,-1 1 1081,17 4-361,-17 9 1,1-3 431,22-21-178,-4-2 0,15-13 105,28-34 1649,28-45-1788,38-19 339,-27 12 1,0-2-294,-10 17 0,-1 2 124,32-29-94,-32 25-81,9-1 87,-19 9-459,18-6 452,-28 23 102,15 12-155,-39 20 244,-36 67-79,10-29-506,-14 3 1,-1 0 609,8 1 395,-15 9 0,2-2-482,17-16 643,-8 5 1,17-14-767,36-40-269,26-22 256,18-16-1395,-2-9 0,2-1 1403,24-1-111,-26-2 1,5-11 0,-6 9 997,27-9-924,-9-15 0,-4 1 1005,-13 29-666,-3-11-164,-23 35 63,-24 19-247,-3 19 220,-28 19-149,5 1 136,-17 15 0,-3 4-50,-12 12 1,16-18 0,-6 8 0,8-6 1,-7 22-85,-10-9 1,6-3 3523,30-10-3784,-20 8 424,41-43-591,41-36 280,-9-14-5,35-30 0,7-8 88,-36 32 1,0-1-1113,12-12 0,5-7 1,-6 9 1064,16-15-401,-9 14 1,-2 1 574,-10 4 58,11 1 75,-44 43-185,-53 60 172,0-12-71,5 2 1,-7 11 0,2-9-114,-28 14-6,28-11 0,-1 9 0,8-12 102,3-11-759,4 8 0,14-5 467,35-30-247,26 3 1,16-36-1,18-10 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28.79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166 0 7533,'-14'21'-990,"-6"4"900,17-15-90,-8 8 270,1 1-180,7 0 90,-7-9 180,0 23-180,7-18 180,-8 28-180,1-22 90,7 6-90,-18-9 180,8 18-180,0-14 0,3 31 90,10-31-270,0 13 180,0-8 90,10 10-180,3-14 0,21 19 90,-7-38 0,17 20 0,-28-21 0,25 13 0,-25-13 0,18 5 0,-21-8 0,-2 0 0,-11 0 90,0 0 0,0-25-180,0 11 180,0-22-90,0 9-90,0 6 90,0-14 90,0 14-180,0-5 90,0-9 0,0 12 0,0-12 0,0 24 0,0 3 0,0 33 180,0 6-180,0 17 0,0 5 270,0 11-270,0-12-180,0 10 180,0-8 90,0-12-270,0 28 180,0-37-720,0 3 720,10-28 0,14-41 0,2 0 0,8-32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38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51 6004,'22'0'0,"-10"0"90,7 0 89,-7-7-179,9 5 540,1-13-270,-10 5-90,7 1 0,-17 1 90,8 8-1,-10 0-89,-10 0 90,-2 15-180,-9-3 180,-10 35 270,7-9-360,2 14-270,13-19 0,9 0 180,9-15 179,22 22-179,-4-27-90,32 10 0,-13-15 0,18 1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29.09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94 1 7533,'-26'0'-1080,"-5"0"1080,18 8 90,0 2 0,2 1-270,11 5 90,0 3 180,0 10 0,11 25 90,-9-13-90,30 38 90,-27-44-180,47 41 0,-34-59 180,37 16 0,-18-49-180,-11-5 90,-5-8-90,-21-39 0,0 39 90,0-65-90,0 60-180,-21-29 180,5 43-720,-28-5 360,18 22 360,2-5 0,3 25 0,8 4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33.92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118 355 7678,'-10'-39'-871,"7"-13"809,-7 29-39,-1-12-78,9 17 96,-9-1-16,1-8 165,7 6 6,-7-22-7,10 28-97,0-26 102,0 36-184,0-11 175,10 16-169,-7 25 108,7-10 45,-3 36 0,-3 7-45,-2-12 45,0 30 0,-4 1-45,-11-27 0,2 2 0,-1-1 270,-1-9-90,-8 20-180,18-39 0,-7 2 0,10-33-90,31-11 180,-13-2-270,58-22 180,-45 28-180,35-18 180,-40 31 0,8-14 0,-11 13 0,-10-5 0,-2 8 90,-11-8-90,0 5-180,-11-30 180,9 19 0,-19-38 0,18 29 0,-7-20 0,10 30 90,0-3-90,10 24 270,-7 36-180,7 32-1199,-10 5 1199,0 0-838,-10-10 568,7-37-290,-7 27 200,10-49-296,0 5 566,0-17-510,10-8 0,3-11 0,11-10 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34.1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48 131 7533,'-14'-10'-540,"-6"-7"270,17 15 0,-7-6 540,10 16-180,0 2-90,0 10-90,0-2 180,0 42 0,0-31-45,13 22 0,5-1-135,0-20 135,13 10 0,3-4-45,-5-21 0,37 10 90,-38-33-90,17-36 0,-32 9 0,-13-60 0,-13 48-3572,-32-31 3572,27 38-686,-23 4 0,-2 2 596,20 7 90,-32-14 0,34 41 0,8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5.6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0 7533,'-11'29'-900,"9"-1"720,-9-1 450,11 2-90,0 8 0,0 25 0,0-18-90,0 26 90,0 11-270,0-17 90,5-2 0,1-1 90,-4-5-270,9 39 0,-11-70-630,10-1 541,-7-34 269,7-16 0,1-12 0,2-10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5.99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47 219 7533,'-13'-27'90,"-8"6"-90,19 3 269,-9 1-89,11 7-180,0-9 180,32 0-450,28-8 450,5 15-270,24-13-45,-3 18 1,3 4 178,-36-3 1,4 1-823,26 3 0,13 2 0,-14 2 689,17 9 29,-35 1 0,8 4 0,-12-1 60,13 10-135,-9 4 0,-7 2 135,-29-8-90,14 29 90,-29-30 0,21 55 0,-18-40 0,15 34 0,-28-34-1280,11 26 1,3 3 1279,-1-6 109,-4 14 0,-1-3-109,0-30-514,-11 29 514,0-36 0,0 1-270,0-27 2725,0-8-2455,-31 9 0,23-7 0,-24 7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6.20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 5824,'55'8'809,"-13"-6"-449,36 6 0,13 0-360,-2 3-803,-28-3 0,4 2 713,9 3 0,1 1-135,-12-4 0,2 0 0,26 8 1,-2-1-756,-31-10 0,-4-1 980,0 7 0,-3-1 0,17-10 0,-21 7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34.84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24 104 7533,'13'-30'-1439,"-3"-3"1169,-10 31 270,0-7 0,0 1 180,11 6-1,-8-7-179,7 9 90,-10 0 0,0 9-90,0 1 90,0 17-90,-10-6 0,7 39 90,-18-34 0,8 35-90,0-41 180,2 24-180,11-30 270,21 20-270,-15-32 0,46 6-180,-34-16 90,47-11-90,-36-2 180,36-6-90,-46 9-359,33-18 538,-47 14-89,27-39-89,-30 37 358,9-36-269,-11 45 270,-21-18-270,16 31 90,-27 2 0,30 19 0,-19 51-90,13-14 0,3 2-90,-8 37 135,6-37 0,3-4-45,4 2-180,0-6 0,11 28 0,-9-42-89,19 24 179,-8-48 90,0 5 0,19-17 0,-6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35.11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95 171 7533,'-24'0'0,"11"0"270,-8 0-630,8 0 180,0 0-90,3 16 90,10-3 270,0 14-180,21 0 90,-6-7 90,19 16 90,-10-24 90,20 22-270,-15-30 270,36 4-180,-36-19 89,26-33-89,-39 20-180,5-28 90,-21 15 0,0-3-359,-32-22-1,14 29-180,-47-19 360,36 40 180,-26 12 0,29 29 0,-8 19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6.53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20 7173,'0'-11'-90,"0"2"630,0 68-271,0-28-179,0 27 0,0 4 0,0-6 0,0 32-629,0-7 269,0-10-180,0-8 0,0-1 450,0-5 0,11 29 0,2-57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6.7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1 365 7533,'0'-65'60,"0"-1"0,8-2 0,5 8 119,2 19 1,19 4 0,11 12-180,-6 22-90,18 3 180,-10 10-180,0 10 180,2 5 0,2 1-90,9 1 0,26 16 0,0-1 0,-20-15-202,-1 0 0,0-2 22,6-6 342,2-9-432,8 15 90,-21-21-540,19 37 541,-38-26 3,14 28 1,-42-14-1,-2 9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51.56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44 0 7043,'0'19'1572,"-10"12"-869,8-20-217,-8 21-184,10 17-244,0-9-16,0 32 80,0-34 293,0 19-4666,0 32 4105,0-34 38,0 9 0,0-3-45,0-17-223,0 51 286,0-63 90,-9 31 56,6-50 2496,-6 10-2531,9-23 847,0 0-1463,0-15 799,0 11 0,0-27 0,0 12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6.97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19 7353,'89'-10'539,"-21"3"-494,-14 6 0,4 2-1949,5-1 1,-1 0 1813,-10 0 1,1 0-1,13-1 0,4 2-1245,10 6 0,-3 2 1155,-27-4 0,-1 2 180,25 10 0,-4 2 0,-10 1 0,-3 6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7.41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0 7533,'-23'79'0,"10"-23"0,1 5 0,3 1-2491,6 2 2221,-7 33 0,10-5 91,10-20 179,-7 17 0,18-33 0,-8 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8.05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0 7533,'-13'10'-270,"3"7"270,10 1 270,0 11-90,0 9 134,5 29 1,0 11-450,-4-18 0,1 2-1225,9 27 1,-1-2 1269,-9-31 1,1-4-181,18 45 90,-6-41-353,9 31 1,1-47 0,-1 5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8.32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0 131 7533,'0'-37'449,"0"7"-6109,11 12 6200,12 1 571,3 15-841,29-14-181,5 14 1,24-7 90,-1 9-225,-26 0 0,-1 0 135,22 0-135,-11 0 0,-1 0-45,13 0-135,-10 11 1,-5 3 134,-17 1-45,0 12 0,-10 6 135,-32 0-45,6 17 0,-1 4-135,-10-5 45,0 23 0,0 2-315,0-14 450,5 9 0,0 0 0,-2-13 0,7 22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8.54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1 225 7353,'47'0'539,"10"-9"-449,14 7-5750,12-15 6020,11 7-270,-43 2 0,3-3-674,20-6 0,1-1 539,-13 6 0,4 1-166,10-4 1,7-1 0,-9 3 210,-21 7 0,-2 0 0,25-9 0,-11-3 0,-31-2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18.68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 8162,'0'29'990,"0"40"-900,0-15-3891,0 45 3531,0-6 90,0 2 479,0-38 0,0 4-299,0 12 0,0 1 0,-5-8 0,-1-1 0,0 12 0,-1-1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0.10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 76 7533,'-23'-11'-990,"10"-6"1170,2 15-90,11-6-90,0 0 0,0 6 360,0-14-270,0 14-90,11-7 0,2 9 90,21 16 90,-8-3 90,18 47-270,-17-25 44,-4 20 1,-2 2 45,-5-7-135,-4 4 0,-3 4-3706,-9 27 3661,0-21 0,0 4-806,-11-49 537,-2 0 359,-10 8 0,-1-7 0,0 7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0.50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48 142 6993,'-26'0'-1169,"5"0"1439,31 0-181,3 0 181,11 0-180,0 0 0,-1 0-90,1 0 450,20 0-360,-15 0 0,57-8-270,-52-3 270,42-16-270,-50 14 0,8-19 180,-21 27-90,-13-19 90,-13 22 90,-21-15-180,8 15 450,-29 2-180,37 10 0,-24 9-180,39-9 90,-7 6 0,10 3 0,0 2-180,0 14 0,21 3-90,5 0-270,21 0-449,42-11 899,-32-17 0,21-10 0,-44-10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0.79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236 0 7533,'-39'0'-270,"-13"0"90,15 0 90,-2 0 0,5 8 90,13-6 90,18 15-90,-7-7 90,10 10 0,0 6-90,0-5 0,31 6 90,-23-16-90,55 5 0,-45-6 0,58 9 0,-55-9 90,31 6-90,-49-14 90,7 24-90,-10-22 90,-21 29-180,6-21 180,-30 16-450,29-18 90,-15-2-270,28-8 1,-7-8 539,20-2 0,-7-18 0,8-1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1.02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94 0 7263,'-36'9'0,"12"-7"0,3 15 90,19-15-90,-9 14-270,11-14 90,11 39 180,-9-24 90,30 60-90,-17-42 135,8 12 0,-1 1-135,-7-2-45,1 6 0,0-1 45,-3-5-90,0 50 90,-3-62-810,-20 27 810,7-49 0,-18 13 0,8-15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7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442 53 6813,'-25'-10'900,"-4"-5"-631,17 13 181,-20-6-450,-3 0 180,1 6 0,-8-6-90,8 16 0,-1 2 90,4 8 359,-21 30-539,32-23 135,-7 22 0,5 2 45,20-12-90,-8 37 0,10-31 0,10-6 0,12 52-90,2-35 45,-4 9 0,2-3-225,13-15 270,-1 35-540,-2-43 270,-10-1 180,-10-10-899,18-3-1,-25-19 91,14 11 539,-19-22 270,0-11 0,-10-9 0,-2-8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1:51.85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43 34 8713,'-24'-19'-602,"5"4"581,19 15-48,0 0-27,0 8 1026,0 1-331,0 9-149,10-2-3,-8 2-66,17-1-250,-7 15 324,10-11-265,-1 34-512,1-32-140,19 24 19,-25-36 256,42-11-404,-51-18 1088,50-32-694,-40 5 310,33-22 1,-26 22-1,7-5 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08:31.13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56 7533,'0'-21'-315,"0"-4"0,21 23 0,5-6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35.428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71 19 8716,'-27'0'-989,"7"0"899,9 0 90,8 0 90,-7 0-270,10-8 639,0 6-181,0-7 45,0 9-323,0 0 90,21 17-122,-16-5 292,37 57-153,-37-32-55,11 37 1,0 5-128,-14-4 94,4-11 1,3 12-1,-3-9 268,-3 24-93,6 1 0,3-1 110,1-15-210,-7-13 1,1-3-11,3-9-3391,1 36 3245,2-51-279,0 23 383,-3-38-109,-10-2 118,0-19 184,0-10-192,0-9 3313,-10-16-3423,7 20 137,-18-34-322,19 34 712,-9-37-629,11 29 79,0-28 90,0 28 0,0-29-66,-10-13 74,-3-13 84,0-7-90,2 27 1,1 2-88,-3-10 56,6-4 1,1 1-8,-5 11-29,10 2 0,2 0 73,-1 5 55,0-14 2,0 28-1,0 1 9,0 24-16,0 4 69,0 10-86,-10 81 2,7-39-1305,-2 8 1,0 1 1298,5 3-36,0 0-375,10 33 358,-9-38 1,1 3-1123,8 16 0,1 1 1166,-10-12 0,0-2-71,10 11 1,-1-3-53,-7 16 57,9-18 1,-3-2-16,-28 4 163,25-3 1531,-38-45-1731,30-17 215,-9-34-566,11 18-125,21-78 515,-5 55 693,0-11 0,2-3 0,5-8 1,1-22-1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36.66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71 262 8716,'-13'-30'-987,"-19"-21"1243,27 34-25,-16-24-197,21 31 235,0-1 13,0-5 42,0-3 90,0 7-249,0-22 141,11 30-359,12-13 160,-7 17-250,47 0-181,-53 9 149,84 9-206,-60 3 199,20-2 0,2-3-150,-12-3 260,16 1 0,-2-3-227,-22-9 299,22 2 1,2 0 182,-16-4-27,56 0-64,-59 0 73,46 0-32,-56 0 74,45 0-119,-47 0-54,15 0 16,-31 0-120,8 0-91,-18 0 90,7-8 195,1 6-137,-9-7 337,19 9-556,-18-8 270,7 6-91,-10-6 59,0 8-107,0 8-176,0-6 139,11 15-279,-9-15 377,9 31-110,-11-19 91,0 47-58,0-29 107,0 23 69,0-18-498,0 0 439,0 9 0,10 35 0,-7-25 0,6 4 0,3 0 0,1-5 0,-2-1 0,1-2 0,1 0-90,-2 27 90,-1-46-90,-7 18 90,7-38 0,-10 3 180,0-16-1,0 0-179,0-8 410,-10-2-410,7-25 0,-18 4 89,19-23-448,-30-18 269,27 26 0,-26-23 0,28 32 90,-7-2-180,10-7 180,0 26-90,0 12 90,0 26 90,0 44 180,0-16-270,0 9 0,0 1 180,0-7-90,5 11 0,0 0-90,-2-21 90,7 46-1,-10-45-89,0-9 90,-10 10 0,7-29-90,-18 7-90,8-11 90,0-8 0,-18 0 0,25 0-90,-14 0 180,20 0-180,-11 0 180,-2 0-180,-21-8-89,8 5 179,-39-13 0,23 6-45,-7 0 0,-2 1 45,-3-1 0,-6 1 0,-1 1 0,-7 6 0,-3-1 0,-1-2-90,-9-3 90,23 8 0,3-3 0,6-13 0,-27 14 0,45-15 0,-24 15 0,31-7 90,11 9-90,3 0 0,10 0-90,0 9 90,21 1-90,-16 1 90,37 5 0,-16-13 90,42 5-90,-27-8 45,19 0 0,-2 0-45,-19 0 0,34 0 0,3 0 90,-16 0-180,21 0 0,3 0 90,0 0 0,-11 0 0,-3 0 0,-4 0 0,2 0 90,-45 0-180,-12 0 270,-22 0 89,-12 0-448,-14 0-271,-10 8 360,10-6-540,-7 6 450,28 1-90,-5-7-89,21 7 359,0-9 0,0 0 0,0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1:37.9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1425 1175 6273,'13'-10'-269,"-3"-7"269,-10 15 0,0-7 269,11 1-269,-9 7 90,9-16-90,-11 7 90,0-9 0,0-8-90,0-2 180,0-16-90,0 5 0,-11-30-90,-2 34 0,-10-49 0,10 50-90,-8-60 180,18 49-90,-7-41-90,10 12 90,0 5 0,0-2 0,0 26 0,0 9 90,0-9-90,0 15 180,-11-4-180,-2 25 180,-21 1-180,18 9 90,-15 0-180,18 0 180,-10 0-90,9 0 0,-6 9 0,-14-7 90,15 6 0,-43-8-90,43 0 0,-25 0 90,-1 0 0,6 0-90,-60 0 90,52 0-135,-12 0 0,0 0 45,15 0 0,-40 4 0,-5 0 0,19-2-45,-23 3 0,3-2-135,32-3 0,-20-8 0,55 6-90,12-23 180,11 21-90,21-21 90,-5 23 0,18-6 0,-21 8 90,-3-8 180,1 5 90,-9-5-360,9 8 450,-11 0-360,0 0 90,-11 0-180,9 0 180,-9 8-180,11-5 180,-10 30-270,-3-19 180,0 22 0,2-18 0,1 9 0,7-6 0,-7 31 0,-1-19 0,9 25 0,2 4 0,-11 0 0,10 24 0,2 0 0,-1-16-45,0 21 0,0-1 45,0-26 0,-5 14 0,0-2 0,2-29 0,-18 40 0,18-48-90,3-9 90,3-13 0,18-17 0,-18 0 0,49 0 0,-31 0 0,44 0 0,-18 0 0,3-8 0,2-1 0,19-4-45,5-7 0,-1-3 45,-15 0 0,10 4 0,1 2 0,-3 7-90,-7 7 0,1 6 225,-12 9 0,-3 3-225,29 8 270,-11 12-180,-42-16 180,-9-9 0,6 15-90,-17-21-180,18 29 180,-18-29 0,17 21-270,-17-14 180,28-1 0,-25-1 90,25-26-90,-18 4 90,0-39-90,-2 28-90,-11-45 90,0 44-180,0-51 180,0 49-270,0-67 0,0 57 225,0-17 0,0-4-225,0 2 219,0-41 0,-11 47 0,-2-4 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35.8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1 197 7533,'0'-29'-1260,"0"2"1260,0 16 90,0-5 0,10 6 0,-7 0 0,7-7 0,-10 6 90,0 1-90,11-7 0,-8 15 90,7-14-90,-10 14-450,0-6 180,0 16 90,0 28 0,0-4 90,0 39 0,0-39 90,0 29 90,0-39-90,0 22-90,10-31-90,24 20 90,-15-29-270,54 12 180,-63-7-180,64-7 270,-56-2-179,16-19 179,-13-2-90,-19-30 180,9 25-90,-11-50 89,0 49 91,0-58 90,0 59 0,0-26-270,0 42 270,0 10-180,-11 18 90,9 36-90,-9-11-90,10 8 0,2 2 0,-1-6-90,0 9 0,0 0 90,0-10-360,0 41-360,0-46 451,0-3 89,0-13 180,0-23 0,11-2 0,2-11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36.13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142 291 7533,'0'-19'-180,"0"0"0,-11 1 180,9 8-90,-19 1-90,18 18 180,-7 1 90,20 17-270,-7-7 180,18 32 180,-8-19-180,31 46 180,-15-44-90,36 34 0,-36-47 0,36-3-90,-36-22 90,37-64-90,-48 19 0,0-20 0,-5-2 0,-13 1-180,-18-2 0,-6 3 180,4 20-225,-32 10 0,-4 8 225,20 20-360,-28 16 1,0 12 359,17 16 0,2-4 0,1 4 0,-3 22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38.82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81 0 6363,'0'27'90,"0"-6"-90,-10 39 0,-3-24 0,-1 26 180,-6 0-90,17-10-90,-18 28 90,29 3-90,-5-37 90,10 3-180,7-49 90,-6 0 0,9-16 0,1 12 0,-1-29 0,1 20-90,-11-22 90,-3 14-90,-10-22 0,11 20 90,-9-29 180,9 29-180,-11-20 90,0 22-90,0-6 90,0 17 90,0 35-90,0-8 0,-11 67-90,9-46 0,-19 48 0,18-44-360,-18 45 180,19-50-270,-9 32 360,11-49-179,0-1 269,0-11 0,11-16 0,2-2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39.07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47 243 6993,'-13'0'-540,"3"0"540,-1 0 0,9 0 180,-9 8-180,11 2 180,0 9-90,11 8-90,2-7 360,21 24-270,13 12 0,13 4-90,-11-4 180,6-21-180,-39-24 90,36-36-180,-44 0 90,13-46-180,-34 21 135,-17-10 0,-5-2-135,-10 0-1696,-9-10 0,-2 8 1876,12 35 0,-11-29 0,34 56 0,8-7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44.82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38 6633,'0'-19'0,"0"1"0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45.46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2376 318 7533,'-23'-9'-1350,"-1"7"1081,-10-6 179,18 0 90,-15 6 0,8-14 0,-35 6 0,16-10 0,-54 2 0,51 7 0,-4 2 0,-1 2 0,-2 5 90,-17-6 0,-3 0-90,-4 5 0,-22-1 0,0 0 0,22 4 0,12 2 0,-11 0 0,10 2 0,-13 7-30,13-3 0,-11 1 0,10 1 30,-20 10 0,-3 1 0,3 2 0,15-1 0,4 12 0,4 1 0,18-8 0,-5 18 0,4 3 0,14-10 0,-7 16 0,3 3 0,17-9 0,-12 1 0,-1-3 0,14-13-3392,-16 28 3392,24-31-62,10 41 152,0-36-2338,0 33 2248,10-36-302,35 30 302,-4-21 0,10-5 0,13 5 0,-6-6 0,26 17 0,-7-3 0,0-3 0,-9-17 0,2 6 0,-10-16 0,6 0 0,0 1 0,4-1 0,23 1 0,-1-3 0,-28-2 0,-2-2 0,3-7 0,3-2 150,8 2 0,5-4-150,-14-5 0,4-4 0,-3 1 0,17 1 0,0-3 0,-14-4 0,1-4 0,-11 1 0,7-8 0,-12-3 0,0 0 0,7 3 1124,-8-26 0,-1-3-1034,4 8-1169,-8-13 0,-1-6 1169,11-14 2007,0-1-2097,-30 31 0,-2-4 0,3-16 0,-5 0 0,3-25-914,-10 1 1,-6 2 913,-13 21-324,-17-7 0,-8 3 324,-17 14 0,-21-13 0,-7 5-90,-14 25 60,22 6 0,-9-4 0,8 10 18,-26 13 12,7-2 0,0 3 0,-5 15 0,35 0 0,0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2:36.68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163 120 10057,'-23'0'-899,"-16"0"809,34 0-270,-14 15 883,10-3-224,6 5-119,-6 6 14,9-12-58,0 21 90,0-14-108,9 15-195,3-22-453,19 5-173,-7-24 380,17-32-31,-27 15 202,15-44-27,-27 38-47,8-18 219,-10 22 266,-29-5-255,22 21-35,-60-5-175,58 32 394,-49 10-105,44 10 132,-17 36-102,19-37 193,21 26-98,6-49-364,35 3 190,-14-22-63,26-26 45,-26 11-43,24-41 73,-44 41-125,32-26 300,-43 29-29,-5 2-13,-5 10-344,-62 29 295,36-1 64,-41 21-287,29-15 160,10 5-73,11-13 162,3 5 148,17-14-126,-8-2 31,20-8-494,2-23 445,0 2-265,-3-21-76,-9 23-326,0-11 453,0 26 1,0-19-1,0 14 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50.09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141 38 7533,'-39'0'-360,"-3"0"360,40 0-90,-19 0-90,18-8 90,-18 6 0,19-6 180,-9-1-630,11 7 540,0-7 0,0 9 0,0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51.62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47 150 14459,'0'-29'-264,"0"-6"506,0 22-31,0-11-84,0 21-43,0-13 66,0 14-194,0-6 360,0-1-316,0 7 0,0-7 0,0 26 90,0-4-90,-10 30 459,7-20-235,-7 37 113,-1-35 444,9 43-707,-9-43 715,11 27-789,0-31 0,0-2-459,21-3-1387,5-14 1039,11 6 3299,7-8-2991,-18 0-714,19-8 1119,-19 6-189,18-6 189,-28 8 1178,15-17-560,-28 5 181,18-32-36,-19 21-492,19-37-5,-18 36-148,7-37-94,-10 39 194,11-22-247,-9 32-60,9-5 91,-11 17-344,0 8-219,0 3 336,-11 32 212,9-18 80,-19 27-152,18-32-66,-18 40-211,19-24 623,-9 26-178,11-33-103,-10 23-76,7-27 162,-7 10 1,10-10 0,0-4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51.942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118 217 13984,'-13'-11'-4256,"3"2"2837,10 9 2298,0 0-244,0 9 52,0 1-197,0 9-123,0 0-170,10 0 215,-7-1 416,28 18-1375,-15-22-222,18 19-145,-21-31 618,28-10 315,-33-13 393,45-33 892,-38 12-729,9-28 633,-14 29 41,-31-29-667,6 45-844,-30-17-788,9 40 376,-22 10-167,19 13 704,-16 58 466,29-23-464,2 25 1,4-27 0,6-6-1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53.04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1247 76 13984,'-24'-9'-1625,"-10"-1"384,-2-9 167,-11 9 1025,10-7-386,-7 15 761,18-6-381,-19 8 55,-2 0 406,-13 0-74,-21 8 343,-2 3-455,5 6 0,-1 1 138,30-12 0,-2 3-559,-12 10 1,-7 6 0,7-3 0,-31 5 0,26 4 0,0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53.34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341 799 13984,'-36'74'892,"8"-33"1,1 2 54,-2 41-2802,-4-33 0,1 0 1942,17 1 1,1 0-39,-19 4 0,1 0-331,21-5 0,3 2 233,-14 0 1,3 3-427,18 33 0,9 0 140,-5-29 0,7 3 77,17 3 1,13 12 0,4-2 0,-3-13-720,4-4 1,7-6 615,3 0 0,11 6 0,3-2 0,-8-10-323,4-7 0,0-8 119,24 8 1,5-7 145,4-12 0,-3-7 160,-24-5 0,2-8 280,-3-12 1,9-9 0,0-3 0,-12 3 285,-2 0 0,-4-6 68,19-22 0,6-12 0,-14 4 391,-30 21 0,-6-6-386,0-16 0,3-15 0,-2-1 0,-5 9 337,0 4 1,-4 0-401,3-18 1,0-10 0,-7 11-277,-10 27 1,-4-3 27,-2-23 1,-3-18 0,0-3 0,0 12-14,2-4 0,-1-2-130,-2 16 0,0-13 1,-1-4-1,-1 6 0,-4 14 401,-4-2 0,-9 5-663,-12-8 0,-9-5 1,0 11-325,2 17 0,-8 7 164,-21-1 0,-12 2 0,6 11-18,21 17 1,-3 7 267,-25 7 1,-12 4 0,12 2 210,22-1 1,3 2 0,-38 16 0,3 6 0,2 14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54.70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0 7794,'0'29'-1476,"0"-2"1314,0-8 171,0-1-4,0 1-2,0-1-52,0 1 11,0 16 185,0-20-193,0 34 0,0-43 0,0 28 1,0-32-1,21 7 136,-6-9-180,19 0 90,-10 0 0,-1-9 0,11 7 0,-8-15 0,8 15 0,-10-6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54.86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94 0 7533,'-10'10'-1170,"7"-2"990,-18 1 180,8 9-4341,-10 28 4341,10-5 860,2 5-1130,11 14 270,0-25 0,11 61 0,-9-51 0,9 26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55.1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118 113 7533,'-36'0'-720,"12"8"450,3-6 90,19 14 0,-9-14 91,11 15 89,0-7 0,0 9-90,11 16 180,23 4-90,-16 1 0,24-13 89,-29-10-89,21-15 0,-18 5 0,25-7 0,-25 0 90,18-7-90,-21-4 0,19-7 0,-17-1 90,19-16-180,-21 4 90,19-48 0,-27 41-90,5-30 90,-12 47-269,-61 3 269,29 9-45,-25 22 0,-2 8 45,14-5-679,-4 12 1,5 4-1,17-1 1,-15 15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55.67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1886 150 7533,'-94'-27'-1709,"21"15"1709,15-13-793,24 23 793,0-7-3772,-2 1 3772,-11-2-349,-7-4 0,-2 1 349,-17 1-281,-24 2 1,-2 3 280,10 7 0,17 9 0,-11 6 0,11 2 0,-20 18 0,15-3 0,0 9 0,23 14 0,6 4 0,3-12 0,1 1 0,-10 23 0,4 3 0,18-13 0,4-2 0,-1-1 0,3 7 0,5 15 0,2 10 0,1-5 0,-3-2 0,1 4 0,6-3 0,2 14 0,1 0 0,3-14 0,1 1 0,4-4 0,0-4 0,2 5 0,5-3 0,13 19 0,7-7 0,-2-19 0,9 1 0,6-8 0,9 8 0,6-2 0,1-8 0,6-7 0,4-9 0,6 1 0,3 0 0,9 2 0,0-4 0,-4-10 0,-9-9 0,-3-9 0,5-7 0,10-11 0,8-8 0,-2-5 0,-13-1 0,-3-8 0,-4-4 0,11-4 0,6-3 0,-13-1 0,-24 1 0,-6-1 0,12-10 0,-2-3 0,-12 4 0,-3-1 0,6-4 0,-1-5 0,7-21 0,-2-4 0,-11 19 0,-3-6 0,-2-25 0,-1-13 0,-7 8 0,-4 15 0,-7 0 0,-8 8 0,-3-9 0,-3 0 0,-4 11 0,-6-4 0,-11 3 0,-12 3 0,-12-7 0,-3 1 0,4 11 0,-3-4 0,-7 6 0,-7 4 0,-15-5 0,0 4 0,12 11 0,9 10 0,0 7 0,-5 2 0,-6 0 0,6 5 0,10 10 0,1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56.60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1012 0 7533,'-82'40'-180,"0"0"0,0 1 0,0-1 0,0 0 0,4 6 0,-1 2 0,4 3 0,7 2 1,12 2 209,4 20 0,15 4 0,3 1-1126,0-1 1,3-1 0,7-9 1185,1 24 90,13 0-180,10 0 168,8-8 0,15 6-138,10-26 0,10 0 0,4 2-8,-5-4 1,4 4-1,2-2 1,1-5-195,11 6 0,1-6 0,6-3 149,-3-13 1,5-3-1,-1-2 1,-7-6 67,0 5 0,3-6-75,26-4 0,13-3 0,-11-5-15,-26-2 0,-1-7 45,17-12 0,10-9 0,-16-4 0,11-21 45,-14-14 0,-5-7 61,-5-17-47,-32 10 1,1-12 0,-4 6 463,0 11 1,-4-3-524,-5-28 0,-4-15 0,-4 12-55,-5 24 0,-2 3 55,-3-12 0,-1-7 0,-1 9-708,2 12 1,-2 3 617,-6-15 0,-7-3 0,-17-13 1,-6 4-85,12 30 1,-7 2 53,-17-12 0,-9-5 0,3 12-15,14 23 0,-4 6 75,-29-12 0,-14-1 0,9 11 60,21 16 0,-1 6-305,-22-4 1,-10-1 0,12 6 304,23 8 0,2 4 0,-34 1 0,-2 2 0,30 1 0,0-1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2:37.43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86 403 9246,'-21'10'30,"9"5"240,-7-5-1650,7-1 620,0 6 451,2-6 298,10 1-180,0 12 203,10-10-54,11 5-187,22-9 353,31-31-190,-23 2 72,-5-5 0,-4-5-77,-13-7 115,21-27-90,-38 35 136,-2-10-90,-10 23 0,-29 0 0,3 8 0,-46 9 0,24 2 90,-43 28-90,60-25 0,-36 33 0,62-26 0,-14 21 0,29-22 0,2 5 0,9-16 0,10-8 0,3-17-90,-1 4 90,18-49 0,-16-3 0,-1 7 0,-15-12 0,-29 65-90,-11-2 90,-13 24 0,-9 39 0,19-23-90,-14 52-90,33-44-269,5 39 449,5-42 0,43 18 0,-12-21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2:57.54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707 64 7533,'-73'68'-180,"1"0"0,-1 1 0,0-1 0,1 0 0,5-7 0,-4-1 0,4-1 0,12-4 1,19-7 179,23 44-2636,-8-7 2681,19-35 0,2 1-135,-11 45 90,11-40 0,0 6 30,0 4 0,-1 6 0,2-5-30,3 0 0,3 3 90,4 23 0,6 13 0,10-13-1328,23-15 1,7-7 1237,-20-14 0,0 2 0,4-7 90,17 3 0,9-15-445,31-19 0,0-13 400,-44-1 0,2-3-286,24-9 0,11-5 0,-11-2 241,-22-2 0,1-5 0,9-7 0,11-6 0,0-2 0,-9 5 0,1 3 0,-1-1 0,-4-5 0,9-6 0,0-1 0,-9 3 82,10-6 0,-6-6-137,-6-12 0,0-11 1,-3 6 586,10 1 1,-7-3-533,-18-8 0,-5-9 0,-5 9 0,-3 17 0,-6 0 30,-9-17 0,-6-11 0,-5 2-30,-3 14 0,-3 2 0,-6-1 30,-9-6 0,-7 0 0,-2 3 85,-5-16 0,-9 13-115,-11 30 0,-6 9 0,8 7 0,-2 4-45,-9 0 0,-3 2 90,-3 3 0,-5 1-45,-1 3 0,-5 0 0,3 4 399,-6 4 1,-6 4-558,-6 1 1,-15 2 0,-2 1 0,13 4 112,-4 6 0,-2 9-9,19-1 0,-14 5 0,-3 3 0,6 1 0,17 1-589,-5 15 1,9 5 642,-2-1 0,-3 5 0,15 1 0,27 1 0,9 1 0,0 2 0,1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10.1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377 459 6723,'0'-30'-180,"0"11"180,0 3 0,0-3-90,0-2 90,0-14 0,0 14 270,0-14 0,0-11-270,0 5 630,-21-38-450,5 44 89,-49-17-179,34 42 180,-45 10-450,47 19 270,-47 35-270,55-2 270,-2 4 0,4 2-90,19 0 0,9-4 0,3-5 0,4-24-90,60 16 0,-21-55 90,15 1-90,6-41 90,-24 4-180,8 3 91,-5 3 268,-39 32 1,15 29 0,-18 7-90,-1 33 0,0 7-90,11 6-1696,-16 17 0,0 1 1786,13-19-736,-18 3 0,-1-6 466,9-29-180,-10 23 90,0-50-989,11-18 1259,2-5 0,11-22 0,-1 7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10.62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212 18 7083,'-26'-10'-540,"5"2"540,21 8 1260,0 0-1171,-10 0 1,7 0 90,-18 0-180,19 0 90,-19 8-180,18 3 180,-18 7 0,8 1 0,-10 7 0,-1-5 0,11 14-90,3-14-180,10 22 180,10-19-360,24 19 180,5-22-180,16 8 1,0 2 269,-5 4-135,2 11 0,-8 4 405,-28-5 0,-6 42-270,-12-46 270,-26 0 0,-7-3 0,1-3 314,-19-6 1,-4-6-225,3-12-90,-14-11 0,44-11 0,14-16-90,10-52 0,0 22 0,0-41-360,0 26 180,10 20 0,-5 0 0,3 0 90,16 4-900,-1-47 720,-10 62-668,-2-10 0,-11 32 0,0 3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11.17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329 38 7533,'-23'-10'-720,"-11"2"900,18 8-90,-15 0-90,18-8 270,-11 5-270,1-5 90,-22 16-90,27-5 90,-24 13-180,29-5 0,0 15 90,-8 20 0,19 12 270,-9 0-360,43 21 90,-25-44-90,56 8 0,-55-35 0,76-32 90,-61 9-90,53-28 0,-60 22 90,15-6 90,-18 34 0,0 46 180,-2 4-1831,-14 6 0,-5 4 1740,-5 8-1049,-3 11 1,-2 1 779,-8-12-198,14-15 1,0-9 107,2-32-899,31-36 1079,-5-5 0,17-24 0,-9 9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11.69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235 0 7892,'0'10'90,"11"-2"0,2-8 0,10 0-90,1 0 90,-11 0-180,-3 0 270,1 0 90,2 0 0,0 0-270,8 0 90,-50 0-90,32 9-90,-55-7 180,36 7-90,-18-1 0,0 2 0,-3 0 90,11 7-180,-37 1-90,43 3 90,-35 14-90,42-14-90,2 6 270,22-8-3482,2-1 3482,21 1-90,2 0 90,11-1-585,15 14 1,7 5 584,-9-6 0,0 2-45,9 10 0,-5-1-45,12 12 540,-65-11-270,-22-20 629,-44 37-629,11-43 0,-10 9 0,-2-2-90,1-20-1259,-34 4 1169,50-18 0,5-18 0,24-1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12.15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368 19 7533,'-26'0'-90,"-16"-8"270,27 6-270,-19-6 180,10 8 0,1 0 269,-11 8-179,-13 2 0,-3 42-90,13-25 90,18 22 0,7 3-90,9-12 90,1 16 0,4 0-270,11-19 0,11 23 90,-11-49-540,71-2 360,-56-18-45,26-6 0,0-5 46,-26-5-361,27-44 540,-29 52-270,-2-32 270,-14 45-90,-10-12 0,11 16 360,-9 16-180,9 5 360,-22 66-360,9-21 359,-3 16 1,-1 2-3491,-4-4 2996,9-19 1,-1 0-226,-19 29-90,19-43 180,-9 22 180,22-59 0,2-2 0,10-8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12.59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306 131 7533,'0'-20'-180,"0"-5"180,0 23-180,0-23 270,0 21 90,0-21 0,0 23 179,0-15-359,-10 15 270,-3-7-180,-11 9 90,-20 17-180,25 4 90,-43 50 0,43-18 180,-13 4 0,-1 0-180,15 7-135,0-9 0,4-4-135,14-15 90,42 13-270,-10-54 180,17-14 0,1-7-359,-6-11 314,1-5 0,-3-3-45,-14 3-180,38-28 450,-48 45 810,24-8-450,-29 50-3033,0 53 2943,-3-4-90,-10 34 494,0-34 1,0-1-315,0 7-225,0 3 0,0-3 45,0-18 90,0 8-91,0-35 1,11-8-180,2-9 0,0 7 0,-3-7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13.24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353 0 7533,'-26'0'-630,"-5"0"630,28 0 630,-18 9-271,19-7-89,-19 6 90,-13 1-360,16 1-90,-24 9 270,8-1-360,5 10 270,-15-8-720,20 40 541,11-33 89,13 25 0,24-33-270,2-1 0,18 9-180,24 19 270,-13-5-1696,-9 3 0,-3-1 1786,-4-6-164,-18 14 1,-8 0 253,-13-22 173,-44 40 6,12-57-195,-44 5 195,48-26 2497,-17-1-2496,11-9-1262,-13-41 992,8 23 90,5-42 65,24 23-425,10 6-469,0-37 649,10 50-629,14-48 539,2 60 212,39-10 0,-23 27 0,26 8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13.65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460 37 7533,'-36'0'180,"2"0"-720,10 0 540,1 0-90,10 0 810,-8 0-361,18 0-269,-28-8-90,15 6 0,-28-14 0,18 14 180,-29-7-180,26 18 270,-15 26-270,20-10 360,1 59-360,10-54 180,23 55-360,-5-69 0,58 17-90,-32-33-90,58-25 90,-37 11 91,27-30 89,-40 23 539,16 3-359,-19 34-90,-9 7 90,-7 23-287,-20 0 1007,0 1-270,0 10-181,0-1 1261,0 24-1171,-10-26 1,-3 33-270,0-62-1709,2 7-180,22-39 1709,2-12 0,0-10 0,-3-9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15.14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0 8162,'-13'0'450,"2"0"-270,11 0 360,0 0-360,11 0-450,2 0 180,11 8 90,-11-6-270,7 15 180,-6-15-90,9 15 180,1 10-90,-1-4 0,11 70 90,-18-44-457,-4 11 0,-3 2 636,-9 9-134,-15-1 0,-2 1 45,9-1-450,-13-10 1,1-8 359,17-29-1349,-7 2 629,10-33 720,0-3 0,10-15 0,3-3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2:38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164 353 7533,'-22'9'-990,"10"-1"451,-7 0 359,17-6 180,-8 13 0,10-6 0,0 8 0,0 8 90,0-13 0,0 25-90,10-31 0,-8 24 179,36-28 1,-11 5-180,16-14 90,-12-18-90,-19 12 0,7-32 0,-17 31 0,8-18 0,-20 15 90,-2 8-90,-19-7 180,7 14 0,-36-5-90,32 14-90,-42 18 0,54-4 0,-23 27 0,37-28-180,12 13 180,13-24-180,59-39 180,-30 5 0,-4-16 0,-5-5-90,-7-11 90,-4-3 0,-4-2 0,-11-8-180,-8-26 0,-23 67 180,-55 29-269,28 21 195,-31 44 0,39-18 1,2 20-1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15.28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18 7713,'-14'0'-540,"4"0"270,10 0 540,0 0-360,21 0-360,36 0 450,-12 0 0,41-8 0,-36-2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15.57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72 523 7533,'-27'8'-630,"-4"-6"270,28 6 90,-7-8 91,10-8-1,0-2 899,0-9-269,10-16-270,-7 4-180,17-19 0,2-4 90,-14-6 0,17-5 0,2-1 180,-11 4-270,18 6 0,-21 31 0,-3 25 179,-10 9-89,0 18 0,0 12 0,0 20 0,0 5 0,0 16-45,0 15 0,0 1-1376,0-16 1241,0-13 0,0-3 0,0-6 0,11-2 90,-9-18 0,30-3 0,-6-7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20.62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249 560 7533,'13'19'0,"-2"-1"-360,-1 2 270,-7 6-90,7-5 450,-10 14-180,10-5 0,-7 57 0,8-29-90,-6 33 0,0 6-388,1-46 1,1 2 357,4 35 0,1 17 0,-1-12 30,-3-24 0,0 1-23,-1 7 1,2 14-1,-1 0 1,-1-15-537,0-8 0,-1-3 529,1 17 0,0 9 0,3-13 30,1-26 0,1-3 0,5 40 0,0-2 0,9 2 0,-8-9 0,-2-5 0,-3-18 45,-1 3 0,-3 0 45,-6-13-90,7 48 180,1-70-90,2 25-90,10-46 90,11 13-90,-8-17 90,71 0-90,-47 0 45,34 8 0,4 1-45,-12-5 90,22 13 0,0-1-90,-22-12 90,20 5 0,1-2-90,-21-7 30,-11 0 0,12-1 0,-2 2-523,13 7 1,-1 1 537,6-8 0,-1 2-90,-13 9 0,-1 1-45,7-3 0,-5-1 0,11 3 30,-19-1 0,12 1 0,-12-2 1208,17 3-1103,0 4 0,-3 1 135,-18-6-135,2-2 0,1-4-45,-1-6 45,17 0 0,1 0-45,-12 0-90,22-2 0,-3-4 1106,-29-4-1106,11 5 0,8 0 45,-19 1 0,-2 0 0,-5 3 1,0 2 133,3 2 1,-1 2 0,38 5 0,-41 0-45,2 0 0,0-3 45,-5-5-135,5 3 0,0-1 45,-13-4-45,17-1 0,0 2 45,-17 7-45,19-4 0,-1 2 45,-18 13 0,18-5 0,-2-1 0,-27-1 0,18 2 0,0-3 0,-23-9 90,55 7 0,-44-18 90,36-1-180,-38 0 0,14 2 0,-27 8 0,17 0 0,-18 0 0,19 0-90,-30 0 270,27 0 0,-37 0 533,37 0-623,-37-9-90,16-1 0,-21-9 90,11-8-90,-9-2 450,9-25-450,-11 21 180,0-43-270,0 49 90,21-58-180,-16 58-90,26-50 90,-18 52 180,11-35-90,-1 37 270,-10-54-180,-2 40 90,-11-50-90,0 46 180,0-13-90,0 16-270,0-41 270,10 40-225,-8-16 0,-1 1 135,9 16-45,-3-17 0,-3-1 45,-2 8-45,9-16 0,-1-1-135,-7 16-56,2-12 0,0 1 146,-5 15 45,0-11 0,0 0 225,0 0-180,0-41-3236,0 47 3686,0-29-1842,0-6 1481,0 4-89,-5 21 0,0-2-45,4 4 1,-1 2 44,-8-38-45,9 36 0,2 5 357,-1 11-492,-11-36 360,-2 43 2388,-21-26-2568,8 49 180,3-13 180,-9 6-360,17-1 0,-19-24-180,21 13 90,-19-22 0,17 21-359,-19-19 269,10 27 0,-20-28 180,4 38 180,-48-28-90,33 30 224,-5-1 1,0-1 2714,2-4-2849,-12 4 0,-1 1-180,0 0 90,10-4 0,0 1 0,-13 12-90,8-8 0,-13-4 0,8 3-567,14 9 1,-1 2 566,-23-6 0,-10-3 0,12 5 0,27 4 0,2 4 90,-44 1 0,0 2 90,-6-3-120,33 1 0,-9 0 0,13-1-60,-2-2 90,-27-2 0,3-4-90,37-4-45,-33 0 0,-2 1 135,13-2-1176,7 5 1,-13 0 0,10 2 995,-24 2 90,30 0 0,-9-1 0,4 0-356,-10-2 1,4 1 355,9 3 0,1 0 0,-12-3 0,0 0 0,7 4 0,4 0 0,-20 0-767,-7 0 0,3 0 767,27 0 411,-22 4 0,-2 0-411,14-2-598,-15 11 1,0-1 597,15-8-285,-14 8 1,2 1 284,22-2-45,-8-7 0,1 2 45,15 10 300,-17-14 1,-7-1-346,20 7 0,0 0 45,-29-6 0,1-1 1885,-12 7-1930,20-3 0,9-2 135,28-1-135,-37 5 0,-2 2 135,32 2-90,-6 1 0,0 3 860,5 6-1040,3 14 180,13-15-989,11 32 719,10-27 3334,13 19-4144,2-17 983,19 2 1,-8 17 0,11 1-1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22.06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142 0 7533,'-37'19'90,"13"-8"90,4 5-91,17-14-178,-8 15-1,11-6 180,0 7-180,-10 1 90,7 16-180,-17-4 180,17 48 0,-8-26 0,11 28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22.49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118 1 7533,'-39'0'359,"-3"0"-89,39 8-90,-17-7-270,17 7 180,-8 1-90,11-7 270,0 15-450,0-7 180,0 9-540,0 24 540,11-10-899,-8 63 899,7-41 0,-10 43 0,0-32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22.89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165 1 7533,'-37'18'0,"14"-8"0,2 7-360,-3-7 360,-2 9 90,3 8-90,12-15 0,11 13-540,0-6 360,0 2 180,11 22 0,12-12 0,14 14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35.58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329 355 7533,'-26'10'-1350,"5"-2"1171,21 1 448,0 1-269,0 1 90,-10 5-90,7 3 0,-7 10 180,-1 33-90,9-19-135,-4 9 0,1 8 135,5 17 0,0 4-45,0 0 0,0 1-45,1 6 0,-2-1 225,-2-8 0,-4-9-45,-6-10 0,0 25-270,2-75 270,11-18-450,0-13-90,0-49 360,0 24-45,0-13 0,0-2-45,0-6-1651,0-10 0,0-3 1741,0-7-1026,0-5 0,0 2 1026,0 9-348,5-3 0,1 4 348,-4 22-88,19-29 88,-18 67 2122,7 20-1942,-10 12 2283,0 40-2463,0-11 45,0 41 0,0 8 758,0 1-773,0-24 0,0 9 0,0-12 60,0 11-45,0 14 0,0 2 45,0 3 0,0-27 0,0 10 0,0-12-90,0 16 135,-3-4 0,-4-9-135,-6-39 380,0 12-380,2-51-90,1-25 180,7 4-3720,-18-64 3450,19 28-813,-4-11 0,1-1 723,5 0-459,0-12 1,0 1 728,0 18 0,4-15 0,3 2 0,6 25 0,0-35 0,-3 41 123,1 20-123,-9-1 1678,9 35-1678,-11 11 2413,0 24-2323,0-4-45,0 26 0,0 6-225,0 1 997,0 21 1,0 2-818,0-10 0,-5 21 0,-1 3 90,5-49 0,0 0 30,-5 16 0,-3 8 0,3-11 150,3 14-180,-18 16 0,8-76-270,0-36 90,3-14-45,8-19 0,4-6 135,-2-20-225,0-14 0,0-2 225,0 0-150,0 26 0,0-9 1,0 9 59,0-26 0,0 1 0,0 0 0,0 15 135,5 12 0,0 5 135,-2 24 1503,7-7-1593,-10 51 90,0 26-90,0-2 45,-5 17 0,0 4-135,2 12 179,-2 16 1,0 2-180,5 5-956,0-23 0,0 10 1,0-10 1045,0 19-681,-5 12 0,-1-6 680,4-39-357,-9 33 448,11-75-720,0-35 540,0 0-540,11-70 360,-9 39 45,14-1 1,0 0-46,-11 3 45,11 1 0,-1 3 225,-12 12 90,18-47-180,-19 69 2345,9-26-2255,-11 40 2346,-11-6-2346,9 8 886,-19 0-886,18 0-360,-7-24 270,10 9-359,0-78 314,5 40 0,0-2-1028,-4-5 0,1 0 1073,6-2 0,5-1-135,3-5 0,2 4 315,11-17-225,4 4 0,-1 6-45,-14 26 270,13-15 0,-31 50-180,0 1 359,0 9 2237,0 0-2866,53 9 270,-19-7-364,34 14 544,-13-14-90,-27 15-180,38-7 225,-16 8 0,2 0 45,21-4-90,4 4 0,-3-3-90,-16-13-45,-2 3 0,-2-1-45,-13-4 0,4-9 0,-35 7 0,-10-6 0,0 8 270,-10 0-180,-3 0-90,-21 0 90,-3 8-270,-31-6 270,16 7-180,-47-9 270,44 0-180,-34-9 90,50 7 0,-48-23 0,53 21-270,-20-29 270,43 29 185,53-12-185,-11 16 90,58 0-180,-37 0 179,8 0 1,1 0-179,-1 0 268,21 0 1,0 0-180,-29 0 135,12-1 0,0 2-45,-12 7 180,29-6-90,-41 6 0,1 0-180,-38-6 270,7 6-270,-20-8 0,7 0 0,-7 0-90,-11 0 90,16 0-90,-27 0 90,30 0-90,-9 9 90,11-7-450,-10 6 270,7-8-90,-7 0 180,10 0 180,10 0 0,-7 9-180,7 17 180,1 6-90,-4 16 0,-1 7 90,7 22-1106,-5 6 0,0 19 1,-3-11 1015,-3-26 0,-2 0 0,1 15 0,-1 8 0,-1-13 270,-1 10-45,-12-14 0,-4-2-136,3-4-89,-1-9 0,-2-11 90,5-35-359,2-10 269,11-10-270,0-25 270,0 4-270,11-40 270,-9 19-90,9-11 0,-1-4-90,-7-12 90,2-19 0,0-3 2869,-5 8-2779,6 23 0,2-9 0,-1 13 0,-2-9 0,12 2 0,-2 9-90,-13 39 540,9 0-270,-11 36 180,-11 32-270,9-9 0,-19 61-90,18-31 179,-7 17 1,-1 3-445,9 16 355,-2-19 0,-1 13 0,3-9-45,7-22 0,1 1 15,-5 28 0,-1 13 0,1-15 202,5-32 1,-1-3-83,-4 37 0,-2-9-90,1-40-270,0-10 0,0-43-359,0-50 359,0 23-135,0-26 0,0-3 45,0 6 0,-5-21 0,-1-2 91,4 13 89,-4-5 0,1 3-90,5 24 450,0-29-1,0 65 369,0 12-368,0 12 90,0 65-180,0-29-1,0 19 1,0 5 0,0 4-90,0 7 0,0 0 0,0-4 0,-3 4 0,-4-3 0,-6-19-90,3 2 0,-4-7 90,-9-29-360,10 15 90,2-42-90,11-8-359,-10-11 539,-14-1-90,-2-8-540,-39-14 630,44 16-90,-34-8 1,-5 0 179,21 1-90,-40-1 0,-4 5 360,20 7-91,-22-1 1,-2 4-90,13 15 90,2-8 0,1-1-180,5 11 180,-2-6-180,45 0-180,12 6 90,11-6-360,74 16 450,-35 2 135,34 3 0,5 1-225,-7 7 225,10-3 0,3-1-45,-1-5-1741,5 2 0,-1-3 1561,-14-9-269,6 3 1,-6-1 358,-36-4 269,25 0 1,-62 0 0,-42 0-180,22 8-135,-32 0 0,-4 2 135,9 11-135,-32-3 0,-4 0 135,18 2-135,-32-5 0,1-3 3037,30-2-3217,-21-3 0,2-5 1343,35-11-1208,-7 2 0,7-4 0,32-10-720,18-14 541,18 22-1,68-12 450,-41 23-90,23-3 0,5 1 0,0 4 59,-9 0 1,12 0 0,-10 0 30,26 0-492,-19 0 1,-2 0 401,-3 0 89,-19-8-269,30-2 90,-17-8 90,-12 7-180,2-5 90,-47 14 540,16-6-540,-21 8 270,0 8-180,0-6 983,0 6-1163,0-8 180,0 0-180,0-8-269,0-36 269,0 1-180,5-23 0,1-7 180,-4-16-1221,2 19 1,0-12-1,-1 8 1311,-3 17 0,0 0-60,6-28 0,2-13 0,-1 14 60,-5 29 0,1 1-679,3-19 1,2-9 0,-1 14 678,3-3-303,-9-4 1,1 5 392,8 31 0,-20-29 90,-3 58 0,-11-7 0,11 15 2038,-28-7-2038,33 9 2567,-45 9-2747,38-7 797,-19 7-887,21-9-180,-29 8 270,24-6-180,-48 6 180,38 0-90,-48-6 90,34 6-45,-17-7 0,-2-2 45,1 1-45,-20 0 0,-2 0 135,8 0-1831,-9-3 0,2-2 1921,21-5-621,-7 2 1,6-3 440,27-7-46,-42-1 46,50 9-180,-8-7 180,21 15 2662,-8-7-2662,8 9 1128,0 0-1128,-8 0 80,8 17-170,0-5 450,-8 24-270,8 34-1,0-14-1850,2 33 1940,11-24 91,0 1-225,9-5 0,3 3 0,-4-15 0,0 5 15,3 18 0,1 10 0,-1-8-60,-4-12 0,-1 0 30,-2 15 0,0 9 0,-2-14 60,-2 8-234,0-20 0,0-8 234,0-31-450,0-5 450,0-24-989,11-27 809,-9 10-1504,9-27 1324,10-18 180,-6-11-42,9-15 87,-18 39 0,-2 1-45,7-17-921,-10-13 1,0-2 1010,10-5 30,-7 23 0,0-9 0,-2 12-478,1-7 672,3 5 1,-2 9-225,-4 37 2339,0 23-2159,0 23-1946,0 73 1856,0-30-90,1 30 0,-2 7 873,-4-47 1,0 2-814,3 29 0,3 14 0,-3-11-60,-3-23 0,0 0 45,2 3 0,0 12 0,0-1 0,1-11-45,2-6 0,-2 0 119,-4 19 1,-3 9 0,3-17-120,3-2 655,-7 20-1015,10-85 0,10-49 90,-7 6 0,7-23 1,1-6 269,-9-13-1170,4-16 0,-1-5 1125,-5 48 0,0-1-45,0-23 0,0-12 0,0 12 1002,0 22 0,0 0-972,0-20 0,0-11 0,0 15-30,0-7 90,5 6 0,0 10-90,-2 35 763,7 17-673,-10 27 270,0 76-360,0-28 120,6-7 0,3 11 0,-3-6-271,-4-14 1,2 0 150,10 12 0,7 8 0,-4-8 2358,1 30-2268,9-19 0,1-2 0,-2 2 0,-9-26 0,0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37.06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295 242 7533,'89'15'15,"0"0"0,0-1 0,0 1 0,0 0 0,-1 0 0,1-1 0,5 3 0,5 2 0,-1-1 0,-9-1 0,-14-4 0,-23-5 75,-5-6-1358,0 15 1358,-10-15-90,7 6 521,-28 0-431,15-6 313,-18 7-223,21-1-90,-18-6 0,15 6 523,-28-8-703,18-8-90,-18 6 180,7-6 0,-10 8-180,0 16 180,0 5-270,-10 50 91,-4-18 89,1 45 90,-7-38-1786,2 12 0,2 3 1876,-3 8-150,-1-16 0,-5 12 0,8-9 8,13-20 0,0 1-8,-14 21 0,-7 10 0,5-10 195,12-20 0,-2-2-75,-13 13 0,-6 5 0,5-9 120,3 10-45,-11-15 0,1-5 44,16-18 1,-19 4-180,21-25-180,2-1 180,11-9 3296,11 0-3386,-9 0 200,19 0-200,-18 0 540,7 0-270,-10 0-180,-10 0 0,-3 0 90,0 0-180,-8-9 270,-24-17-360,3 3 45,-6-7 0,-3 0-45,-14 5-90,-16-10 1,-3 1 179,-5 10-1303,1 1 1,1 2 1212,9 2 135,-9 9 0,-1 2-45,-1-2-319,8 2 0,8-1 499,31-1-9,-10-1-81,49 3 90,3 8-180,3 8 180,28 11-90,-15 2 2139,28 14-1779,-18-6-360,8-9 1397,-21-3-1127,-2-17 165,-11 0-345,0-25 0,0 2-90,0-72 90,-11 37 90,9-37 0,2-7-418,-6 51 0,1-3 268,9-35 0,6-16 0,-3 12-30,-6 25 0,3 0-113,8-1 1,6-10 0,0 0-1,-3 11-67,-5 5 1,1 2 59,9-16 0,4-7 0,-3 11-60,5-16 90,-13 17 0,-2 5 0,-1 24 450,-10-1-90,-10 36 269,-14 49-359,-2-14-45,13 37 0,3 9-45,-11 7-1198,15-6 0,3 15 0,-1-9 1153,-3-18 0,1 2-135,0 10 0,1 14 0,0 1 0,0-12-299,-2 2 0,1 2 321,1 4 1,-1 16 0,0 0-1,-1-15 23,-4-4 0,-1-3 15,1 15 0,-1 8 0,1-20 50,-5-12-380,-5 13-540,21-99 900,21-39 0,-5-6 0,18-30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37.86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165 0 7533,'-33'0'0,"6"0"0,4 0-270,2 0 180,8 0 90,0 0 90,2 0 0,1 0 90,7 0-360,-7 0 719,41 0-449,-12 9 270,46 1-3572,-16 1 3302,1 5-90,5-14 0,-29 15 90,39-7 0,-33 9-90,44 0 90,-58 0 0,13 16-90,-31-12 90,-31 45-180,13-41 90,-9 15 0,-1 0 0,2-14-90,-8 65 180,21-56-270,1 19 0,3 1 180,6-10 45,-3 18 0,2-1-45,4-23 90,0 11 0,0-3-90,0-24 0,0 10 0,0-26 2852,10-18-3032,-7-9 180,7-3 0,-10-6-90,0 0-90,0-2-89,0-50 359,0 32-135,5-14 0,1-7 0,-5 13 0,0 2 90,5 2 0,-1 1-135,-5-46 270,0 60-270,0 7 270,0 10-180,0 11 359,-11 16-359,9 11 90,-9 43 0,11-17 0,0 22 0,0 2 90,0-6-90,0 18 0,0 1 90,0-13-45,-4 5 0,-2-1 45,-7-7-540,0 7 90,2-48-809,22-50 539,2 2 540,21-47 0,-8 18 0,8-20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38.37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212 1 7533,'-23'10'0,"9"7"0,4-15-180,10 7 90,-10-9 90,7 0 90,-7 0-90,10 8 0,0-6 0,0 6 360,10-8 269,13 0-539,14 8 180,31 2-180,-26 1 0,34 5 90,-58-5-180,24-1 180,-29 7 0,0-7-90,-3 0 0,-10-1-180,-10-1 0,-3-6 180,0 14-270,-50-5 270,19 7-225,-22-11 0,-2-3 135,8 4-135,3-7 0,7-2-45,32 1-809,-14-17 989,43 13-90,33-29 0,-2 29-45,12-12 0,2-1-135,1 13 45,-2-8 0,0-1 135,8 3-46,7-9 1,-2 0-1,-8 1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34.5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17 8612,'-12'-9'1979,"2"1"-1619,10 8 0,0 8-91,0 2-89,0 14 180,0 20-180,0-6-90,5 17 0,0 3 0,-3 1-405,7 5 0,2 2-135,1 16 450,-1-26 0,0 1 0,2 18 0,-4-1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39.79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377 373 7533,'-37'9'0,"13"1"0,-28 9 270,42-9-181,-43-1 91,51-9-360,-9 0 180,11 0-89,0-9 178,0-1-89,0-9 90,0-7 180,11-12-180,2 7 90,31-29-90,-25 35-180,22-35 180,-28 45 90,11-26 0,-11 37-90,-2-21 0,-11 23-90,0-7 180,0 9-270,0 0 360,0 9-450,0 1 0,0 42 90,0-17 90,0 28 90,0-18-90,0 3 0,0 7 90,0 26-90,10-10 135,-9 7 0,1 1-45,8-4-1517,-19 2 1,-3-9 1426,7-41 228,-37 15-498,37-42 91,-16-25-451,21-31 270,0-23 90,0 2 45,0 16 1,0 2 134,0 8 45,5-14 0,0 1 3506,-2 18-3506,3-18 0,-2 0-45,-4 20 360,0-40-180,0 73 242,0 3-152,0 32-180,11-9 0,-8 28 0,7-13 90,0 65 90,-7-35-1876,8 17 0,-1 1 1876,-7-9-356,2 5 1,0-1 445,-5-15-564,0 29 384,0-66-360,0-4 180,0-26-180,0-26 90,0 2-45,0-17 0,0-4 135,0-4-90,0-19 1,0-1-1,0 7-632,-5-15 1,0 0 811,2 24-374,-8-4 0,1 3 464,7 28-262,-7-17 262,10 42 1902,0 18-1812,0 13-180,0 41 0,0-10 135,0 4 0,0 2-45,0 0 90,0 11 0,0-1-90,0-18-256,1 11 0,-2-2 166,-9-21 108,7 21-18,-8-40 0,11-9-720,0-10 2872,0-10-2332,0-42-90,0 17-90,5-15 0,1-4 0,-3-2 180,7 3 0,0 1 2930,-7-1-2975,2 2 0,1-1 225,4-4 90,-7-33 90,7 50-1,-20 3-179,7 26-90,-18 1 180,18 9 0,-28 17-90,15-5-450,-28 32 270,18-21-90,-8 37 180,10-35 180,2 21 0,0 2 0,-7-18 45,0 17 0,3 0-135,11-22 180,-17 18-180,30-32-450,-9-3 270,22-8-180,12-25 270,3 10-90,40-45 0,-35 35 90,7-8 0,0-2-90,-9 2 450,36-29-180,-36 31-90,5-4 90,-14 24-90,-17-6 0,8 15 180,-22 2-91,8 11-179,-7 40 90,10-15-359,0 43 179,0-38 0,4 14 0,2 2 90,8 3-45,-4 13 0,3 1 45,11-8 135,-17-8 0,-1-2-135,4-4 269,-10 10-359,0-32 180,-10-12-269,7-10 268,-18-8-628,19-8 269,-9 6-720,11-15-89,0-10 1079,0 5 0,11-22 0,2 15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40.3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37 7533,'-10'-10'0,"7"1"-90,-7 1 270,10 6 0,0-6-540,0 8 270,0 0 90,10 0 90,3 0-90,42 8 180,-2-6 89,38 23-179,-28-21-856,-6 21 856,-23-23-1,-10 15 1,-1-15-90,1 6 90,-11 0 0,-3-6 270,1 15 317,-9-15-497,-2 15-360,-2-7 270,-30 17-180,27-6 0,-26 31-90,18-27 90,0 59 0,2-46 90,10 24 0,2 4 0,-1-6-1651,1 21 0,-2 2 1651,-9-13-954,5 14 0,-3-3 954,-16-22-120,12 8 1,1-5 119,-2-33 90,2 21-90,11-50 1433,0 0-2063,0-34 2859,0 9-2229,21-45 0,5 12 0,21-16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3:40.57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 7533,'-13'10'359,"3"-2"-179,10 0-989,0-6 269,0 6 360,10-8-180,24 0 271,5 0 313,15-4 1,2 0-225,4 2 0,-1-6 0,2 0 0,12-2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9:03:03.81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133 19 7533,'-37'17'0,"-12"-7"0,34 6 180,-7-14-900,12 5 720,20-22 0,2-5 0,11-15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03.912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71 56 6085,'-26'0'180,"-5"0"-91,28 0-89,-7 9 56,10-7-48,0 7 88,0-9 165,0 0-171,10 0-90,3 0 270,11 0-180,10 0 56,23 0-70,-4-9-35,1 4 1,1 0 53,3-6-1833,7 6 0,0 2 1740,-7 3-399,-2-4 0,-2 0 401,-13 2-1,14-7-265,-31 9-284,-11 0 548,-3 0 0,-20-8 0,-3-3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04.32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541 1 7533,'-13'10'-630,"-8"-1"270,19-1 270,-9-6 90,1 14 90,7-14-90,-18 15 90,-2 1 0,-3 3 0,-29 23 0,16-21-45,-10 3 0,-2 0 45,-6-4-180,-32 14 90,63-26 90,-6-2-180,30 1-90,-9-7 180,11 6 0,11-8-90,2 8 0,63 19 90,-40-12-90,28 11 0,0-3 90,-27-17-90,12 15 0,-1 0 90,-20-17-269,17 21 269,-22-15 0,-10 1 0,8 5 0,-8-6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04.77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0 6363,'13'0'180,"8"0"-90,-8 0 0,0 0-180,19 0 90,-6 0 90,73 9-180,-28-7 45,-4 6 0,-1 1-45,-1-7 135,-3 2 0,-3 0-45,-12-4-270,49-8 180,-77 6-179,2-6 179,-35 8 90,-19 0 0,-4 0 0,-10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05.09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541 0 7533,'-23'0'-1350,"-11"0"1440,18 0-90,-5 0 90,11 0 0,-4 0 0,-9 0-90,-1 9 90,1 1 0,-11 25 0,8-4-180,-19 7 180,-2 22 0,-2-33-90,-19 41 90,29-45-180,5 12 180,23-24-270,22-4 180,12 2-180,45 1 180,-13 1-90,5 2 0,0-1 90,-2-8-90,-10 7 0,3 3-269,30 13 359,-26-12 0,10 17 0,-41-13 0,-1 10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05.51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24 122 6453,'-13'-11'-270,"2"2"270,11 9 0,11 0 270,12 0-270,3 0 90,29 0-90,-26-8 0,36 6 90,6-23-270,5 21 180,0-13 0,2 1-2757,8 12 2757,-20-10 0,1 3 0,-13 13 0,-6 2-629,10-2 629,7 8 0,-55 7 0,-10-7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05.82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484 0 7533,'-52'0'-1080,"-11"8"990,47-6 90,-18 6 0,21-8 90,3 0-270,-11 8 270,5 3-180,-39 24 180,27-4-90,-27 23 90,29-14 0,-19 13-90,30-22 90,-17 21-90,30-29 90,12 12-90,-5-16-270,58 8 270,-53-15 90,53 22-90,-47-22 90,18 23-90,-11-22 0,-10 12-180,29-7 270,-23 3-90,35 6 0,-27-8 0,7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34.7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1229 436 7533,'-72'-58'224,"0"1"1,0-1 0,0 0 0,-13-14 0,3 1 0,28 27 405,37 34-181,3 2-89,-20 8 0,-6 0-180,6 0-180,-9 0-135,-6 4 0,-2 0-45,-16-2 180,5 5 0,2 1-2469,2 1 1930,-4 1 89,29 5-719,2-13 449,9 5 720,1-7 0,9 0 0,2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06.22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1 113 7533,'36'0'0,"-12"0"-810,39 8 810,-29-6-5750,54 6 5660,-38-8 180,18 0-577,-17-3 1,0-2 486,20-5 0,10-7 0,0-1 0,-19 3 0,6-3 0,-5 3 0,-32 13 0,22-15 0,-51 15 0,-2-7 0,-2 9 0,-9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06.59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329 20 7533,'-26'-11'-1439,"-5"2"1349,28 9 90,-7 0 0,10 0 359,0 0-359,-11 0 0,9 9 0,-9 1 90,1 9-90,-3 8 0,0-6 90,-29 39-90,24-25 180,-37 36-180,29-40 90,-8 12-90,21-30 0,2 20 0,11-20 0,0 5-90,11-1 180,2-7-180,31 42 90,-5-25-180,29 41-90,-28-45 270,25 20 0,-36-22 0,15 6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07.0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0 7533,'58'9'-990,"-19"-7"900,5 6-90,-10 0-89,-8-6 269,29 6 449,5-8-269,3 0-135,-3 0 0,0 0-45,11 0-45,-4-4 0,-1 0 45,0 2-270,33-6 90,-57 8 180,13 0-269,-42 0 269,-3 8 0,-31 2 0,-5 9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07.41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353 0 6183,'-26'10'270,"5"-2"-180,21-8-180,-11 8 180,9-5 0,-19 5-90,18 0 90,-7-6 0,-1 23 0,-12-13 0,-3 24-90,-8-16 90,0 16-90,8-16 180,-19 32-180,19-35 0,3 41 0,12-44-360,32 38 270,-16-29-90,48 29 180,-46-29-90,35 37 90,-29-35-90,11 18 0,-11-33 90,8-2-180,2-8 180,14 0 0,20-16 0,3-5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14.72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48 0 4996,'-27'0'-180,"7"0"193,20 0-7,20 0 88,-14 0-2,35 0-90,-14 0 89,72 9-249,-39 1 23,21 0 1,0-1-85,-18 1 157,19-4 1,-2-4-3,-31-2 19,7 0 0,-4 0 45,-24 0 0,6 0 73,-23 0 201,-11 9 2145,0-7-5,-11 23-58,9-21-1744,-9 21 1,11-23 0,0 7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14.97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94 56 6635,'-36'-7'-3004,"12"5"2931,3-15 1393,19 15-410,-9-7-304,22 9-831,2 0 259,42-8 267,-14 6 179,48-6-196,-47 8-697,34 0-130,-47 8-292,15 3 490,-31 7 1372,-23 76 1136,-6-49-1011,-14 35 0,-5 2-661,-7-22 221,2 9 1,1 1 1344,0-14-1469,-5 14 1,31-34-1,2-7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15.39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71 19 10946,'-23'0'-1619,"-1"-8"1023,11 6 72,3-6 1376,10 8-822,0 0 81,10 0-95,3 0-16,11 0 0,-1 0 314,53 0-23,-39 0-695,49 0 404,-50 0 0,43 8-195,-24-6-55,33 14-107,-48-14 251,15 15 12,-29-15 0,8 7 0,-11-9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15.64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94 20 6753,'-26'0'-900,"-5"-9"-53,28 7 2044,-7-6-564,10 8-787,0 0 48,10 0 120,3 0 92,32 0 0,-6 8-174,18-6-288,-20 15-109,18-7 213,-27 25 1255,6-4-285,-23 7 1095,-22 38 792,-2-36-1143,-11 23 1,-7 2 947,-10-7-1414,-3 5 0,-1-3 1299,3-15-2028,-2 7 1,12-27 0,6-4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16.04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24 0 9397,'-13'0'-360,"3"0"360,10 8 3917,0-6-1710,0 6-676,0-8-2535,10 0 184,45 17 561,0-13 131,26 21-3517,8-7 1380,-45-5-113,42 20 335,-36-21 1513,21 32 720,-22-21-25,-4 12 0,-32-16 0,-3-1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16.32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95 0 6337,'-37'9'321,"14"-7"-438,12 6 2428,1-8-3077,7 0 166,-7 9 1776,10-7 786,0 6 290,10-8-2598,14 8-17,2-6-1095,18 6 1114,-7-8 344,10 8-1779,10 3-908,-18 16 893,6-7 1808,-32 24 1852,-3-21-228,-31 53 1266,16-38-1731,-28 21 0,-7 2 923,6-11-980,-4 3 1,-2-3-834,3-16 0,-7 17 1,7-22-1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35.1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1 171 8342,'12'0'810,"-3"0"-450,-9 0-1,0 8-179,0 1 270,0 23-540,0-11 180,0 34-90,0-25 270,0 35-540,0-27-90,-9 11 360,6-30-90,-6-4 0,9-15 0,0-15 90,0 3 180,0-34-180,0 15 225,4-19 0,1-2-225,-2 5-45,0-10 0,3 3-315,4 22 0,11-23 360,3 44-809,36-20-1,-22 27-89,24-11-450,1 23 501,-35 1 0,20 9 0,-36-2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16.727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141 0 5795,'-36'9'1809,"12"-7"-1935,14 7 1502,-1-2-498,-2-5-1622,0 6 1108,3-8-1023,-1 9 2008,8-7-454,-7 7 275,20-9-2518,14 0 169,-8 0 885,46 0-682,-30 0 976,67-9-1179,-34 7 537,2-6 1,0-1-467,3 7 1104,6-2 0,0 1 101,-6 3-91,-18-1 0,-2 2-35,8 6-235,-11 4-66,0 7 380,-11 1 1,-2 0-1,-10 0 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17.04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94 20 5628,'-23'-9'-1153,"-1"7"671,11-7 1693,-8 9-1342,19 0-106,-9 9 1672,11-7 818,0 7 181,0-1 41,11 2-1327,2 0-1015,31 15 318,-15-21-719,36 29-712,-26-21-1492,29 23 333,-29-14 30,6 31 2276,-32-18 838,-3 53 4855,-10-42-3153,0 26-637,-41-1-204,30-24 160,-41 24-967,28-24-948,-2-15 1,-8 21 0,11-14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17.410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24 0 4785,'0'10'9830,"-11"7"-7958,8-15-2817,-7 7 468,10-9-1698,0 8 3922,10-6-3145,-7 6 3527,18-8-4816,13 0 698,-16 0 641,66 0 0,-50 0 1393,34 0 0,5 0-2820,-10 0 2769,4-4 0,-4 0-2106,-21 2 2204,34-6 111,-16 16-334,-8 3 196,35 7 0,-56 0 0,24 1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17.678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94 1 4623,'-26'0'-1080,"5"0"720,11 8 2877,-3-6-2455,0 7 1013,2-9-1610,11 8 2910,0 3 400,0-1 1,21 14-1459,-5-11-1634,39 14 673,-27-8-742,38-1 631,-48-7-2220,24 5-347,-29-6 623,0 26 2374,-3-13 225,-20 20 1124,-3-14-617,-32 16-9,17-5-443,-6-11-697,23-12 1,1-9 0,-3 2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20.162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448 1 8447,'-50'10'-477,"6"-2"-5145,10 0 5542,8-6-121,-19 6 1619,19 1-1240,-18-7-330,18 14 560,-40 3-456,45 10 584,-31 33-52,49-10 99,-3 3 0,2 4 485,14 32-681,1-26 0,2-1 1475,13 23-1653,15-16 1,4-3 291,2 2-1298,5-8 0,12 11 0,-7-11 727,-19-23 0,2-1-135,21 20 1,9 9 0,-5-12 608,-14-19 1,3-6-638,18 9 1,12 3 0,-8-9-177,-12-10 1,0-11 104,19-13 1,10-11-1,-18-8-179,4-40 567,-37 9 1,1-13-1,-11 3 229,-16 3 1,-8-6 8,1-27 1,-2-12 0,0 9 205,1 17 0,-3 0-221,-4 3 0,-3-12 1,-2 3-1,-1 15 933,-11-27-628,-17 4 0,-10 12 177,-11 42-2044,-15 4 0,-6 6 229,-19 17 854,22 6 1,-11 0 0,8 4 0,10 3 0,2 2 0,-4-2 0,0 1 0,-1-1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41.74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0 392 8443,'0'-68'-876,"0"5"1003,0 18 72,11 6-30,-9-7 56,9 17-111,-11 2 66,10-8 55,-7 21-100,7-11-36,-10 25-172,0 33 98,0 0-38,5 20 0,1 7-88,0-6 0,1 3-1567,5 25 0,-1 1 1617,-4-19 0,0-1-36,8 18 1,1-3-13,-9-28 1,2 2 100,9 13 0,7 7 0,-3-8-403,9 23 268,-9-13 1,1-11-208,-2-43-263,-29-3 541,16-17 0,-40-8 0,6-3 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42.70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1 964 6004,'10'-10'449,"24"-7"-449,16 15-565,10-15 565,8 15-435,-18-15 435,7 7 240,1-1-240,-9-5-1570,11-1 0,0-2 1570,-7-5-565,4-5 0,-7-2 565,-34 0 260,15-23-260,-39 31 0,5-27 0,-20 44 90,-21-19 0,25 25-90,-44 33 180,56-8 0,-15 28 0,2 6-91,17 1-134,6 2 1,5-1-46,18-1-861,20-10 0,7-3 861,18 7 0,-17-21 0,4-4 137,-7-13 1,0-5-48,38 0-118,-15-9 0,-2-4 118,-1-17 0,-13 3 0,-9-5 0,-31-19 0,5-11 0,-4-1 0,-16-1 0,2-3 0,0 1 0,-5 13 0,-31-28 0,23 36 0,-34-17 0,39 30 0,-7-14 0,10 14 1547,10 2-1547,-7 3 2175,7 14-2175,-10 2 2627,-20 19-2627,4 1 180,-29 32-180,19-27 359,-29 52-359,37-51 90,-13 43-270,31-46 270,21 20-180,5-22-2927,42 14 2837,-26-14-911,44 14 1001,-55-23-204,34 21 294,-49-28 360,-5 28-360,-24-29 2885,-42 21-2795,13-23-90,-16 6-180,24-8 1638,21-8-1458,3-3-450,10-23 360,10 10-90,24-44 180,-5 33-1569,9-15 0,0-4 1749,-7-1-180,8-18 0,-2-2 90,-8 5-1089,0-15 0,-3-2 999,-11 8-427,2-1 1,-2 3 426,-13 19 0,9-27 90,-11 64 1576,0 19-1666,10 6 0,24 65 0,-16-24 0,20 26 0,-2 5 0,-26-3 0,15-12 0,9 11 0,-9-9 1442,-15 20-1442,15-10 0,2 4 45,-13-16 0,-4-4 1920,6 20-2010,-4-23 0,-4-5 45,-8-18-90,0 5 0,0-18-269,0-7 359,0-3-450,0-8 360,0 0 1530,0-17-1440,0 5 0,0-32 0,0 5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42.8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165 131 7533,'-37'0'-720,"4"-8"270,9 5 91,0-13 179,1 14 360,10-15-90,2 15-90,11-6 539,32-9-359,7 13-270,52-29-135,-14 29 0,6 4-246,-1-10 0,0 3 1,8 13-1,-2 5 1,-20 0-1,0-1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4:44.1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473 2371 7533,'-44'0'0,"5"0"-720,-19 0 450,32 0 90,-5 0 90,28 0-89,-7 0 179,10 0 0,0 0 0,10 8 89,-7 3-89,18-1 90,2 7-90,3-7 180,19 9-180,-9-1 45,11-4 0,6-1-45,28 8 60,-17-5 0,11 3 0,-5-2-356,-9-5 0,3 1 296,9 1 0,14 3 0,2-1 0,-11-3-436,6-4 0,4-4 472,-10-1 0,13-1 0,5 0 0,-4-3 0,-12-1-519,18-7 0,-3-5 505,-13 2 1,9-2-1,-1-2 1,-13 0 22,-6-4 0,-4-4-45,10-6 0,6-5 0,-10 2 0,-20 9 0,-2-1 89,38-21 1,-5-6-329,-44 9 1,-7 1 328,19-15-90,-10-21 450,-42 16-540,0 15-858,-5-13 0,0-2 858,2 2-87,-8-21 1,1-3-4,7 2 45,-1-10 1,-2 0-46,-5 4 90,0-4 0,-1 0 90,-4-7 0,-1 18 0,3 1 0,11-11 45,-11 29 0,-3-2 35,5 1 1,-2 2 189,-23-33-50,22 44 1,-4 2-176,-18 6 0,-2 4 45,3-11 89,-26 1 1,-4 7-270,8 17 971,-11 4 0,-5 5-791,-18 12-158,20-1 1,-18-2 0,-3 0 0,14 1 22,1 3 0,-1 0 22,-9-2 1,-16-2-1,1 0 1,19 2 22,21 2 0,3 0-30,-26-4 0,-12-2 0,10 2 30,23 4 0,0 0-30,-14-2 0,-9 0 0,12 0 30,23 2 0,1 2-550,-16 8 0,-7 4 1,12-1 549,-8 4-853,-17 20 0,6 5 853,38-6-468,-1 7 0,1 3 468,5 7 0,14 7 0,5 4 0,7 14 0,7 8 0,2 4 0,3-32 0,2 0 0,-3 24 0,4 10 45,11 0 1,6 7 0,1-5 350,0 1 1,5 5-487,-2-19 0,6 13 0,3 4 0,-1-4 0,-3-15 65,9 13 1,0-4-1,-10-16 1,2 8 0,0-2-1,-5-9 1,0-2-1,-1 0 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34.9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267 39 5824,'0'-11'90,"0"2"-90,0 9 180,0 0-180,-11 0 0,8 0 0,-8 0 0,11 0 179,0 0-89,-10-8 90,7 6-180,-8-6 0,11 8 270,0 0-270,-11 0 90,9 0-90,-9 0 90,0 0 0,9 0-90,-9 0 90,0 8-180,8-6 180,-29 15-180,27-15 90,-28 24 0,20-22-90,0 12 90,2-7 0,0 2 0,8 0 0,-7 6 0,10-15 270,0 15-270,0-15 360,21 15-360,-15-15 180,26 15-270,-19-6 180,11 8-180,-10 0 180,7 1-90,-18-1-180,8 9 0,-11-7 90,0 15 90,0-15 0,-22 15-90,17-23 180,-27 13-180,18-24 180,-10 7-90,0-9 0,10 0 90,-7-9-90,18 7 0,-8-7 90,11 1-90,0 6 90,0-7-90,0 9 180,0 0-180,11 0 89,3 0-89,-1 0 0,9 9 0,-20-7 0,9 15 0,0-15 0,-9 15 0,9-6 0,-11 16 0,0-6-89,0 16-91,0-16 90,0 7 0,-11-1 90,9 3 90,-9-9 90,11 14-1,0-23 91,0 25-270,11-24 90,2 12-90,1-23 0,18 6 0,-5 1 0,21 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35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270 51 7803,'0'-19'899,"-9"4"-899,-3 7 180,0 6-90,2-5-90,-9 7 180,5 0-90,-17 0 90,9 0 89,-9 15-179,17 4 450,-25 23-180,16 24-270,-1-17-450,14 23 450,22-43-900,19-4 541,3-18-181,9-22 180,-10 4 90,-2-21 0,-9 13 0,-10-6-90,7-15 360,-17 25 90,17-23-360,-16 28 630,6 1 360,1 1-540,-8 16 629,17 31-719,-16-6 90,6 32-90,1-37-450,21 27-270,-5-40-3302,25 15 3303,-27-30-198,16-22 557,-16 1-540,7-36 180,0 4 91,-7-16 718,-2 24 361,-13 5-360,-9 31 3968,0 24-3878,0-2 450,0 49-541,0-29-917,0 16 18,0-24-218,0-15 0,10-3 0,2-7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47.7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6183,'14'11'-269,"-4"-3"179,-10-8 90,11 0 90,-8 0-180,8 0 90,-11 0 0,0 0 0,0 9 0,0 2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34.7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623 331 7083,'-26'9'630,"5"-1"-451,10-8 181,9 0-270,-9 0 0,11 0-90,0 0 90,-10 0 0,7 0 180,-7 0-90,-1 0-90,-2 0-90,0 0-90,-8-8 180,8 6 0,0-5-180,-8 7 0,-2 0 90,-35 7 0,16 4 90,-33 7-90,35 1 0,-17 7-90,20-4 90,-7 21-180,28-20 90,-15 37 90,69-39 0,-38 20 0,40-17-180,14 37 270,-41-5-180,41 16 90,-54-34 0,0-10 0,0 9 0,0 46 0,0-24 45,0 8 0,0-2-45,0-7 0,-5 4 0,-1 2 0,4 10-1696,-9-6 0,0 1 1696,9 7-164,-4-2 0,1 4 164,4-12 0,2-2 0,-1-2 0,0-1 0,0 4 0,0-4-90,0 24 90,0-4 0,0-9 0,0 1 0,0 17-30,-3-25 0,-1 9 0,0-9 30,1 31-30,0-27 0,-1 8 0,1-9-477,3 23 507,0-1 0,0-1 0,0-2 0,0-19 0,0 9 0,0-8 0,0-19 0,0 0-45,0 50 0,0-4-1307,0-22 1352,0-25 0,0 2 0,0 6 0,0-3 0,0 25 622,-5 2 1,-1-2-623,3-8 108,-7-10 0,-1 4 27,4-7 0,0-3-45,-6 23-90,6-10 0,3-4 0,4-17-90,0 34 90,0-49-90,0 13 90,0-32 418,-11 21-418,9-30 1852,-9 13-1942,11-17 1848,0 0-1758,11 0-90,2 0 90,0 0 0,9 0 0,-9 0 0,1 0 0,7 0 90,25 0-90,-14 0 90,68 0 0,-33 0-45,-11-1 0,6 2-45,20 2 0,0 3-246,-20-1 1,0 0 290,27 0 0,5 1-45,-5 7 0,-1-1-45,-16-9 0,4-1 45,6 5 0,7 4 0,-10-4-448,-21-5 0,-1-2 448,12 3 0,8 0 0,-10-1 0,29-2-60,-18 3 0,11 0 1,-8 0 59,-20-2 0,1 0-30,22 2 0,10 0 0,-14 0 30,20 6 0,-9-9 0,-2 2 0,-6 15 0,-19-16 0,-1 0 0,12 16 90,8-15-1,-21 7 1,-3-9-90,-21 0 0,-3 0 0,-22 0 446,19-17-535,-26 4-91,26-32 180,-29 21-90,18-54 0,-7 39 45,-2-17 0,0-2 45,1 8 850,9-39-850,-20 22 0,9 6 0,1 3 0,-2-2 0,-5-16 90,12 12 0,-2 0-90,-12-8 180,8-20 0,0-2-534,-9 3 414,2 13 0,0-12 0,-1 10-105,-3 28 0,0 0 75,0-24 0,0-11 0,0 9-75,0 21 0,0-1 45,0-29 0,0-13 0,0 12 0,0 28 0,0-1-30,0-31 0,0-15 0,0 14 30,0 28 0,0 2-30,0-24 0,0-10 0,0 12 30,0 27 0,0 1-60,3-23 0,1-9 0,0 11 60,-3 24 0,0 1-30,3-23 0,0-11 0,-1 9-15,-2 22 0,-2 0 15,1-17 0,0-7 0,0 9 30,1 19 0,-2 1 0,-2-15 0,-1-9 0,0 12-90,2-12 135,-4-13 0,1 1 135,5 26-180,1-11 0,-2 1 90,-10 5-45,11 15 0,-2 2-45,-20-3 90,9-37-90,-1 42 180,-7-26-180,7 44 180,-21 1-180,8 9 161,-8-1-161,1 2 180,-4-2-180,-10 10 90,-22-7-90,27 6 45,-7 5 0,0 1-45,4-3 45,-20 10 0,-2 4-135,6 5 135,-21 2 0,0 1 45,18-1-90,-23 5 0,-1-2 0,13-11 0,-18 8 0,-2-1-242,7-9 242,19 1 0,-11 2 0,9 1 0,20-3 0,-1 2-30,-22 4 0,-11 3 0,10 0 30,20-2 0,0 1 0,-17 5 0,-9 3 0,11-3 0,20-5 0,0 0 0,-18 5 0,-8 3 0,10-4 0,-21-1-45,7 7 0,3-1-225,11-9 1,-25 24 614,52-15-705,-6 6 0,3 0-360,19-10 724,-29 17 1,53-43 0,0-1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35.5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0 7353,'0'20'270,"0"7"-270,0-5 0,0 14 90,0-15 0,0 15-90,0 19 0,0 16 89,0 8-89,0-11 0,0-2 90,0 7-90,-5 24 0,-1 0-141,4-20 111,-2-9 0,0 12 0,1-9-395,3 25 380,0-3 0,0 4-233,0-29 0,0 0 248,0-1 0,0 5 0,0-4 30,-1 6 0,2 1 0,2 4 0,1 7 0,0-10-45,-3-20 0,0 1 75,3 20 0,0 11 0,-1-12-30,-3 22-632,0-16 0,0-4 632,0-19 180,-11 16-180,9 18 90,-9-9-898,6-20 1,2 10-1,0-8 808,2-15 0,-1 1-30,-1 29 0,-1 13 0,1-13-16,3 14 46,0 0 0,0-2 0,0-16-45,0 15 0,0 1 45,0-14 0,0 7 0,0-4 0,0-26-179,-11 33-91,8-46 244,-8 12-334,11-25 808,0 6-898,0-23 450,0 4 0,11-17 0,3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36.1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74 76 7533,'-10'-30'-900,"7"11"810,-8 11 0,11-1 360,0 7 90,-11-6-360,9 8 540,-9 0-360,11 0 89,0 0-89,0 8 270,0 29-360,0-3 135,1 25 0,-2 5-225,-10 0 45,10 20 0,-1 0-315,-8-22-225,9 6 0,2-4 46,-1-26 89,0 25 360,0-53 0,0-10 0,0-11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36.3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0 7533,'-14'11'-720,"3"6"720,11-15 0,0 16 0,11-16 0,3 7-360,-1-9 180,19 0-269,6 0 449,13 0 0,8-9 0,-11-2 0,1-8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36.7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98 1 7982,'-25'10'540,"12"7"-630,-9-15 270,20 15 0,-9-6 0,11 8-180,0 8 90,-11 21-90,9-15-180,-9 38 90,22-46-270,2 20 360,11-35-270,22-10 180,-17-10-269,28-35 269,-30-6 0,8 0 90,-22 6 90,-2 26-90,-11 0 0,11 9 449,-9-8-179,9 16 180,-11 11-180,0 12-90,0 26 90,0-7-91,0-1-89,0 13-180,0-34-269,11 33 269,-8-47-360,40 5 270,-35-20-270,45-33 360,-37 17-269,19-42 269,-10 52 180,-12-26-180,9 41 270,-9-7-1440,11 35 1080,0-11-89,1 13-1,-1-20 270,0-8 0,0 0 0,0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37.4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242 212 7353,'-26'0'180,"-7"0"0,31 8-1,-9-6 1,0 7 0,8-9 0,-18 9 0,8-7 0,-12 23 0,1-12 0,0 40-270,11-27 0,2 35 90,22-37-360,13 38 90,3-37 180,8 20-90,-11-9 90,-11-12 270,9 29-180,-9-21 90,1 32-90,-14-30 180,-14 28-180,-10-39 180,-22 22-180,27-32 90,-34 4-180,37-17-180,-9-26 0,15 12 270,10-40-180,10 31-179,25-65 89,6 57 225,-12-17 0,1 0-45,7 13 0,-2-12 270,0 11-180,-8 15-90,8-7 540,0 0-180,3-10-270,-12 6 179,-4 5 91,-22 9-180,-11 16 90,9 2 90,-31 28-180,17-4 180,-8 46-180,13-34-90,11 45-90,0-47-270,32 20 270,-13-42 90,27 6-270,21-44 0,0-15 180,-24 15 0,0-7-135,12-29 1,-7-2 134,-3-8 0,-3-5 0,-6 2-457,-20 18 637,6-16 90,-22 28 359,-22 30-359,17-11 270,-38 61-270,38-10 134,-11 26 1,-1 5-45,4 3-180,1 20 0,0 2 0,-2-8-225,7 7 0,3 0 135,4-12-172,0 24-188,11-54 180,3-19-809,10-10 719,-11-27 270,9-20 0,-9-13 0,11-15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37.6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1 7533,'-24'8'0,"11"-6"0,-9 14-180,19-13 270,-18 5 0,18 1 0,-7-7 449,10 15-269,0-6 180,43 16-360,-33-5 0,76 14-450,-53-23 180,26 13 90,-14-24-270,-7 6 360,21-8 0,-19-17 0,6-4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38.9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339 59 7533,'-13'-11'-720,"-9"3"360,9-1 90,0 7 91,2-6 358,11-1 91,-22 7 0,6-7-90,-19 9-90,22 0-90,-9 0 360,-2 0-270,-3 9 90,-18 44-270,28-15 180,0 19 0,2 2-90,13-2 0,-5-2 0,3-1-90,15-1 0,2 3 0,11-37 90,0-10-180,1-9 0,9-52 180,-17 31-90,4-25 0,1-4 90,-6 14-90,19-54 0,-22 54 180,9-34-90,-20 55 270,9-11-90,-11 26 90,0 17 179,0 30-179,0 15-180,0 6 90,11 5-90,2-31-90,11 13-90,-10-33-360,29-5 360,-35-17-449,56-17 359,-45-5-360,38-33 450,-41 21-449,27-37 449,-38 46 90,17-20 0,-22 18 0,0-3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39.3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38 7533,'0'-21'-810,"0"4"720,0 17 630,0 0-540,0 9 90,0 1 90,0 9-90,0 9 180,0 53-181,0-22 46,-5 24 0,0 3-45,2-12-150,0-5 0,0 13 0,-2-13 60,-5 4-270,9 6 1,-1-9 89,-9-46-540,11 9 450,0-31 90,11-2 180,-8-19 0,18-10 0,-8-10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36.3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7892,'24'0'360,"-4"0"-809,-11 0 359,-7 0 90,18 0 269,-18 0-179,8 0 0,-10 0-449,0 0 359,9 0-90,-6 16 269,16-12 1,-17 18-180,8-4 180,-10 0 0,0 15-180,0 8 450,-10-3 270,-2 42-451,-9-39 91,-1 31-360,1-43 90,9-4-180,2-17 0,10-8-360,10-46 91,11 5-91,3-43 180,17 39 90,-8-11-90,48 20 630,-47 8-3482,42 5 3212,-61 23-565,16 15 655,-19-11 630,7 49-450,-17-35-180,8 44 269,-10-26-629,0 0 2935,0-12-2485,0-8-2550,0-14 2100,0 13-1349,10-21 90,11-19 1169,-7-5-180,34-35 450,-31 35-270,24-25 90,-20 34 720,10-33 0,-16 31-181,13-9 901,-16 24 2851,10 31-3841,-10-2 270,-3 35-360,-9-18 0,0 11-1,0-14-538,0 7 269,0-6-180,0 13 270,10-28-2069,-8 1 1709,17-29-1978,3-25 2338,2 1 0,-3-18 0,-11 15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39.6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 6993,'-14'0'-540,"4"8"810,10-6 180,0 24-270,0-13-90,0 14 90,0 27-90,0-18-1741,5 28 0,0 4 1651,-2-4-90,8 24 0,0 1-90,-9-17 45,4-7 0,-1-4-135,-5-19 270,0 3 0,0-25 0,0-2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0.1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49 153 7533,'-27'-8'-180,"6"6"270,32-7-90,2 9 90,11 0-90,0 0 90,11-9-360,-8 7 180,19-6-540,24-10 450,-14 14 45,-4-9 0,-2 1-44,-7 10-1,14-7 180,-33 9 90,-10 9-90,-4 1 359,-10 18-89,0 2 90,0 25 270,0 22-540,0-21 179,0 40-179,0-69 90,11 26-90,-8-42 90,7-2-180,1-18 90,-8-2-180,8-25 180,-11 4-270,10-57 180,-7 40-225,3-6 0,-1 3 225,-5 16-359,11-34 179,2 46-360,11-12 360,-10 25-539,7 3 629,-18 8 90,29 8 0,-16 3 0,19 8 0,-21 0 0,-4 0 0,1 0 0,-8 1 180,18-10-180,-18 8 719,8 9 91,0 31-630,-9-13 179,9 42-449,-11-51 90,0 37-539,0-50 539,0 11 0,0-40 0,0 4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0.28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1 7533,'-27'0'0,"6"0"-90,21 0-90,-11 0 90,9 8 0,-20-6 90,19 16 0,-7-16 0,20 7 0,4-9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1.6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73 289 7533,'0'-38'0,"0"-1"-450,0-17 270,0 23-90,0-12 270,0 25 180,0 2 0,0-2-180,0 10 720,0 1-630,0 26-1,0 38-89,0 9-190,0 30 100,5-27 0,0 2-264,-3-13 1,-1 5 330,3 10 1,3 13-1,-1 3 1,-1-7-572,-4-6 1,-1-5 0,1 12 563,2 1 0,1 14 0,0 8 0,0 0 0,0-4 0,-1-12 7,-2-8 1,0-9 0,-1 1-1,0 9-3,2 2 0,0 11 1,0 7-1,1 2 1,-2-4-1,0-7 1,-1-13 25,-2 10 0,-2-12 0,-1 8 143,3 4 1,0 11 0,-1 3 0,0-6 0,0-17-54,-4 3 0,1-6 0,1 9 0,1 7 0,2-12-135,2-26 0,0-4-225,0 25 0,0-7 90,0-22-359,-11 5 269,8-69 270,-18-56 0,-3-12 0,5 19 0,0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1.9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1 417 7533,'0'-22'0,"0"-3"-360,0 23 180,0-15 0,0 15 540,0-16-180,0 16 90,11-14-1,2-4 1,22-18 90,13-37-180,4 19-270,-17 14 0,-1 4 180,7 5 45,8 23 0,1 10-135,-1 21 90,20 29-135,-42 14 0,-11 14 0,-6 19 0,-3 4-362,4-8 1,2 4 406,-5-10 0,0 4 0,-3-11 0,-3-23 0,-1-4 0,4 25 0,1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2.5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1 7533,'-27'10'-1350,"-6"7"991,31-15 629,-9 16-181,11-16 91,11 6 180,2-8 0,33 0-360,-17 0 180,29 0 0,5 0 90,2 0-61,13 0 1,21 0 0,-10 0-986,-20 0 1,2 0 820,2 2 0,11 0 0,1 1 0,-10-2-1499,7 0 0,-3 0 1424,-10 2 0,5 0 0,4 0 7,-2-1 1,5 0-1,4 0 1,3 0-319,3 1 0,5-1 0,3 0 0,0 0 0,-3 0 341,-8 0 0,-2 0 0,0 0 0,2 0 0,5 1-168,-7-1 1,7 0 0,3 1 0,0-1-1,-3 1 1,-6-1 0,-9 1 167,22 0 0,-13 0 0,6 1-50,-1 0 0,5 1 0,1 0 0,-4 0 50,-9 2 0,-2 0 0,-2 0 0,-4 0 30,-1 0 0,-3 0 0,9 0 6,4 2 0,12 0 0,4 2 0,-3-2 0,-11-2-96,-3-1 0,-9-2 0,10 1 45,-9 1 0,10 0 0,5 1 0,0-1 0,-6 0 0,-12-3 45,3-1 0,-11-2 0,9 0-30,4 2 0,10 0 0,4 0 0,-5 0 0,-13-1 0,14-1 0,-3 0 45,-6 0 0,12 0 0,-2 0 0,-13 0 45,-4-1 0,-4 2 30,9 3 0,7 2 0,-11 1-30,-19-2 0,-3 3-46,21 12 1,-6 5 1129,-2 7-994,13 23-180,-49-23 439,-5-4-439,-26-37 0,-44-12 0,-5-17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3.1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2456 6993,'-13'-11'180,"2"-7"180,22 16-90,2-14-91,11 5 181,0-8-90,44-9-180,-23-2-1011,13 5 0,16-3 1,-7 0 965,-14 1 0,4-4 26,5 1 1,14-5 0,6-4 0,-3 1 0,-9 4-798,-3-2 0,-6 3 0,4-3 771,8-3 0,5-3 0,2-3 0,1-3-167,-10 2 1,1-4-1,1-1 1,0-1 0,1-1 210,4-4 1,2-2 0,0-1 0,0 1 0,0 0-282,-1 1 1,0 0 0,0 0 0,1 1-1,0 0 237,-8 6 0,2-1 0,0 1 0,-1 1 0,-3 2 0,-5 6-165,19-12 0,-6 7 0,2-2 7,-8 6 1,3-2 0,-1 2 0,-5 2 22,-3 2 0,-5 3 0,0 1-3,3-1 1,-1 2 0,-10 5-88,6-2 312,9 3-312,-58 19 1332,-10 9-1242,0 0 2079,-10 0-2259,-15 0 1909,-2 0-2809,-50 9 1170,31 1 0,-35 9 0,33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4.3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145 0 7353,'-13'11'-270,"2"7"630,11-8-90,-11 0-91,9 8 1,-9-8 180,11 10-90,11-1 0,2 9-90,11-7 0,54 41-90,-40-35-135,17 5 0,0-2-45,-23-9-90,25 24 270,-44-21-180,-13 46 180,-13-34-90,-17 10 0,-7-2-90,-20-8 0,0 1 0,-2-4-90,-8-18-630,-13 19 361,42-23 449,14 8 0,13 0 0,11 1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4.8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266 76 7533,'-13'-10'-270,"2"-7"270,11 14-270,-11-5 180,8-1 0,-18 7 180,18-15 90,-7 15-90,-1-6 360,-24 25-270,16-4 269,-45 57-179,45-23 0,-16 44-2168,24-31 2078,11-3-685,0 16 505,0-37-2806,32 18 2806,-13-52-1355,59-30 1265,-46-6-225,9-6 0,-4-1 136,-18 4 988,46-16-899,-57 43 1375,35 43-745,-41 4-181,5 23 1,-3 5-270,-15 6-315,11-10 1,-2-5-136,-9-22 1041,22-26 0,2-39 0,11-27 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5.0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0 7306,'-13'20'0,"-9"-1"0,20 8 630,-20-5-361,19 14 24,-7-6-23,10 8 360,0 1-233,0-1-217,0 34-360,0-11 0,0 2 90,0-14 0,0 2-270,0 33 1,0-8 89,0-27 270,0 38 0,0-72 0,0 10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37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 0 7533,'24'0'809,"-5"0"-809,-19 0-2069,0 0 1620,0 8 449,0-6 0,0 6 0,0 0 0,0 1 0,0 1 0,0 20 0,0-17 719,0 65 91,0-42-181,-8 33 1,-3 3-360,-4-21 0,0 13 0,-1-3-90,4-29 269,-7 15-359,17-37 90,2-18-90,2-3-270,17-22 90,-7 7 0,10-8 180,-1 0-719,29-30 359,-30 22 0,47-30 180,-51 35-180,44-12 360,-34 21-90,34 3 180,-43 18 0,31 30 0,-43-10 180,23 42-91,-25-33 1,6 56-270,-9-52 0,-9 68-90,-3-60 180,0 15-540,2-33 181,10-24-1,0-2-270,29-37 270,-22 15-90,41-56 360,-34 47 90,17-47 90,-9 56-90,9-38 90,-17 47-90,5-16-90,-19 29 180,0 2 0,0 8 180,-28 46-360,11-19 0,-24 37-3302,20-22 3302,9 1 90,-7 1-195,16 36 15,-6-30-37,9 40 217,0-45 90,28 20-360,-11-42 180,53-1-180,-42-39 0,42-32 0,-54 9-89,32-32 89,-43 34-180,24-34 270,-27 40 3009,8-16-3009,-10 39 1172,0 9-1082,0 17 702,0 9-252,9 32 44,-7-10 1,-1 4-315,8 43 179,-7-21 1,-3 12 0,0-9-402,1-21 1,0 2 101,-2 27 0,-1 14 0,-1-16-1441,-8 12 1381,2-24 0,-2-6 180,-9-13-360,-1 5-179,-9-35 269,7 9-720,-17-46 630,8-4-1079,-20-31 539,17 12 618,-14-19 0,17 6 0,-10-9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5.2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48 135 7533,'0'-39'180,"11"10"-360,-8 10 180,8 1 180,-11 8-270,0-1 90,0 2 90,10 9 269,-7 26-269,8-2 540,-11 73-540,0-28-432,0-18 0,0 0 342,0 24 90,0-16 450,-5 20 0,-1 2-1170,3 0 180,-7 11 1,-1-6 179,8-40 270,-18 7 0,7-44 0,-10-9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5.4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39 7533,'0'10'359,"0"-1"-89,0-9-90,0 8-180,0-6 540,0 7-270,0-9-270,43 0-90,-21 0 0,77-9-900,-21-1 990,-12 1 0,0-2 0,25-7 0,1-2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6.0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97 213 7533,'-14'-31'0,"-7"-5"-450,18 6 270,-18 0-90,7 3 810,1 7-270,2 1 90,11 8-91,0 3 91,0 76-450,0-25 135,5 18 0,1 3-45,-4 9-45,8 7 0,2 2-45,1 4-405,-6 12 1,0-3 404,4-31 90,-10 0 0,-2-4 0,1-18 0,0 13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6.6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1 299 7083,'0'-22'360,"0"4"-270,11 18-90,2 0-270,11 0 180,0 0-540,11 0 360,-8-8-179,40-2 449,-24-9 0,8-7 0,1-2 0,-7 0 0,22-25 0,-53 34 90,-3 9 269,-22 10 271,-13 28-180,-3 3 179,-19 42-449,30-29 180,-7 5 0,3 0-180,15-1 0,-17 33-180,22-49-450,11-5 360,-8-19-270,29-25 180,-27-4-90,27-17 1,-18 0-91,10-18 360,0 5-180,0-32 90,-10 38 90,7-8 360,-7 42 0,-1 11-91,-2 19 451,0 46-540,-9-19-90,20 44-90,-9-56-90,12 19 0,-1-40-360,0 4 450,0-25-360,0-20-179,1-39 269,9-5 180,-17-5 90,15-3-90,-29 43-3032,18-25 3572,-8 50-91,1 3-179,-3 20 270,-11 34-450,0-19-450,0 35 180,0-38 270,10 14 0,4-18 0,10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7.0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194 1 7533,'-14'0'-90,"-7"0"90,7 0 0,-10 0 719,0 0-359,11 0 90,-9 8-360,19-5 180,-18 22-360,7-21-90,1 39 90,2-28-180,43 38 90,-23-29-270,55 28 450,-45-28-180,48 29 91,-48-29 538,24 21-359,-40-24 0,7 16 90,-10-16-180,0-2 90,0-2 0,-10-15 0,-15 6 0,9-8-90,-16 0 0,29 0 90,-29 0-180,27 0-720,-28 0 720,20 0-539,0-8 359,2 6-630,11-15 721,11 15-91,2-15 270,0 15 0,20-16 0,-28 8 0,17-9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7.4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1 413 7803,'10'-19'359,"4"0"-269,-1-9 0,9 7-180,-9-15 0,11 15 270,-10-33-270,7 29 0,-18-46 90,19 37 90,-20-21-90,9 34 0,-32 12 0,15 20 0,-15 8 270,10 17-180,8-4 0,-8 49 0,11-34-630,11 34 540,-8-49-719,29-4 719,-5-28 0,11-45 0,7-8 0,-7-32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7.6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20 7533,'-14'-11'180,"4"3"719,-1 8-449,8 8-180,-8 3 89,11 60-359,0-23-841,0 44 1021,0-26 90,5 9 0,1 4-1,8 19-569,-7-32 1,2 9-1,-1-12 300,5 8 0,-2-21 0,0-3 0,2-8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7.7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59 8072,'35'-20'-203,"-19"10"1,38-8 0,-13 7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8.1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0 154 7533,'0'-30'-90,"0"2"90,0 0 90,0 15 90,0-12-90,0 23 269,0-15-89,0 15 270,33-6-540,-15 8 630,50 16-451,-39-11 271,38 37-450,-37-35-1079,37 35 359,-48-38 720,24 22 0,-30-24 0,12 7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8.3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218 1 7533,'-14'19'-630,"-7"9"450,7-7 90,1 7 540,-9 0-270,9 1 90,0 10-90,-20 16-90,28-12-180,-38 30 90,38-31-720,-17 22 720,22-41 0,0 3 0,0-26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2.3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155 717 7263,'0'28'270,"0"-3"0,0 1-181,0 1 1,0 23 0,0-11 0,-10 19 0,-2-5 90,1 22 0,0 6-270,5-32 0,0 3-728,-1 23 1,-1 11 0,3-12 817,3 22 45,-4-8 0,2 3 48,3-32 1,2 1 86,-1 29 0,0 2-91,0-25 1,0 1 90,1 33 0,-2-4-90,-9-2-135,4 4 0,0-2 135,-7-10-225,7-11 0,3-2 135,3-7-180,-5 3 1,0 0 179,2-9-135,-2 14 0,1-4 135,4-33-90,0 51 180,0-64-191,0 32 281,0-35-90,0 12-90,0-15 1965,0-8-1965,0-2 777,9-8-777,-6 0-106,16-16 106,-6 4-450,28-36 360,-14 16 0,45-34 0,-43 27 360,20 5 0,3 2-180,-8 1-45,7 8 0,1 5 45,-13 8-375,32-5 375,-44 13-90,35-7 0,-1 6 0,3-1-90,12-6-45,20 3 0,-1-3 135,-26-8-45,21 9 0,4 1 45,-1-2-60,-24 7 0,9 1 1,-9-1 59,27-4-30,-28 6 0,10 1 0,-10-1 30,25-7-30,-19 6 0,11-1 0,-9 0 30,-21-1 0,1-2 0,28-1 0,13-2 0,-13 0-45,-29-1 0,0 0 45,32-1 0,13-1 0,-12 2 0,-26 5 0,-1-1-60,24-6 0,12-3 0,-12 3 15,-26 5 0,0 0 45,23-5 0,11-3 0,-13 1 0,-29 4 0,-1 1-60,25 0 0,11 0 0,-14 2 60,12-3 0,-20 7 0,10 0 0,-9 2 0,29 1 60,-29 4 0,10 2 0,-9-1-60,27-1 180,0 7 0,8 1 179,-15-10 1,-3-2-799,-8 4 1,-3 0 573,-1-4 0,-7 0 45,8 0-270,-33 8 180,25-6-90,-20 5-270,10 9 90,-17-12 77,4 19 13,-19-21 1175,0 5-1175,-9-7 180,-3 0-90,-10 0-90,0-7 90,0 5-90,-10-29 90,-3 10-270,-9-46 180,0 19 45,6-5 0,0-2 135,-8-14-135,3-8 0,0-2 45,-3-4-835,7 17 1,-1-11 0,1 9 789,4 19 0,-1-1 15,-6-34 0,-2-13 0,3 11-242,5 30 0,1-1 242,-7-32 0,-2-14 0,2 13-901,6 29 0,1 3 886,-3-38 0,0 2 135,-3-4-1886,7 3 1796,-11 8 0,12 12 0,0 0 1118,-11-13-1073,7-2 0,-2 3-45,-7 23-45,7 1 0,2 3 45,3 17-720,-28-36 450,33 55-179,-42-32 449,34 42 0,-17-17 0,10 22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7.2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420 1 6993,'0'19'-899,"0"-3"1348,0-16-269,-10 0 0,8 8 180,-18-6-180,18 6 0,-28 0-90,6-7-360,-60 23 180,40-13-540,-47 15 360,64-17 270,-14 7 0,19-6 0,-1 7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37.9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474 199 7083,'12'10'-90,"-2"-2"90,-10-8 90,0 0 630,-10 0-361,-2 0 1,-19-8-90,7-1-3392,-55-1 3122,36 3-97,-21 29 1,-1 9 186,20-3-45,3 5 0,5 6-225,15 26 270,10-23 0,3 37 0,18-48 0,3 8-2205,10-29 2295,19-3 1935,33-14-2205,-24-8 0,0-2 0,22-6 180,4-24 0,-71 28 372,14 1 78,-19 18 629,0 55-899,-9-19-90,6 37-90,-16-17 0,17-23-899,-8 14 449,10-30 2313,0-7-2223,10-10-990,2-17-89,9-41 810,1 9 269,19-40 270,-15 34-1696,13-1 0,1 0 1696,-9 1-884,9-5 1,-1 3 1332,-13 15-622,0-2 0,-2 0 712,-9 13 1613,13-32-1702,-25 50 2749,6 13-2839,-9 13-695,-9 50 335,-3-16-706,6 16 0,0 3 706,-13 8-1351,17 17 1,1-2 91,-8-28 428,6 1 0,6-7 831,6-34 0,-6-6 0,6-24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8.6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97 7533,'-13'22'-540,"2"-5"1080,11-9-270,0-6 89,0 6-179,0-8 90,11 9 0,13-7-180,3 7 270,40-9-450,-24 0 90,13 1 0,1-2 0,-9-8 0,41 7-540,-62-15-811,40-11 722,-46 5 614,22-13 0,-32 8 0,3-2 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8.8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0 7353,'-13'40'360,"2"-3"-270,11-19-1,0 2 361,0-1 270,11 17-900,2-4 180,12 15 0,-1-17-540,22 49-359,-17-39 899,-5 13 0,-2 1 0,2-9 0,0 19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9.2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7533,'0'21'629,"0"-4"-449,0-8 90,0-7-90,0 6 0,0 1-180,11-7 180,2 15-90,44 2-90,-14 2 0,37 16-90,-18-8-180,22 10 90,-31-10-989,4 0 989,-33-19 180,-11-1 0,-2-18 0,-11-2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9.4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218 1 7533,'-37'40'-90,"2"5"90,11-24 0,10 15 719,-7-5-269,18 7-180,-19 9-270,-2 27-90,8-27-989,-5 23 899,21-57 180,10-4 0,4-20 0,10-9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9.6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7533,'0'30'809,"0"-10"-449,11-12-270,2 1-90,11-7 90,0 15 0,11-6-180,-8 0 90,40 14 90,-34-12-540,27 9 0,1 0 181,-32-7-91,24 8 0,-9-3 90,-39-16 270,17 13 0,-11-25 0,2-2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49.8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266 0 7533,'-37'20'0,"2"-1"90,21 1 0,4-10 0,-1 7 449,8 2-269,-18 3-90,-4 23-180,9-14-450,-16 59 270,19-41-270,1 5 1,-1-2 89,0-16 360,2 9 0,11-28 0,0-6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0.0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8162,'38'0'900,"-14"0"-360,8 0-540,-16 0 0,19 9 179,-11-7 1,11 15-270,14-7 180,-9 1-629,38 6 359,-46-14-540,14 5-629,-14-8 1349,-27 0 0,17-8 0,-22-4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0.2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243 1 7533,'-11'10'180,"-24"41"-180,16-32 0,-24 44 539,19 0-719,-3-16 0,3 17-449,2-2 269,20-35 360,-9 27 0,0-44 0,-2-1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0.5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 1 8522,'-2'10'810,"-6"-2"-630,29 1-90,-7-7 89,10 15-448,0-14 179,0 14-450,22 2 270,-17-6-719,39 21 629,-28-30 360,8 22 0,-13-24 0,-11 7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0.7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218 1 7533,'-10'10'-360,"-4"8"630,-21 1 0,19 2-91,-5 7 91,10-9-180,-3 8 90,-10 12-360,0-7 90,11 30-449,2-28 539,0 21 0,8-25 0,-7-2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38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101 205 7533,'21'10'0,"10"5"-270,-7-13 0,17 6 630,-27-8-180,5-8 0,-19-2-180,0-14 629,0-18-359,0 4 0,-19-27-270,5 43 270,-17-9 0,-20 62-270,32-9 0,-19 36 180,19 30-91,14-25-179,-5-9 1,1-4 179,9-11-360,19 0 270,-14-29-180,52-3 180,-38-7 0,32 0 0,-20-7-90,-7 5 90,7-5-90,0 7 180,-17 0-180,15 0 450,2 14-180,-14 13-1,11 9 91,-18 21 0,-8-19 45,0 22 0,-4 5-225,-10 3-45,-2 5 0,-3-1-45,-7-15-135,-9-4 0,-3-4 135,5-21-315,-12 7 0,-2-9-135,6-32 91,-23-3 269,29-18-540,1-45 450,21 29 0,9-12 0,4 0 90,0 4 0,16-5 1,2 0 89,-3-4-90,24-14 269,-10 25-89,-7 13-180,16-6 1,32-22 89,-10 22 0,-14 5 0,-3 2 179,1 7 46,-6-4 0,-1 1-225,-8 7 270,19-16-270,-31 32 989,-16 8-719,6 8-90,-18 1 0,6 8-270,-16 31 180,17-16 90,-8 32-270,10-28 0,0 44 180,0-36-90,19 43 90,5-57-90,38 18 90,-23-37-630,40-18 540,-51-14-360,4-20 1,-4-6 89,-14-6 135,-2-3 0,-4 0 45,-8 7-270,-13-6 0,-3 0 270,-1 10-315,-20-2 1,-5 7 224,11 19-360,-48-2 271,53 23-1,-5 8 270,21 1 0,10 0 0,0 14 0,0-4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0.9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7623,'41'0'719,"-9"0"-359,-10 0-180,4 0 90,1 9-90,6-7 0,-20 6-1,22-8 1,-8 8 0,8-5 0,10 14-720,-4-15 181,18 7-1,-22-9 90,-12 0 90,-4 0-989,-18 0 1169,8-9 0,-11-2 0,0-8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1.1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194 1 7533,'-27'10'0,"-16"16"359,37-22 1,-15 22-180,21-16 0,-11 18 90,-2 2-90,-1 8-720,-7 35-269,18-27 809,-8 27 0,1-35 0,-4 1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1.4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 7533,'-10'29'0,"7"-10"0,-8-2 270,11-6-270,0 8 0,11-8 89,2 6 271,22 2-360,14 11 90,-20 0 0,25-11-1079,-6-2 809,-5-15 180,14-2 0,-33-11 0,0-8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1.6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290 1 7533,'-24'19'0,"0"0"270,-11 0-270,19 9 0,-6-6 89,12 14 451,-14 2-270,7 2-450,-4 7 180,-1 26-540,17-35-539,-27 41 1079,29-64 0,-18-7 0,7-29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1.8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20 7263,'25'-11'-270,"-1"3"1439,-11 8-539,-2 0-180,10 0-180,-4 8 89,7-6 91,-3 16-270,3-8 270,36 18-630,-17-7 270,24 7-1080,-40-18-1168,8-1 2158,-22-18 0,9-1 0,-9-9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2.1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243 1 7533,'-24'40'-720,"10"-3"1080,3-19-180,1 2 0,7 7 90,-8-5 89,0 31-359,-13 15 90,8 5-450,-5-25 1,-1-5 359,6-9 0,-19 9 0,11-32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2.8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218 1707 7533,'-13'11'0,"2"-2"0,1 0-720,-4-7 450,-10 6 90,10-8 90,-7 0-89,18 0 179,-7 0 269,-12 0-179,17 0 90,-28 9-90,31-7 360,-20 15-180,20-15 269,-9 15-269,11-14 270,0 5-450,0-8 360,11-8-270,-9-3 269,52-17-359,-22-2 90,33 3 0,5-2-90,-6-13-1101,3 4 0,14-6 1,-8 2 1100,-21 8 0,3-4-1,17-11 1,14-11 0,3-1 0,-11 9-382,4 2 0,0 0 382,-15 6 0,11-9 0,3-3 0,-3 4 0,-11 9-1,14-2 1,-1 3 0,-1-1 0,11-8 0,0 1 0,-13 9 0,-4 5 0,0 4 22,-2 3 1,11-2-1,-1 1 1,-12 3 22,-8-1 0,-1 2-105,23-3 0,10-3 0,-13 4-30,11-8-45,-9-4 0,-5 1-135,-24 13-360,25-27 180,-59 32-1169,13 1 1169,-32 12 1215,-21 8-1305,5 0 735,-19 0 1,11-8 0,-1-3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5.05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98 116 15673,'0'-30'-2704,"0"3"2283,0 16 165,-11-6-756,8 15 464,-8-7 284,11 0 385,0 7-325,0-7 294,0 9 205,0 9-396,0-7 601,0 24-365,-10-4 439,7 16-704,-8 17 91,11 22-144,0-13-114,0 25 214,0-54 173,11 27-219,-8-47-172,18 18-177,-18-30 128,8 5 144,-11-8 396,0-17-280,0 4 90,0-31 129,0 11 4,0-22 292,0 15-219,0-16 1,0 24-487,0-21 280,0 29 0,0-29 0,0 38 90,0-27-90,0 37 0,0-12 0,0 17 280,0 17-280,0-4 0,0 15 0,0 0 0,0 10 0,0 11 90,0 17-90,0-24-280,0 12 549,0-32-179,0 5-90,0-16 90,-11-3 420,8-16-1060,-29-20 359,27 5-122,-28-48-37,31 43 122,-9-50 64,11 52 86,0-44-509,0 53 790,0-26 90,0 41-58,0 2 109,0 11-463,0 34 25,0-20-355,11 54 431,-9-52 0,9 44 1,-11-31-1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2:56.85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194 289 14467,'-26'10'918,"4"-2"-612,11 1-167,9-7 124,-9 16-630,0-8 366,8 1-424,-7-3 668,10-8-215,0 0-449,0-8-312,0 6-90,0-15 317,0 6-229,0-8 514,0-1-622,0-24 524,0 18-90,0-35 499,0 37 180,0-38-180,0 45 26,0-25-271,0 39 180,0-5-180,0 16 0,0 12 90,0 1 0,-11 50 152,8-42 3,-8 50 46,11-47-46,0 23-90,0-14 0,0 6 0,0-17 269,-10-11 91,7-11-144,-19-8 231,20-8-664,-20-29-238,20 3 466,-9-47-232,11 37 131,0-37-421,0 39 114,0-14-365,11 26 978,-9 11 0,9 19 1,-11 10-1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3.7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 8702,'-13'19'270,"2"1"-180,11 7 0,0 20-90,0 4-1475,0 24 1565,0 1 0,11 12-135,-10-12 0,0 3-45,5-18 0,-1 6 0,-3 19 0,-2 18 0,-1 3 0,0-14-188,1-23 1,0-7-1,0 9 206,0 15 0,0 15 0,0 5 0,0-6 0,0-18 72,0 3 0,0-6 0,0 12 0,0 7 0,0-15-90,0 12 225,0-6 0,0-1-45,0-15-45,0 3 0,0-5-225,0-24 0,0 24-359,0-34 179,-11-17 90,9-4-540,-9-51 810,22 0 0,2-40 0,11 5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39.2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7401,'45'10'0,"15"12"156,-43-18-66,11 19-1,-28-14 383,0 1 158,0 20-349,0-17 258,0 58-359,0-37 180,-19 53-270,14-47 213,-23 9-303,25-32-270,-6-17 180,9-10-629,9-60 629,-6 25-180,6-36 0,10 24 90,-14 18-90,24-25 270,2 26 90,5 4-90,26 34 90,-26 12-180,14 27-90,-35-18 0,4 11-359,0-7 359,-5-6-180,8 13 180,-3-13 270,-17 13-270,8-12 900,-1 19-810,-6-18 1259,16 19-989,-17-21 360,8-2-900,-10-9 90,0-8-360,0 0-269,0-23 539,0 10 180,0-20 180,9-7 0,3 10 0,10-20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4.1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97 739 7533,'-37'20'-360,"13"-9"180,13-3 270,0-8 180,8 0-180,-7 0 0,20 0 0,4-8 0,-1-3-180,-2-17 180,21-36-270,-13 18 270,15-19 0,-1-3 0,-14 6 44,13-13 1,1-1-135,-15 8 135,1 8 0,-3 3-45,-5 12 360,-11 0-360,0 45 360,0 62-360,0-13-1697,-1 21 1,2 3 1696,10 6-270,-11-23 1,3-1-381,18 11 380,-7-8 270,10-1-1620,11 26 991,-8-27 539,8 16 0,-22-42 0,-2-3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4.8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 6273,'-13'10'180,"2"-2"-180,11-8 270,0 9-270,0-7 0,11 7 180,-8-9-90,29 8 0,-5-6 180,43 7-180,-17-1-90,17-6 270,22 6-180,-33 1-46,23-4 1,2 1 45,-6 5-863,12-2 0,1-1 863,-8-6-60,-20 3 0,10 2 0,-8-2 15,-13-4 0,1 0 22,15 1 1,13 1-1,1-1 1,-12 0-68,-6-2 0,1 0 22,18-1 1,17-1-1,0-1 1,-17 0-23,-17-2 0,0 0 22,3 0 1,12 1-1,0-1 1,-11-1-68,-2-3 0,-2-1 75,5 3 0,7 1 0,-7 0-30,-6 0 0,2 1 67,9 1 1,13-1-1,1 0 1,-12 2-68,-2 2 0,2 0 22,11-1 0,16 0 1,1-1-1,-17 2-22,-10 1 0,-2 0 67,0 0 1,11 0 0,-1 0-1,-11 0 68,-2 0 0,0 0-135,4-2 0,12 0 0,0-1 0,-15 1 45,-11 1 0,-1 0-45,6-1 0,12-1 0,0 0 0,-11 2 45,-5 0 0,-1 2-15,19 1 0,11 2 0,-11-1-30,-18-2 0,-3 0 0,25 3 0,-2 1 0,11 3 90,-10-6-103,-2 7 13,-22 0 0,2-1 90,33-4-45,-11 13 0,0 0-135,8-12 135,-24 10 0,-3 3-315,0-5-90,-14 0 0,-4 2 0,-6 4-359,25 0 449,-42-8-1439,31-3 1709,-28-16 0,17-3 0,-22-8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5.1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0 7533,'-27'0'180,"-6"17"179,31-13-269,-9 21 90,11-22-90,0 14-90,11-6-90,2 7 180,22 2-180,-8-1 360,30 0-180,-17 0-360,40 17 270,-31-16 0,-1 1-45,-2 3 0,0 1-45,2-6 0,-2 0 90,13 26 0,-32-13 180,-27 49-90,-27-26-45,-5 4 0,-6 0-45,-27 6-45,18-5 0,0-2-45,-6-3-225,11-16 1,6-5 224,17-13-758,-13-4 0,32-26 0,0-1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5.7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304 231 7533,'-14'-19'-1439,"-7"0"1618,8 8-179,-1-6 90,3 7-180,1-10 1080,7-7-810,-8 5 180,-10-5-360,15 16 269,-26-6-89,19 6-90,-12 1 90,-10 1-90,19 18 90,-16 27-90,29-2 0,-18 56 0,18-35-180,3 37 270,14-24-450,21 8 360,-9-33-360,42 0 270,-47-50-180,54-29 0,-56 8 135,4-19 0,0-1 45,1 9-90,0-50 90,-10 55 180,-4-3 0,-10 29-90,0 50 90,0-14-360,-1 24 0,2 3 90,10-7-989,3 42 809,10-58 270,11-4 0,2-37 0,12-12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5.9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98 96 7533,'0'-32'-360,"0"-3"360,0 25 0,0 0 1529,0 2-1169,-11 8 0,8 8-91,-7 2-89,10 17 90,0 55-90,0-14-135,-5 11 0,-1 4 45,-8 6-405,2 5 0,0 0-81,-1-11 126,6-13 0,3-5-1259,4-14 900,21-13-91,-15-38 720,37-73 0,-16 14 0,-3 9 0,0-1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6.1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49 136 7533,'0'-60'0,"10"21"0,-7 14 180,8 23-1,-11-7 181,0 9 0,0 0 90,0 34-270,0-17 0,0 46-180,0-32 359,0 68-359,-11-40 180,11 16 0,-3 2-270,-18 1-135,18 3 1,3 0-46,-11-2-180,5-11 0,2-2 0,1-10 181,-8 8-541,11-45 270,0-11 540,0-8 0,0 0 0,0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6.3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49 154 7533,'-13'0'90,"-9"0"-90,19 0-90,-7 0 360,10 0-270,0 0 1349,43-17-989,-11 4-91,29-8 1,12-2-405,-9 6 0,1 1-1025,6 1 0,-2 1 1160,-8 3 0,-6 5-719,4 6-785,11 0 1324,-27 8-1513,24 11 1154,-40 2 539,-3-1 0,-13-3 0,-11-7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7.3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50 280 7533,'0'-40'-630,"0"-5"-5210,-11-11 6290,8 11-271,-7-10 1320,-1 36-1409,8 10 860,-7 1-411,10 6-449,0 2 180,0 62-360,0-13 270,-2 36 0,4 7 2647,8-5-2857,-9-12 0,-2 13 0,4-12-420,18 13 210,-18-24 0,-4 10 1,2-12 59,10-2 180,-11 29 0,0-71 0,0-11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7.4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1 212 7533,'0'-21'180,"0"-5"-1,0 24-538,10-16 179,15 16 90,12-15-540,1 15 360,8-15-89,13-2 359,-6-2 0,28-16 0,-19 8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7.9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194 31 7533,'-14'30'0,"-7"-3"-1526,7-8 1257,-10 1 660,11 7-481,-9 3 270,9 9 629,-22 24-539,19-18 90,-6 28-180,22-42-199,0 5-71,0-25 450,22-11-900,5-62 90,10 22 1154,-2-33-1244,-11 20 450,1 11 90,-12-7-90,-2 13 270,-1 16-90,-7 10 539,19 27-539,-20 6 270,20 58-90,-19-34 90,7 34-450,1-49 0,-8 4 180,18-25-270,-18-3 90,18-8-90,-7-34 90,10 9-270,0-56 180,0 36-89,1-45 179,-12 46 90,-2-20-90,-11 34 539,11 11-538,-9 19 808,9 36-719,-11-11 180,11 54-720,-9-51 1,31 34 89,-28-41 450,49-2 0,-35-27 0,26-14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39.6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1 222 7533,'0'10'449,"0"-2"-269,0-1 720,0 2-360,0 1-181,0 12-179,0-10 0,0 13-720,0-16 271,0-1-541,0-1 720,0-5-1349,0-9 1169,0-5-809,0-43 1079,0 23 0,19-48 0,-14 48 0,33-30 449,-33 41 1,14-11 270,-19 22 179,9 3-449,-6 14 180,6 10-271,-9 17-3031,0 55 2672,0-18 90,-2 0 0,-1 15 0,-1-8-286,-2-21 1,0 2 45,1 25 0,2 11 1,-1-13-31,-6 17 135,10-44 0,0-4-675,0-3 360,0-37-989,10-3 1079,-8-18 270,8-15 0,-1-1 0,3-9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8.60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267 365 7533,'-25'8'0,"1"-6"270,11 16-91,-9-16 181,-2 15-180,-3-6 0,3 7 0,-8 11-180,16-17 180,-19 14 0,21-15-540,4 24 360,10-11 0,10 29-180,15-29 180,23 29-90,-8-29-270,38 29 180,-56-30 0,42 22 1,-58-24-1,26 24 180,-30-22 180,9 5-270,-11-11 359,-43-23-269,22 3 0,-25-16 90,25 0-90,18-26 0,-8 20-90,22-46 90,-8 46 90,29-45-90,-27 44 180,38-36-180,-27 31 180,19-25-180,-21 24 360,7-13-270,-18 32 450,8-4-450,-11 17 0,-11 17 89,8-4 91,-8 41-360,11-29-179,11 46 269,3-47-540,21 22 270,-9-27-360,31-26 450,-38 3 1,24-75-1,-30 39 180,-5-11 0,-2-5 0,4-23 90,-14 26 0,-2 0-90,3-28 359,-19 0-359,20 49 270,-20-13 0,20 32 90,-9-4-90,11 17 179,0 26-269,0-11 180,11 55-180,-9-25-90,7 6 0,4 7-45,4 9 0,1 0 0,-4-17 0,1 0 0,2 11 0,1-7-945,14-7 720,-15-6-1439,17-3 1439,-20-19 180,-3-27 0,-22-13 0,-3-18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8.7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49 231 7533,'-27'0'270,"5"0"-1,22 0 181,0 0-360,11-9-360,2-1 180,22-10 0,3-7 90,10-3-156,1-8 1,-1-9-1,0-2 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09.5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122 77 7533,'-38'-11'-1170,"3"3"990,22 8 990,2 0-360,11 0-90,0 0-1,-11 0-449,8 0 270,-7 0 0,20 8-90,-7 3 450,62 17-450,-30-15 135,22-3 0,9-3-46,-9-6 1,-1-2-321,4 2 0,6-2 350,16-3 1,11-2 0,1-1-1050,-19 2 1,1 0-1,0-1 1,1 1 861,-1-1 1,0 1-1,2-1 1,4 1-95,5 1 0,9 0 0,0 0 0,-5 1 0,-12 1-199,12 1 1,0 2 180,-16 0 0,12 0 0,4 1 0,-5 0 0,-13 0-358,10 4 0,-2-1 470,-9-2 1,10 0 0,-1-1-1,-10 1-22,1 3 0,1-3 67,0-6 1,11-4 0,1-1-1,-12 1 23,-1-1 0,1 0-45,1 0 0,12-2 0,-2 0 0,-16 2 45,23-3-284,-10 6 1,-6 2 104,-32 3 1645,13 8-1916,-42-6-1259,-36 41 1260,-18-17-174,-33 29 533,11-25 0,-7 6 0,7-6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10.7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97 174 7533,'-11'-11'-1350,"-2"-14"1171,-1 20 179,-7-21 0,7 16 0,1-9-3302,2-9 3302,11 16 0,0-14 629,0 24-449,0-7-90,0 18 360,32 18-180,-13-3 179,38 29-179,-20-30-90,8 16 0,2 2 0,12-3-180,-3 7 0,1-1 90,-4-10-180,-6-3 0,-2 0 180,-2 1-270,13 6 270,-32-18 3122,-10-12-3212,-3-8 0,-11-8-90,0 6 180,-11-24-180,-3 14 0,1-25 90,-9 16 0,9-7 0,-11 0-3482,0 7 3482,10-7 0,-7 9 0,18 0 0,-19-9 0,20 15 180,13-4-180,-6 17 270,59 17-180,-53-4 90,36 13 0,3 1-180,-26-1 45,20 7 0,1-4 45,-16-14 0,28 27-180,-41-37 3661,5 20-3571,-21-23 0,-10 16 90,-25-16-449,-6 15 359,-18-6-630,-11 8 180,27-8 0,-24-3 271,51-8 179,-16 0 0,40-8 0,-5-3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13.1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1679 7533,'-13'-19'-540,"2"8"270,11 2 180,0 1-90,0 6 630,0-6-270,0 8 90,0 0-90,11 8 0,2 3-1,11 25 1,0-4 0,1 7 270,-1 22-360,0-33 0,-11 25 180,9-8-180,-19-19-90,18 36 90,-18-47 180,8 19-270,-11-32 89,-22 6 1,17-16-180,-28-11 270,31-2-270,-9-7 180,11 8-90,0-7 90,0 5-270,-11-22 180,9 20 0,-9-38 0,11 28 90,0-21-180,0 25 90,0-6 90,0 23-180,0-12 90,0 22-179,0-5 179,0 8 0,0 8-90,0 3 269,11 43-268,-9-19 358,20 38-269,-9-41 90,22 21 0,-19-29 90,38 3-180,-35-18 90,37-26-180,-40 4 90,17-49-90,-20 26-90,1-28 90,-4 0 90,-10 19-90,0-53 90,0 52-90,-10-53 90,7 63 90,-19-26-180,9 49 270,0-4-270,2 26 180,22 27-90,2-2 0,11 47 90,0-36-90,11 27 180,-8-23-90,30 9 0,-39-18 0,36-3-90,-48-26 90,26-2 180,-30-35-360,9-6 90,-11-18-90,0-30 90,0 32-180,0-5 0,0 0 90,0 6-90,11-42 180,-8 55-180,29-19 360,-27 40-270,38 13 270,-37 13 180,37 48-270,-38-24 90,27 26 90,-18-7-180,-1-22-90,-2 2 180,0-19-180,-9-15 90,9-19-90,-11 2-630,0-47 720,0 29-630,0-48 540,0 36-3932,11-53 3932,-8 50-816,18-41 906,-7 64 90,-1-18-90,-2 41 270,-1 19-270,4 6 269,10 42-269,-10-32 0,7 38-90,-8-54 90,1 26-90,7-41 0,-7 6 3122,-1-8-3122,-2 0 637,0-25-637,-9 1-270,9-48 270,-11 27-90,0-45 180,-11 45-90,-2-44 180,-11 44-180,-11-36 90,19 47 0,-16-11 0,29 35-180,-8 1 90,11 18-90,11 18 90,2-3-270,33 29 270,-6-30-270,19 31 180,1-22-90,-9 24 90,-3-16 0,-24 6 90,-13-16 0,-22 15-89,-2-30 178,-22 11-178,8-26 178,-8 0-89,22 0 0,-9-17 0,19 4 90,3-32-90,3 22 0,29-39 0,-16 28 0,30-39 0,-30 31 270,17-31-90,-31 31 0,20-31-180,-20 39 180,9-37-180,-22 46-90,-2-20 90,0 26-90,-9 8 0,19 3-180,-18 16 270,18 3-90,-8 34 90,11-20 0,0 29 0,11-24 0,3 25 0,-1-21 90,19 36 0,-26-44-90,26 19 0,-29-26 0,7-9 90,-10 8-90,22 1 90,-6-6 0,19 4-90,-11-17 90,11-26-90,-19 11 90,27-47-90,-37 28 0,37-38 0,-38 29 0,16-38 0,-21 45 90,0-51-90,0 59 0,-10-51-90,-4 54 180,-10-37-180,0 47 90,0-28 90,10 39-180,-7-14 90,18 18 0,-8 0 90,11 9-360,0 2 270,0 0 0,0 14 0,0-12 0,0 32 0,0-22 90,0 30 0,0-29-90,0 29 90,11-29 0,2 29-90,1-30 0,7 31 0,-7-31 90,-1 5-90,20-2-90,-7-14 90,12 7 0,-3-19 0,-22-2 0,9-41 0,-19 27 0,18-64 0,-18 45-90,8-55 90,-11 45-180,0-53 90,0 51 0,10-42 90,-7 54-90,19-18 180,-20 41 90,9 3-180,0 28 180,2 36 0,1-10-90,18 45 0,-27-54 90,27 43-180,-29-62 90,29 25-90,-26-40-360,26-2 360,-29-10-990,29-35 271,-27 20-1,28-28 360,-20 23 360,22-9 0,-8 9 0,8 2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13.6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121 39 7533,'-24'-11'-270,"11"3"180,2 8 540,0-9-181,9 7-179,-20-7 180,19 9-90,-7 0 0,10 0 0,0 0-180,-11 0 360,8 17-180,-8-4 90,11 23-181,11-14 1,13 23 0,14-22-180,0 22 270,-3-23-450,0 31 270,-19-27-269,5 52 89,-21-50-90,-32 51 0,13-54-90,-48 20-90,48-34-809,-13-37 899,43-8 360,2-23 0,22 1 0,3 7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15.2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194 1633 7533,'-24'0'359,"0"-8"-179,10 6 0,-7-6 180,7 8-90,1 0-90,2 0 0,0 0 359,-13 0-629,8 0 360,-6 16-180,22 5 90,0 17-360,0 9 90,11-6 180,13-3 0,3-10 0,8-17 0,0-20 0,-19-3-270,27-25 270,-37 7-360,37-34 90,-38 19 180,16-27-90,-21 40 90,0-12 0,0 22 0,0 3 90,0 10-3302,0 18 3392,0 2-381,11 25 290,3-13 1,10 22-90,-11-32 0,9 13 90,-9-24-90,1 6 90,7 0-90,-7-14 3248,-1 12-3338,-2-48 436,0 25-346,-9-45 0,9 30-90,-11-6 90,11-24-90,-9 26 90,9-20 0,0 37 0,-8 11 180,18 25-90,-18-13 90,18 30-90,-7-21 0,10 23 0,0-23 90,-10 12-180,-4-23-450,1-10 270,3-5 180,-1-14-180,-2 7-180,-1-16 180,-7 4 0,19-32 180,-20 30-179,31-19 269,-28 32 269,27 1-179,-29 12 180,18 34-360,-18-11 90,29 38 0,-16-30 0,19 22-90,-21-32-90,7 4 90,-18-17 0,19-17-90,-20-5 90,9-16-180,-11-9 0,11-10 180,-9 5-90,9-20 0,-11 38 90,11-19 0,2 40 0,22-4 0,-19 25 180,27 45-270,-26 11-253,0-17 1,1 2 342,-5 37-90,2-33 0,2 5-368,-3 13 0,-1 2 188,6 4 1,0-2 448,-6-10 1,-2-5 360,0 12-450,-11-52 270,0-12-180,0-8 845,0-17-1115,-11 4 269,-24-65-89,16 37 217,-24-40-127,19-8-225,5 34 0,0-2 45,5 3 0,1-4-225,-1-25 0,7 6 225,18 15-270,3-2 0,7 4 90,19 24 1,41-8-1,-38 36-270,24 25 270,-51 4 0,16 26-180,-29-7 90,-14 58 91,6-55 268,-22 7 1,0-4-180,19-23 1,-35 5-1,40-20-180,-8-25 180,11 4-180,0-66 180,22-12 0,-14 28 0,0-2 180,5 8 0,-2-1-45,-3-20 0,-5 2 405,-3-15-136,-4 0 1,-3 3 315,-6 17-1,8 10 1,-4 7-270,-12 29 0,18-10 539,-8 44-719,33 36-180,-6 0-45,6 11 0,2 5 45,3 16-225,-4-1 1,-1 1 224,5 10-315,-3-4 0,-2-3 225,-6-10 45,7-10 0,-3-5 135,-15-21-180,17 3 270,-22-29-90,0-33-90,0 9 90,0-28-360,11-20 180,2-9 90,1-6-90,-4-10 90,-10 44 0,22-36 0,-17 39-3302,38-31 3302,-37 39-397,37-45 397,-38 52 0,16-20 0,1-2 0,-17 10-41,17-33 41,-22 33 90,-22 1 0,6 16 3312,-29 39-3313,18 9-44,2 16 0,4 6 315,5 16 135,3 23 0,4 5-225,9-3-1374,4 10 1,3-4 1193,7-35-418,5-12 1,7-7 417,15-19-1080,39-14 900,-37-27-1079,35-28-180,-48 13 1349,5-28 0,-25 39 0,-10-14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18.9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111 193 7083,'-14'-11'-180,"4"3"450,10-1-90,0 7 180,0-24-91,0 22-179,0-22-90,10 16 180,4-26-270,10 21 90,0-19 90,0 32-180,1-7 180,-12 18-180,-2 18 180,-11 6-90,-54-27 360,41 81-270,-52-74 0,62 85 90,-7-43-180,10-12 90,0 3 90,32-1-270,-24-30-90,56 11 0,-55-35 270,34-18-180,-41 12-180,9-28 270,-11 39-90,-11-13 0,-2 17 180,-22 8-90,19 3 90,-6 25-90,11-12 360,9 46-360,-9-34 90,22 54-90,-9-46 90,31 37 180,-28-38 0,17 21 89,-22-32 181,-11 12-450,-3-31 90,-31 4-90,15-25-360,-26-11 90,40-2-1349,-17-16 1259,31 16 270,2-15 0,24 23 0,13-4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19.2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20 6993,'-14'-11'720,"3"2"-630,11 9 359,0 0-179,0 9-180,0 1 0,0 19 0,0 0 180,0 38 0,0 7-90,0-2-225,0 5 0,0-2-45,0-17-315,-5-8 0,0 0 225,2 1-1349,-8 36 1259,11-66 270,0-2 0,0-19 0,0-10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19.5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1 357 6993,'0'-21'989,"0"-5"-629,0 24 0,0-7-90,0 9 0,11-8-90,2 5 0,22-6 89,-19 9-89,27 0-360,-27-8 180,19-2 0,22-26-269,7-14 179,-10-1-180,-11-4 270,-43 34-90,-11-13 90,-2 29 0,-33-3 90,16 10 90,-26 40 0,40-25-1,-6 62 1,22-43-270,0 54 0,0-53-1259,33 33 1079,-15-55-899,50 10 719,-39-25 450,49-42 0,-46 6 0,25-39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39.7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216 324 7803,'-24'0'539,"-5"0"-1078,17-15 539,-9 12-90,-1-20-450,1 13 360,-1-7 0,10 0-360,-17-7 361,25 5-91,-15-21 270,28 11 0,13-28 0,11 27 0,10-10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19.8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170 39 7533,'0'-19'449,"-11"9"361,-2 1-540,-11 9-90,-1 0 180,12 0-1,2 0 1,-10 17-90,5-5-90,-9 16 270,15 9-271,10-14-89,0 39-90,0-37 90,0 20-270,21-26-539,38 18 809,-24-14-270,40 14 270,-69-18-90,15 0 0,-21-9 90,-32 7-90,13-6-540,-48-8 270,37 3-1169,-15-40 899,31 10-1079,4-49 1619,31 29 0,-5-20 0,19 26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20.17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12 8972,'-13'-11'1079,"2"19"-809,11 5-90,0 23-180,0-14 0,11 14 180,-8 2-180,7 3 90,-10 14-270,6-1 0,-1 1 90,-2 17-450,8-7 1,-1-4 359,-7-18-810,8 10 810,-11-40-1888,-22-13 2068,17-13 0,-27-40 0,18 27 0,-10-19 90,0-8 899,10 17-179,4-28 269,10 34-629,0 2 1169,43 0-1259,-33 16-91,55-14 1,-38 16 90,21-18-450,22-2 90,-27 8-1799,14-3 1799,-44 15 0,8-1 0,-7 3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22.3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2475 7533,'0'22'-1260,"0"3"1081,-11-23-1,8 15 90,-8-15 90,11 15 0,0-14 0,0 14 90,-10-15 179,7 15-269,-8-15 540,11 6-450,0-8 720,0-8-630,11 6 359,2-33-359,12 29 90,-1-37-90,0 31 90,0-24-180,0 14 90,11-14-90,-8 15 89,40-16-89,-45 17-90,24-2 0,5-2 90,-6-8-1831,17 1 0,3-1 1561,5-11-673,3 3 1,-1-1 762,-10-4-469,15-4 0,1 0 559,-5 2-271,-10 2 1,0 1 270,13 1 30,-20 8 0,9-7 0,-6 4-30,-12 7 0,2 0 60,29-17 0,12-6 0,-13 5-60,-31 15 0,-1-1-55,29-12 0,12-7 0,-12 4 55,-26 11 0,-2-1 130,22-6 0,10-5 0,-11 3-130,-24 8 0,0-3 106,25-13 1,12-7 0,-5 3-62,-6 0 0,2-1-23,-12 14 1,9-5-1,-1 2 1,-6 5-113,12-9 0,-1 6 60,-7 9 0,3 1 0,-7 6-105,-13 9 0,-2 4 0,13-9 0,-3 2 965,6-4-1549,-14 0 359,-23 11 1778,-15 11-1688,-10 8 756,0 0 1,-10 0-1,-4 0 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24.7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88 7533,'0'-21'-630,"0"-5"180,0 24 540,0-7-90,0 9 0,0 0 90,0 9-180,0 1 180,0 27 0,-11 37 90,-2-16-180,-1 32 360,3-33-270,11-6 0,0-4-90,0-28 0,0-10 0,0-35 0,0 3-90,0-33 90,0-1 90,11-29-90,-8 31 360,18-24-360,-18 56 0,18-5-90,-18 19 180,8 44-90,-22-10 269,-2 73-269,-1-49 90,2 9 0,3-1 90,6-9 90,-18 41-270,18-55 0,-8 11 90,11-34-270,0-37 180,0 0-360,11-63 360,-8 42-135,12-15 0,2 0 135,-12 11 90,10-7 0,2 1 0,-3 12-90,-1-10 0,-2 36 0,-11 19-90,0 10 90,0 18-180,-11 36-269,-2 25 269,-11-6-1079,10-2 1259,4-60 0,10 5 0,0-15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25.1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1055 6813,'0'21'270,"0"-4"0,0-17 90,0-17-270,0 5-1,0-16-178,0 9 268,0-17-89,0-13 180,11-45-180,-8 11-1561,7 7 0,1-2 1471,-8-10 45,8 27 0,-1 2-490,-7-16 535,18 16 0,-18 1-150,8-6-30,-11 21 180,0-12-90,0 33 90,0 5-90,0 17 2962,0 17-3232,0-12 749,0 21-479,0-16-713,0 9 443,0-8-720,0 6 541,0-15 449,0 6 0,0 1 0,0 1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25.7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2202 0 8432,'-24'0'540,"-1"0"-360,1 0 0,11 0 0,-19 0-1,5 0 91,-22 0-90,1 0-45,-1 4 0,-4 1-45,-31-3-120,21 3 0,-11 2 0,7-2 75,16-4 0,-3 0-195,-40 4 0,-17 2 0,18-2-824,-4-3 1004,16 3 0,-14 1 0,19 1 93,14 3-78,-16 3 0,0 2-45,16 6 45,0 1 0,0 1 45,9 0 0,-39 13 0,49-25 0,-35-3 0,60-8-90,-25-8 0,29 6 0,-10-6 90,0 8 581,10 0-671,4 0-810,10 0 91,10 0-271,14 0 181,3 0 269,8 0 540,0 0 0,-8 0 0,8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26.2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245 1 7533,'-38'0'-900,"14"9"810,13-7 540,11 7-180,0-1 0,0-6-90,0 7 179,0-1 451,32 3-630,-2-1 449,61-1-449,-45-9 90,53 0-90,-66 0 270,45 0-270,-60 0-90,15 0-90,-33 0-90,-33 0 180,15 0 0,-39 0 0,-2 4 0,-5 0-929,13-2 0,-1-1 884,-20 3 0,2 0-712,-11-4 667,44 0-180,2 0 0,32 0-89,49 0 89,-1 0-180,26 0 0,4 0 90,0 0-180,14 4 1,2 1-775,-5-3 1224,-27 3 0,-2-2 0,12-11 0,-7-3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27.6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194 58 5914,'0'11'180,"0"-3"-180,0-8 269,0 9-269,0-7 90,0 15 90,0-15-90,0 7 90,0 0-180,0-7 180,0 15-90,0-15 90,0 6-90,0-8 0,0 0-90,0-8 270,0-3-270,0 1 89,0-8 1,0 16-90,-22-6-90,17 8 360,-27 8-270,29-6 270,-18 41-270,18-35 180,3 35-180,3-32 180,29-1-180,-16-1 90,19-18-90,-22-1-90,9-26 90,-20 12-180,9-29 90,-11 29 90,-11-12-90,-2 25 90,0 3-90,2 8 90,0 0-90,-2 0 90,-12 0-90,1 25 180,-11 8 90,19 7 270,-16 22-270,29-37 270,-7 37-360,20-39 89,14 14 1,3-26-90,30-3 0,-38-16 90,34-29-270,-47 3 180,26-38-180,-29 37 0,-3-17 0,-25 13-180,-23 7 91,8 4-271,-17 20 270,30 16-90,3 3-989,3 17 899,18-16 360,-8 14 0,33-15 0,5 8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28.4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19 7533,'-14'0'-990,"-7"0"900,18 0 360,-18 0 0,18 0-90,-8 0 270,11 9-360,0 2 0,0 8 269,0 1-89,0 7-90,0-14 0,22 21-90,-6-30 0,19 13 0,-22-17-180,9 0 180,-9-17-270,1-4 270,7 0-270,-18-22 90,-3 28 90,-14-21-180,-10 25 90,-11 3 90,8 16-90,-8 12 90,22 9-3212,-8 27 3392,18-5-15,-8 15-165,11-34 90,22-7-90,-6-25-720,19-17 450,0-13 270,-9-18 0,9-2 0,-10 4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30.6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0 6993,'-27'0'-540,"5"0"630,22 0 1619,0 0-1439,11 0 90,13 0-270,3 0 0,-3 0 90,19 0 90,-24 0-1,27 0-179,0 0-270,-28 9-269,15-6 269,-33 14-270,0-7 270,-11 1-360,-24 6 451,5-15-91,-37 15 0,27-15 450,-19 6-360,32-8 809,-5 0-449,29 0 180,-8 9-90,22-7 179,13 7-359,3-9 180,29 0-180,-26 0-270,48-9 180,-57 7-540,33-7 180,-51 9-1169,8 0 1169,-1 0-1169,-7 0 1169,8 0-449,0 0 719,-9 0 0,9 0 0,0-8 0,2-2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0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7533,'34'0'-180,"6"0"180,-6 0 0,-1 0 719,-1 8-449,-11 1 90,1 8-90,-1 7 0,-9-4 449,7 50-539,-16-26 45,2 7 0,-1 2-45,-4 4-1786,-4 17 0,-1 2 1696,2-14-471,-2 12 0,1-8 201,4-41 90,0 21-719,0-67 719,0 8-540,0-52 0,9-12 540,-6 10-179,16-20 359,-7 57-1,9-18 1,-9 37 3913,36 18-3913,-38 14 539,47 28-269,-43-20 90,37 33-360,-25-37 421,14 30-421,-18-44-180,9 20 90,-7-20-810,36 21 361,-41-20 269,29 3-1169,-36-15 809,0-8 540,-3-1 0,1-16 0,2-1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30.9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77 7533,'0'-21'180,"0"4"-180,0 17 0,0 0 90,0 8-90,0 3 179,0 25-89,0-12 270,0 54-270,0-39 225,0 14 0,0 0-225,0-14 0,0 23-90,0-43 90,0-8-180,0-3 0,0-68-90,0 28 90,5-28 0,1-4 0,-4 16-135,4-7 0,-1 3 135,-5 16-180,0-17 270,0 42-809,0 2 809,0 27 0,0 3 0,0 17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52.3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20 8342,'24'0'90,"11"0"90,-8 0-90,8 0-180,-11 0 0,-10 0 180,7-9-180,-18 7 0,8-6-360,-22 8 450,8 0-269,-40 0 269,35 0-180,-56 8 270,56-6 90,-35 16-1,40-16-179,-8 7 180,11-9 0,22 0-90,5 0-450,21-9 180,-10 7-269,-3-7 269,-11 9 180,0 0 0,0 9 0,0 2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52.7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 6993,'-14'19'1079,"3"-8"-809,11 5-360,0-5-90,0 8 360,0 9-360,0-7 90,0 7-179,0 16-91,0 0 180,11-4-450,-8-6 630,18-32-180,-18-19 90,8 2 270,-11-55-270,0 42 540,11-34-360,-9 41 450,9-7-450,-11 18 180,0 1-181,-11 18 1,9 1-90,-9 10-90,11-2-629,0 19 719,0-5 0,0 6 0,0-11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53.2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0 6723,'-13'0'270,"2"0"-180,11 0 0,0 0-270,0 9 180,0 2-90,0 17 180,0-7 0,0 32-270,0-10 180,0 23-45,0 8 0,0 3 45,0 13 180,-5 8 0,-1 0-180,3-13 180,-6-5 0,-4 15 0,3-14-1308,5 15 1128,-2-29 0,-2 8 0,3-17 0,6-20 90,0 1-180,0-18-90,0-4 0,0-17 0,0-17 408,0-4-677,11-9 449,-8 10 0,8 3 0,-11 7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53.7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740 77 6183,'0'-21'-269,"0"3"538,0 18-269,0-8 0,0 6 0,0-7 90,0 9 450,0 0-450,-11 0 180,-2 0-180,-1 0-90,-7 0 90,8 0 180,-1 0-180,-7 9 89,7-7-89,-10 6 180,-75-8-360,45 0 225,-28-3 0,-3-2-45,13-6-540,13 6 1,2 0 269,6-4 180,16 9 0,35 0 0,13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54.4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76 7083,'-13'-10'360,"2"1"-90,11 9-1,0-8-179,0 5 270,0-5-270,0-1-90,11 7 0,-8-6-450,29 0 270,-16 6-719,19-7 719,-22 9 180,9 0 0,-9 0 0,12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54.6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0 7533,'-13'11'-90,"-9"6"270,20-15 0,-9 24 89,0-22-269,8 22 180,-7-16 0,10 10 0,0-1-540,0 9 270,0-7-539,0 23 539,0-29-1080,0 19 1170,0-32 0,10 7 0,4-9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54.9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97 6813,'-11'-29'0,"8"9"90,-8 3 0,11 15 270,0-7-90,0 1-1,0 6-179,0-7-3302,22 9 3392,-17 0-90,28 9 90,-20-7-540,0 6 270,-2 1-899,11-7 809,-17 7-899,27-1 1927,-29-6 0,19 15 0,-9-6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55.0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38 7533,'-13'-11'0,"2"3"90,11 0 90,0 6-1,0-7 1,0 9-90,0 9-90,0 1 90,-11 34-180,9-9-180,-9 46 270,11-36 0,11 27 0,2-23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57.78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1016 92 7907,'-56'0'-720,"24"0"360,-35 0 90,40 9 215,-19 1 109,19 18-29,-19 1 1,12 6 0,-1 3 12,-22 18-24,9-5 1,-9 10 0,6-5 1,12-10 0,0 4-42,-17 25 0,-7 12 0,13-9-20,22-25 0,8 1 2,-4 20 1,3 10 0,12-11-120,33 20 146,4-27 1,8 9 0,2-11-126,1-16 1,8-5 160,22 10 1,12 3 0,-5-11-102,-14-12 1,5-11 114,6-9 0,15-6 0,1-4 0,-14-6-290,-3-9 0,-1-11 347,7-9 0,14-11 0,-2-5 0,-17 1 145,-8-11 1,-9-10-151,-5 1 1,5-11 0,-2-2 0,-11 9 252,-5-2 0,-9-3-161,-8 2 1,-3-13-1,-2 1 1,-4 13-33,-1 7 1,-8 0-104,-14-24 0,-10-11 1,-1 17-163,9 32 0,-11 8-96,-40-10 1,-24 1 0,8 17 85,24 23 1,-3 11-8,-10 2 1,-12 3 0,-2 4 0,12 5-808,-5 14 0,2 10 815,10-6 0,-5 6 0,-3 2 1,2 3 142,2 2 0,0 2 1,1 3-1,2 1 1,4 0-1,2 1 1,1 1-1,-1 1 1,-4 4-1,0 0 1,0 0-1,-1 0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0.4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7533,'0'18'-180,"0"6"1529,0-22-989,9 20 0,3-10-91,0 5 1,17-10-90,-15-7 180,46 8-360,-22-6-90,17 5 0,1 1 90,-11-6-1876,10 4 0,-2 3 1786,-25 0-2405,42 16 2315,-44-14-1799,34 12 1530,-44-21 269,13 6 180,-19-8 0,2-8 0,9-1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4:08.7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147 1019 7968,'-27'81'-964,"5"-14"1,1 6 972,6-3 0,3 1-804,-2 5 1,1 2 783,0 1 0,5-3-3,8 20 8,0-35 1,0 0-2,0 33-21,-2-17 1,4-1 517,8 3-490,25 13 0,-16-65 180,56-18 89,-42-9-224,20-8 0,6-1-45,11 4 45,24-7 0,3-1-1345,-3 2 1300,-11 6 0,4 0-45,-20 0 0,5 1 15,13 5 0,10 3 0,-3 0 30,-22-4 0,-3 1 0,8 0-18,2 2 0,10 1 0,3 0 0,-5 0 0,-10-2 18,20-4 0,-2-3 0,-11 4 0,8-1 0,3 0 0,-6-3 0,7-6 0,-5-3 0,0 0 0,-5 4 0,0 0 0,3-2 45,-8 0 0,1-2 0,4 0 0,4 1 27,0 2 0,5 1 0,3 1 0,-3-1 0,-6 1-443,-8-2 1,-6 1-1,2-1 1,9 0 421,-1 2 0,10-1 1,7 0-1,1 1 1,-3 0-1,-8 1 0,-12 1-21,7 2 0,-13 1 0,13-1-15,1-1 0,15-2 0,8 0 0,-1 0 0,-6 1 0,-14 1-404,1 1 0,-11 1 1,10 0 403,-8 1 0,10 0 0,5 0 0,1-1 0,-3 1 0,-9 0-15,0-2 0,-7 1 0,1-1 0,8 2-30,3 1 0,9 2 0,4 0 0,1 0 0,-3 0 0,-9 0 30,5-2 0,-9 0 0,1-1 0,9 2 0,-13 0 0,7 1 0,5 0 0,1 0 0,-3 0 0,-5 0 0,-11 1 0,22-1 0,-12 0 0,12 0-13,-22 0 0,11 0 0,6 0 0,2 0 0,-3 0 1,-6 0-1,-11 0 13,17-1 0,-13 0 0,13 3 0,-17 0 0,10 3 0,7 0 0,3 1 0,-3-1 0,-7 1 0,-10-1 0,16-1 0,-12 1 0,11 3-15,-6 2 0,12 4 0,5 2 0,1 1 0,-6-1 0,-12-2-588,8 2 1,-11-2 0,9 3 602,-3 1 0,11 2 0,3 2 0,-5-1 0,-12-2 0,-11-1 0,-9-1 0,13 1-38,-2 0 0,13 2 0,10 1 1,3 2-1,-3-2 0,-7-1 1,-14-2 37,13 2 0,-14-3 0,10 4 0,-9-3 0,10 3 0,6 1 0,-1 1 0,-5-2 0,-10-3 0,11 2 0,-10-2 0,5 2 0,-2 2 0,3 2 0,2 1 0,-4-2 0,11-1 0,-3-1 0,3 2 0,-2 0 0,6 4 0,-4-1 0,-11-4 0,2-1 0,0 0 0,1 0 0,12 3 0,1 0 0,-12-3 212,-21-5 0,-6-1 0,7 0-176,8 2 0,13 2 0,2 0 0,-5 0 0,-14-3 323,5 6 0,-3-1-389,14-2 0,9-1 0,-14 0 30,-29-2 0,0-2-30,27-4 0,13-4 0,-11-3 30,-25-1 0,0-4 0,25-7 0,11-7 0,-16-4 422,8-25-362,-31 11 0,7-8 0,-10 1-15,-14 5 0,-3-5-15,13-17 0,5-9 0,-9 5 203,-18 15 0,-4-2-173,15-29 0,4-12 0,-8 11-105,-16 25 0,-2-1 15,4-26 0,1-13 0,-3 11 30,-3 22 0,-4-1 0,-3-22 0,-4-10 0,1 12 0,2 23 0,-1 1-60,-6-30 0,-3-12 0,-2 15 60,0 33 0,-2 1 0,-7-33 0,-6-13 0,1 14 0,6 33 0,-4 2 30,-11-17 0,-9-8 0,-5 6 0,-6 17 0,-6 5 0,3 2-362,-12-16 1,-1 3 331,-19-2 0,-2 10 0,22 26 0,2 5 0,6-3 0,-6 1 0,-18 3 0,-10 0 0,7 2-45,7-3 0,-4 2 45,-4 1 0,-15-1 0,0 1 0,13 3-45,2 3 0,-1 2 9,7-2 0,-12-1 0,-7-1 0,2 1 0,8 2 36,-13 1 0,7 3 0,-7-1-18,17 0 0,-7 0 0,-2 0 0,1 0 0,7 1 18,4 0 0,5 1 0,0 0 0,-7 0-36,-13 1 0,-9 1 0,-2 0 0,5 0 0,10 1 36,3 2 0,9 0 0,-12 0-13,11-1 0,-11 1 0,-8-1 0,-3 0 1,2 1-1,7 0 0,12 1-17,-18 3 0,13 0 0,-13 1 30,16-2 0,-11 0 0,-7 1 0,-3-1 0,2 1 0,6-1 0,12 0 0,0 0 0,11 0 0,0 0 0,-12 0-13,-1 0 0,-12 0 0,-7 1 0,-2-1 1,2 1-1,7-1 0,12 0 13,2 0 0,12-1 0,0 0 0,-12 1 0,6-2 0,-11 0 0,-6 1 0,-4 0 0,-1-1 0,4 1 0,7-1 0,9 0 45,-10 2 0,12-1 0,0 0 0,-12 1-45,10 0 0,-10 0 0,-6 1 0,-4 1 0,0-1 0,3 0 0,7 0 0,10-1 0,-12 0 0,13-1 0,0 1 0,-16 2 10,14 0 0,-13 2 0,-7 1 0,-6 1 0,-1 0 0,1 0 0,5 0 0,7-2 0,12-1-10,-19 2 0,16-2 0,-1 0 0,-12 3-10,22-3 0,-9 1 0,-7 1 0,-3 0 0,-1 1 0,1 0 0,5 0 0,6-1 0,10-1-285,-15 3 1,14-1 0,-1 0 0,-13 1 294,6-1 0,-12 0 0,-7 2 0,-4-1 0,-1 0 0,3 0 0,8 0 0,10-2-11,-15 2 1,14-1-1,-1 0 1,-14 0 10,20-4 0,-12 1 0,-6 0 0,-6 0 0,0-1 0,2 0 0,5 0 0,9-2 0,12-1 0,-8-1 0,14-1 0,2-1 0,-10 0 0,-10 0 0,-11-1 0,-6 1 0,1-1 0,6 0 0,13 0 0,-7-1 0,12 0 0,-10 0 0,10-1 0,-11 0 0,-6-1 0,1 0 0,5 1 0,10 0 0,-12-1 0,10 1 0,-11 2 0,19 0 0,-10 0 0,-7 1 0,-1 1 0,1 0 0,8 0 0,10 1 0,-18 3 0,13 1 0,-7 0 0,10-1 0,-6 1 0,-3 0 0,4 0 0,9 0 0,2 1 0,1 0 0,-1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4:20.37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20 10941,'61'-10'0,"-1"1"0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4:47.61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243 615 11683,'13'-41'-1108,"-2"-4"204,0 7 759,2-3 154,1 3 8,-4 19 100,1 1-8,-8 16 133,8 2-190,-22 11 236,-3 17-106,1-15 74,2 12-226,0-14 212,9 0-406,-9 5 93,11-5-147,0 8-103,-11 9 279,9-7-225,-9 33 165,11-29-317,-11 46 371,8-38-209,-7 32 344,-1-25 8,4 12 0,0 3-134,-6-2 116,-4 21 1,2 2 17,9-17-13,-15 8 0,-1 0-20,17-1-14,-10 6 1,-2-1 53,3-9-138,9-7 0,-3-4-3,-14-10 199,20-3-289,-9-19 507,11-10-492,0-9 127,11 0-51,-9 0 161,31-9 41,-28 7-122,38-6 134,-27 8-476,41-8 405,-28 5-72,28-5 37,-31-1-4,42 7-176,-36-7 58,57 1 3,-57 6 82,46-7-50,-38 9-17,41 9-87,-38-7 2,18 13 1,-1 4-46,-20-4 20,21 4 1,-1-2-43,-28-6 115,23-2 1,0-1-56,-17 3 125,33-2 1,1 1-12,-32 0-32,49-2 237,-22-8-37,-22 0-2301,36 0 2253,-43-8 69,7 6-388,4-14 527,23 5-118,4-8-33,7 8-191,11-15 155,-27 22-95,-10-9 0,-1 1-31,11 9 6,-4-5 0,1-1-106,5 7 80,-1-6 0,-1-1-40,-8 7-79,32-7-38,1 1 156,-42 7 1,2 0-24,-2-4 1,2 1 30,24 3 0,-7 2-61,-18-1 44,26 4 0,-1 1-65,-24-3 60,10 6 1,-1 1-82,-18-7 68,7 7 0,0-1-66,-5-6 69,47 15-43,-41-14 81,40 5-11,-13 0-25,-18-6 0,-2-2 104,10 0-7,31-10 78,-56-1 6,27-6 155,-43 15-236,16-7 83,-27 9 2084,19 0-2224,-22 0 324,20 0-377,-28 0 22,16-8 96,-21 6-154,0-15-149,0 6 189,0-8-90,0 0 0,0-1 0,0 2 0,-10-10-454,7 7 528,-8-33-35,11 20 97,0-47 102,0 37-1,0-55 0,0 52-79,5-10 0,1-1 322,-3 9-210,12-17 0,2 0 224,-12 14-261,7-13 0,-2-2 2,-10 10-99,0-43-84,0 40 148,0-14-212,0 40-130,-43-9-122,32 41 198,-43 2 188,30 2 55,-14 15 354,1-15-197,-30 7 224,24-9-196,-27 0 336,21 0-400,-42 0-105,43 0-52,-18 0 1,0 0-175,18 0 183,-19 0 0,-1 0-209,9 0 186,-18-4 1,-2-1-25,4 3 11,6-6 1,1-1 39,-7 7-38,7-6 0,-2-1 32,-16-2-27,19 7 0,-11 1 0,11-1-16,-16-5-1195,-12 7 1,2 4 1361,23 7-1381,-9-4 1,-1 1 1356,5 5-751,-10-6 1,3-2 737,31-3-184,-21-6 0,2-5 29,32-2-24,-12-5 1,1 0-144,19 5-154,-59-21 122,44 22 159,-7 2 1,2 0-119,7 2 203,-12 7 0,-1 2 109,8-1 25,-13-7 0,-2-3-7,7-3-40,4-7 1,2-4-129,7-8-49,-7 4 0,0 0-91,5-4 73,-5 12 0,-3 4-63,-11 5 219,-30 3 3,29 16 27,-26 20 370,48 4-129,-13 40 75,31-19-320,12 13 0,-9-2 1,9-4-1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4:48.68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1162 241 12528,'-35'-19'-1292,"8"0"-140,3 0 327,2 8 1106,9-6-574,-11 7 482,-1-10-111,-20-7-137,15 5 483,-37-5 2,37 7-49,-18 10 0,-3 1 85,13-2 54,-22 20 0,-1 8 199,16 9-1679,-12 27 0,1 9 1892,-1 8-458,17-17 1,-5 9-1,7-6 118,13-11 0,1-1-147,-27 39 1,3-4 123,18-10-286,11-10 1,3-3-253,6-12-87,31 37-295,6-47-107,32 20 172,-8-33 481,10-10 0,2-3-85,1 1 231,14-19 1,0-6 142,-8 1-38,-12-16 0,0-8 277,-13 9 0,-4-2-17,-8-6 0,-2-3-56,5-2 1,-5-5-194,-14-25 1,-7-2-257,14-21-119,-19 11 0,-10 2-119,-19 2-143,-13 28 0,-6 2-460,-16-19-692,-13 37 0,-2 10 1243,13 4 91,-11 30 0,-2 12 544,-6 13-205,30 2 0,3 7 0,10-4 0,4 3 0,9 5 0,0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5:15.47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146 58 15657,'-14'-11'-5287,"4"3"3575,-1 8 3469,8 0-728,-8-9-2091,11 7 1360,-10-6-999,7 8 689,-19 0 1322,20-9-1022,-9 7 3332,11-7-4091,0 9 1682,-11 0-926,9 9 1118,-9 2-422,11-1-1452,-11 16 1727,8-13-876,-7 31 52,10-12-801,10 15-414,-7-17 55,19 6-1696,-20-15 2182,20 7 0,-9 0 0,11 2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5:16.01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0 14797,'0'11'-782,"0"6"552,0-6 114,0 8 47,0 9 23,0-7 13,0 7 8,0 16-148,0-9 69,10 46 0,4-37 0,10 20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5:17.08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194 58 16533,'-13'-10'-5156,"2"2"2537,11-1 3481,-11 7-562,8-7-583,-7 0-544,-1 7 1183,8-6-1143,-8 8 2061,11 0 1,0 0-1086,0 8 19,0 3 384,0 0 525,0-2-909,0-1 392,0-6-773,-10 32 605,7-19-264,-29 38 897,26-21-741,-26 41 496,29-28-711,-7 10 0,-1-19 0,-3-6 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5:17.85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97 58 16244,'-14'-20'-6930,"4"9"4816,-1 3 1551,8 0 762,-8 6 744,11-7-255,0 9 183,0 0-871,-10 0 1530,7 0 28,-8 9 1026,11-7-1964,-11 23 171,9-12-375,-9 40-385,11-19-385,0 47 163,0-36 0,22 19 0,4-26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5:23.40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122 116 16533,'-51'-38'-1989,"5"-1"1,22 1-1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5:23.83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920 158 16416,'-42'33'1519,"1"0"0,3 0 0,0 2-776,-4 7 1,1 2-501,4-2 0,2 3-279,-2 7 0,1 1 15,-1-5 1,1 1-30,5 8 1,1 0-9,0-14 0,0 2 435,-1 27 0,3 2-738,7-27 1,2 4 10,4 17 1,3 9-1,4-7-1313,4-16 0,8-1 1918,12 17 0,8 7 1,3-11-1264,0-24 0,5-3-180,35 29 1,14-2 495,-21-33 1,5-5 0,1-2 210,5 0 0,2-2 1,1-1 33,-3 1 0,1-1 1,5-6 310,2-12 1,6-7 0,0-3 0,-9 0 63,19 1 0,1-7 239,-21-1 1,10-6 0,4-2 0,-4-1-1,-10 3 291,-6 0 0,-8 0 1,5-4 75,16-8 0,8-5 1,-1-2-1,-11 5 401,0-2 0,-3 0-550,-10 3 0,8-4 1,-1 0-1,-11 2 434,-1-4 1,-4-1-389,12-5 1,7-4 0,-17 1 763,-6-31-795,1-6 0,-10-2 48,-37 1-690,3 17 0,-8-2-277,-20 16 1,-7 3-326,7 4 1,-5 1-279,-35-20 0,-17 0 352,3 15 0,-9 2 0,1 3 2,11 5 0,2 3 0,-4 0 265,4 5 1,-4 0 0,1 2 0,5 4-335,-17-5 1,0 5 616,0 3 0,-8 1 0,-1 3 178,19 6 1,-1 2 0,-3 1-1,-3 1 175,-5 1 0,-6 1 0,-1 1 0,1 1 1,6 1 102,7-1 1,4 1-1,1 2 1,-3 7 118,-15 6 0,-3 6 0,2 8 0,9 9 159,19 10 1,8 9 0,3 3 0,0-3 245,-14 5 0,1-1 1,6 10-609,10 11 1,4 13 0,6-1-1,7-11 1,3 1 0,8-4-1,7-3 1,0 0 0,0 0-1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0.8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173 172 7533,'24'10'90,"-5"-3"90,-19-7-91,0 0 1,0 8 90,0-7 90,0 7-90,0-8 0,-10 0 180,-11 15-450,-3-3 360,-26 27-360,14 6 0,-7 0 90,21-3 90,13-18-360,9-14-90,0-3 270,9-22-90,-6-4 90,16-8 0,2-27-90,-6 21-89,13-16 179,-25 9 0,6 12-90,1-14 360,-8 16-90,27-7 179,-24 14 181,14-6-270,-19 8-90,9 8-90,-6 1 270,6 8-270,1 0 180,2 0-180,0 0 270,26 30-180,-21-14 0,33 39-180,-26-34 0,17 19 90,-27-29-180,5 12 180,-19-14-90,0 16 0,-9-14-180,-22 27-270,-24-9 540,-22 14 0,10-9 0,5-9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5:42.13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96 18133,'0'-21'-1878,"0"4"1193,11 17 1371,2 0-185,0 0-227,-2 0 12,11 0-139,-17 0-147,38 0 605,-16 0-181,32 0-424,-8 0 0,30 9-172,-17-7-1588,-2 5 1,3 3 1434,18 0-446,-20-6 1,9 0 0,-6-1 672,-9 2 0,2-2-417,32-1 0,16-3 0,-12 0 518,-22 1 0,2 0-234,4 0 0,14 0 0,1 0 0,-13 0 273,-1 0 1,1 0-20,0 2 0,13 1 1,-1-1-1,-12 0 79,0-1 0,-3 0 127,12 2 1,9 1-1,-6-2-191,2-1 0,-2-2-15,-10-1 1,4-2 0,-4 1-11,8 3 1,-2-2-23,-15-3 0,2-2 0,-11 2 1200,21 3-1134,-21-7 0,-6 1 165,-19 6-151,27-24 277,-37 21-451,26-20 214,-40 14 2280,17 1-2149,-20 2-100,22 8-685,-19 0 631,6 0 1,-12 8-1,4 3 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5:46.27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823 501 19252,'-27'-11'-4407,"-5"2"3848,29 9 1238,-18-9-1344,18 7-543,-19-6 1000,20 8 790,-9 0-582,11 0 765,0 0-241,-11 0-524,8 0 738,-7 8 1542,-1-6-1159,-2 16-626,-12-16-316,-10 15 705,9-15-737,-9 14 812,21-13-742,-40 22-138,44-12-91,-55 32 611,49-13-753,-40 41-316,26-29 531,-4 4 0,1 2-675,3 5 561,-3 0 1,-1-1-622,4-7 411,-15 32-622,31-56 1006,-7 23-550,18-17-531,-8 18 386,11 2-386,11-9-593,3-3-184,21-1 22,-9-4-177,20 23 151,-19-23 684,19 30-388,-19-45 1139,18 34 4071,-29-38-3562,17 15-62,-20-18-3120,22 8 3782,-8-16 300,40 15 217,-24-15-870,7 5 0,2 3 932,5 1-978,4 2 0,1 1 553,8 8-1629,-1-7 1,-1-3 1224,2-1-630,-13-2 1,-1-1-1126,-2-6 1324,5 7 1356,30-9-1287,-39 1 0,2-2 79,-1-3 0,3-1 24,20 4 0,-3 0 181,-1-8-191,-18 8 1,0 2-44,21-1 1205,-22 0-1155,16 0 1734,-5 0-2116,3 0 49,-9 0 0,0 0 6,14 0-14,-1-4 1,-1 0 197,2 2-28,10-14 0,-4-2 314,-22 12-284,14-16 0,-4 1 317,-32 17-1603,23-12 1,0-3 1604,-17 6-836,31 0 1,4-1 225,-11-6 37,-12 15 0,5 0 134,0-4 1,3 1-253,10 2 0,1 1-107,-14 0 0,0 0-579,15 0 1,-8 1 195,-22 4 1412,41-8-829,-28-3-18,-1 1 1,-1 1 20,-6-2 23,10-1 0,0-1-42,-9 0 452,6-8 1,-2-3 148,-7 0 16,25-12-192,-31 8 91,1 7 2585,7-33-2970,-7 4-5,-11-2-430,5-17-468,-18 43-8,10-36-103,-11 39 98,-2-22-109,-11 23 88,-21-14-518,4 14 1014,-24-3 0,-6-2-65,-2-8 253,-16-4 0,-4-2-92,-1-4 54,-4-8 0,0-1-19,2 5 354,-5-5 1,-2 2 644,-5 7-542,15 8 1,-1 2 923,-19 2-875,37 11 1,-1 0 252,6 6 0,-3 2-210,-25-5 1,-3 0 7,19 0 0,-3-1-1194,-10 4 0,-9 0 0,8 1 1200,11-1 0,-2 0-102,-25 0 1,-13 1-1,11 2-131,19 1 1,-1 2 84,-4 2 0,-13 1 0,-1 0 0,13 2-530,-4-1 1,3 1 532,-1 1 0,-5 1 0,8 2 76,2 0 1,7 2 6,6 2 1,1 2 23,-4-1 1,-2 3-7,-26 5 0,0 3-204,33-2 0,-6 4 60,-13 3 0,-17 5 0,-1 1 1,14 1-1,0 7 0,2 2 0,5-6 1,-1 0-1,0 0 0,1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5:58.31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73 172 19808,'0'-51'-7005,"0"-1"5240,0 30 882,0-5 354,0 16 176,0 2 100,0 9 1388,0 0-1135,0 18 0,0-6 0,0 16 0,0-18 0,-21 16 868,15-22 134,-26 22-1332,29-24-15,-7 15 961,10-14-526,10 5 489,15-8 745,34 8-930,5-6-305,3 2 1,3 0 179,27-4-142,-5 0 1,-1 0 581,-5 0-47,-26 0 0,-7 0 82,-26 0-744,-6-8 262,-64-2-3868,-32-1 3427,-6 3 210,30 10 1,0 4-1,-21 14 1,-14 9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23.4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74 365 6183,'-14'-19'180,"4"0"-90,10-9-90,0 6 0,0-5 0,-11-1 90,8-2-90,-8 0 90,11-32-90,0 35 0,0-27 0,0 44-270,-10 1 270,7 9-90,-8 51 90,11-21 0,-1 21 0,2 5 0,10 16 45,-10-15 0,1-1-611,8 17 656,-10-1-3295,11-33 3205,-8-9 180,8-3 180,-1-16-270,-7-11 0,-3-36-90,-3 2 90,-7-47-180,10 36 180,-11-45-270,8 54 270,-8-43-180,11 53-90,0-27 180,0 32 289,11 1-289,-8 12 3302,8 8-3302,-11 8 0,0 12 0,0 1 0,0 41 90,0-34-90,0 43 0,0-48 0,10 22 0,-7-24 0,8 6 0,-11 1 270,0-6-90,0-3-90,0-19 0,0-11-180,0-26-180,0 6 180,0-33 90,0 21 0,0-12-90,0-1 180,0 6-180,0 0 180,0 6-90,0 30-180,0-3 180,0 26-90,0 53 90,0-22-90,10 59 180,-7-57-90,8 39 0,0-45 90,-9 35 90,9-56 90,-22 10-180,9-25-90,-20-25 90,19 10-180,-7-38 90,10 29-180,0-38 180,0 37-180,10-46 180,-7 45 0,8-27 90,-11 32-180,0-7 180,0 9-90,-11 9 0,8 1-90,-7 9 90,10 9-90,0 18 90,0-3 90,0 37-90,0-35 0,0 44 0,0-44 0,0 27 0,0-31 270,0-4-270,0-9 90,0-18-180,0-1 180,0-35-90,0-6-180,0-8 180,0 12-90,0 2 90,10 30 0,-7-28-90,8 39 0,-11-13-180,11 26 270,-9 9 0,9 13-90,0 24 90,-8-21 270,18 45-270,-18-52 0,7 27 360,-10-44-270,0-1-90,0-9 90,-10 0-90,7-9 0,-18-10 90,18 6-180,-8-12 90,11 23-180,0-15 180,0 15-90,0-15 90,0 15-90,0-7 90,0 0-90,0 7 90,0-7 0,0 9-1079,0 0 1079,0-8 0,0 6 0,11-15 0,2 7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29.9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58 6094,'0'-21'-90,"0"3"90,0 10 0,0 6 0,0-6 0,0 8 0,0 0 0,0 8 0,0 3 0,0 8 0,0 0 0,-10 9 0,-4 36 0,1-26 0,-9 58 0,20-60 0,-9 37 0,11-41 0,-11-4 0,8-12 90,-7-13-90,10-3 0,0-11 0,0-25 0,0 21 0,0-19 0,0 15 0,0-2 0,0-8 0,0 19 0,10-7-90,-7 15 90,8-6-180,0 25 180,-9 3 0,20 19 0,-9-1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31.4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0 5914,'-27'0'0,"6"0"0,21 0 90,0 0-90,10 8 0,4-6 0,10 6 90,-10 1-90,18-7 0,-5 16 0,53-16 0,-10 10 0,3 1-116,-13-10 0,3-1 116,11 3 0,7 2 0,-10-2 0,-19-5 0,-2 0 0,49 0 0,-7 0 0,-30 0 45,-5-4 0,-4-1 45,-23 3-90,15-6 90,-31 8 0,7 0-180,-18 0 411,8 0-321,-11 0 0,0 0-270,-11-9 181,8 7 89,-7-7-90,10 9-90,-11-8 180,8 6 0,-8-7 0,11 9 0,0 0 0,0-9 0,0-2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33.2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98 39 7533,'-25'-10'-1170,"12"1"811,-9 9 359,20-8 90,-9 6-90,11-7 0,0 9 0,-11 0 0,9 0 0,-9 0 0,11 0 179,0 0-179,0 9 180,0-7-180,0 6 0,0-8 90,0 0-90,11 0 0,-9 0 0,20 0 90,2 0-90,14 0 0,10 0 0,2 0 0,2 0-180,10 0 225,-4-1 0,-3 2-3437,-15 8 3302,6-7-321,-11 15 411,-19-7 0,5 1 0,-21 6 90,0-6-90,0 0 3279,-32 15-3189,24-14-90,-35 16 0,30-9 0,-22 8 0,8-13-90,-8 28 90,11-36 0,-11 37 90,8-30-90,-19 23 0,30-15 90,-27 15-1,27-23 616,-19 13-705,22-24 0,-9 7 90,19-9-90,-7 0 0,10 0 90,0 0-90,10 0 0,-7 0-90,8 0 90,-11 0-90,0 0 90,0 8 0,0-5 0,0 5 0,0-8-90,0 0 90,0 8 0,0-6 90,0 6-180,0-8 90,0 0 0,0 9 0,0-6 0,0 5 0,0-8 270,0 0-270,0 9-180,0-7 180,0 6 0,0-8-90,0 0 90,0 9 0,0-7 0,0 7 0,0-9 0,0 0-90,0 8 90,0-6 90,0 7-180,0-9 90,0 0 0,0 8 0,0-6 0,0 6 180,0-8-180,0 9 0,0-7 90,0 7-90,0-9 0,0 9-180,0-7 0,0 6 180,0-8-360,0 0 360,0 9-90,0-7-89,0 6 179,0-8 0,0 9 0,0 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34.10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121 1094 8856,'-5'-61'-427,"0"0"0,3 5 1,1 1 485,-5-3 0,1 1-20,5-37 35,0 26-3644,0 2 3729,-11 8-2134,9-16 2174,-20 12 410,9-21-559,-1 49-185,4-17 141,10 38 102,0-6-198,0-15 91,0 19 17,0-21 304,0 25 1,-11-6-1,-3 6 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34.4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48 230 14482,'-26'0'0,"4"0"0,22 0-1169,0 0 809,0-8 242,0-3 98,0 0 5,32-14 753,-24 12-143,35-14 22,-29 7 24,10 10-199,0-16 380,0 22-4003,11-31 4047,-8 31-1428,8-22 657,-21 24-458,18-6-7,-27 8-73,28 0-358,-31 8 242,9 3-1152,-11 17 1515,21 27-918,-15-10 1041,15 3 0,1 2 0,-17 23 0,6-21 0,0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40.5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1 7533,'-27'0'-450,"-5"0"360,29 0 0,-8 0 0,11 0 0,0 8 90,0-5 270,0 14-270,0-7 180,32 52-90,-24-23-90,13 25 0,1 4-90,-8-7-1516,-2 23 0,0 1 1426,2-13-1179,-2 12 0,-3 0 1359,-6-13-532,1 1 1,2-1 531,5-14 0,3 41 0,-1-63 0,-2 10 0,-11-26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2.9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301 147 7533,'-31'14'-360,"7"-2"180,3 12 180,11-6 180,10-1 0,0 7-180,0 3 450,10 7-1,21-7-359,-5-3 90,53-15 90,-29-24-90,25-20-270,-32-11-90,-22-26 90,-50 10-90,-9-9-270,-26 20 180,13 34 1,1 9-1,-5 16 45,-1 5 0,2 8 45,6 25-135,15 1 1,4 2 224,5 12-1,5 28 1,38-46 0,5-1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40.78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1 422 7533,'0'-30'-1080,"0"2"1350,0 9-270,0 0 90,0 0 0,0 0-90,11-1 90,2-7 0,0-3 90,20-26-180,-6 6 90,10-8-270,-13 28 270,19 13-180,-35 26 180,68 35-270,-55 1 45,22 5 0,3 0-45,-3 6-1786,-4-6 1,3-2 1965,9-12 0,-14 25 0,-15-31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41.0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7533,'11'47'0,"2"1"-540,11 44 225,5-38 0,-1 1-3598,-7 39 3868,6-48 1,0-3-46,-3 13 1118,3-14-1028,-3 14-90,-13-27-90,-11-1 334,0-8 0,0-1 1,0 0-1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41.4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135 414 0,'-62'-30'0,"25"-6"883,4 6-1423,31 1 1769,2-8-1229,13 16 90,11-7 0,1 0 180,20-2-180,-15-8 270,48 0-360,-35 8-1319,48 2 1319,-37 18 712,16 10-622,-22 10-446,-21 35 356,5-11-173,-29 64 173,-3-49 0,-3 24 2494,-18-20-2494,-14 16 180,5-6-569,-4-13 0,1-1 389,14-5 434,-35 20-434,49-26 0,-16-8 115,21-2-25,0 0-90,10-7 90,36 6-180,29-7 0,3-10 3482,3-1-3662,-29-17 0,-2-1-827,12 5 1007,-11-8 0,0-2 90,19 3 0,-27-16 0,13-4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41.8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96 7533,'-13'-10'0,"2"1"0,11 1-180,0 5 90,11-14 90,2 15 90,11-15-180,-10 15 90,18-6 0,-5-1-3392,11 7 3392,7-6 180,14 8 0,17 0-180,-12 0 90,3 16-90,-50-12 90,4 47-1,-32-25-268,-2 38 269,-11-23-90,10 6-90,-29 34 0,24-32 224,-14 13 1,-1-1 45,15-20-135,1 8 0,4-3-45,14-20 90,11 36-90,13-38-270,57 12 91,-22-25 96,-9-6 1,2-2-1,21-11 1,13-2-1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5:54.70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 0 19062,'-14'0'-809,"3"0"809,1 0 0,7 0 0,-8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5:55.3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678 0 19962,'-13'62'-5135,"2"16"3611,0-44 1231,8 22-397,-7-18 605,-1 9-47,-3 19 5,-10-4-197,-4 1 1,0 0 577,6-1-7,-24 13 0,-4-1 120,15-23 23,-15 4 0,-2-4 262,8-16-231,-1 0 1,2-1 457,11-7-268,-36 25-4,52-30-380,-5-3 77,21-10-1145,0-9 995,0 0-220,10 0 83,4 0 19,32-17 353,-17 12 134,17-29-419,-33 30 1433,20-30-1737,-28 21-458,27-23 426,-29 15-758,8-16-168,-11 16-167,-11-15-186,-3 23 184,-10-12 514,11 23 1283,-9-6-689,9 16 1342,-11 11-364,-1 2 319,1 41-168,11-44-3738,-9 42 3124,20-55-474,-9 20-19,11-14-1083,0-1 252,21-1 609,17-18 1300,2-1-610,15-7 0,1-2 839,-5-5-460,5 2 1,1 0 0,-6 0 0,8-6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48.9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2057 422 7533,'0'-19'0,"-11"9"-900,-2-16 540,-1 22 91,-7-22 89,18 24 270,-18-15-90,18 7 0,-8-1 0,-21-6 0,13 15 180,-27-7-180,12 9 89,-26 0-89,-4 9 0,11 3 0,1 3 0,-4 9 0,-12 10 0,4 2 0,24-8-45,-35 15 1,-4 1 133,18-8-89,5-7 0,-10 3 0,7-3-687,-29 15 687,8-8 0,1 1 45,33-13 0,4 1-45,-13 16 0,2 1 0,-22 14 0,26 1 0,6 1 0,11-9-1568,-7 16 1,3 2 1567,17-16-934,1 15 1,1 0 933,6-17 0,14 13 0,5 0-89,6-13-159,11 13 1,6-1 247,12-11 0,13 12 0,1-1 0,-9-20 0,3 8 0,-2-3 0,-20-20 690,17 36-690,-33-30 2397,-2 40-2352,-36-12 0,-14 2-45,0-8 0,-3 0 124,-2 10 0,-3-6-124,-1-28 0,7-4 0,14 9 1075,-19-5-1165,-2 26 90,8-14-90,-1 23 0,4 2 90,4-9-45,3 29 0,4 1 45,13-26-45,4 13 0,7 1 135,13-16-184,-1-2 1,4-2 93,13-11 45,11 5 0,2-1-45,-5-11 0,2-2 0,3-2 90,9 5-90,13 19 0,-11-16 90,-6 46-90,-31-51 0,-3 62 0,-11-55 0,-33 38 0,15-49 0,-50 29 90,39-38-90,-38 29 0,48-29 0,-24 29-90,40-30 1668,35 22-1578,1-24-45,20-2 0,6-2 45,11 5-45,-8-8 0,3-1-179,-11 1 0,2 0 224,26 9 0,3 1 0,-20-7 0,1 0 0,28 16 0,-5-4 365,-6-14-365,-7-1 0,-7-3 0,-31-11 45,19 0 0,-6 0 135,-41 0-180,76 0 90,-64 0-90,77 9 0,-64-7 0,19 6 0,2 1 0,1-7 0,5 7 0,2 0 90,6-7-135,13 2 0,1 1 45,-6-5 30,-15 0 0,11 0 0,-10 0-30,25 0 60,-24-7 0,8-3 0,-9 1-475,14-6 505,12-12 0,-3 0-90,-25 12 90,15-7 0,2 2 0,-7 16-45,24-5 0,-1 1 224,-25 8-269,26 2 0,-7 4-90,-48 5 45,28-5 0,4-2 45,-14 5-45,14-8 0,2-2 45,8 1-90,-3-1 1,-1 2-1,4 7 90,-14 0 0,-1 3-90,21 19 224,-34-7 1,-2 1-224,22 8 268,6 4-179,-30-25 90,19-11 0,-30-11-45,5-20 0,-1-8 45,-10-2-45,17-27 0,-2-4-45,-17 10 45,12-15 0,1-5 0,-23 29 0,-1 1-482,13-20 0,2 1 437,-11 22 0,-2 0-45,3-24 0,-3 3 45,3-2 0,-8-9 0,-3 2 0,-2 19-90,-6-10 0,0-1 90,3 12-90,-8-20 0,-4-2 90,2 9-45,-4-9 0,-2 1 135,-8 12-45,-7 5 0,-4 0 135,-4 0-1498,-15 0 1,-1 0 1407,10-5-612,1 15 0,-7-7 1,6 4 566,12 11 0,0-1-95,-20-37 0,-5-7 50,17 31 0,0-1 0,-1 0 30,-5-1 0,-1 0 0,0 0-30,4 2 0,1 1 0,-2 0-60,-10-5 0,-3 1 0,6 8 439,-17-27-424,1 11 0,3 6 45,23 20-45,-13-1 0,4 1 45,30 9 649,-27-10 1,1 0-650,29 9 0,-27-2 0,-5 5-180,18 18 90,-34-4 0,-9 4-90,4 13 135,-7-2 0,-2 0-45,-7 4-837,2-8 1,2-2 926,-3-2-292,2-20 1,3-7 291,15-7 18,9-3 0,2-2-18,-6-11 0,1-5 0,-2-1 180,-7-4-45,13 4 0,1 2-135,-4 3-243,20 17 0,-1 1 243,-21-8 132,10 20 0,1 2-396,8 1 264,-26 18 0,-2 5 0,20-2 0,-54 11 0,-11 5 0,54-3 0,-3 2 0,-36 7 0,-17 3 0,11 0 0,16 1 0,1 1 0,-2 1 0,-8 4 0,7-1 0,-5 2 0,4 1 0,-8 3 0,0 1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51.4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39 7533,'13'-11'-1080,"9"-6"900,-19 15 1,18-6 89,-7 8 180,20 0-180,26 8 90,-17-6-2081,6 9 0,1 3 2081,-4-1-205,4 1 1,2 0 204,2-3 0,-3-6 0,0-2 0,-6-3-90,33 0 90,-51 0-180,40 0 90,-34 0 0,23 0 90,-42 9 0,-4-7 0,1 23 0,3-3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53.1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77 7533,'38'-9'0,"-14"7"0,8-15 0,-5 15-720,0-7 360,5 0 180,-8 7 90,25-15 90,2 15-45,-1-2 1,2 0 44,7 4 0,32 8 0,-42 2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50.0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25 702 7533,'-11'-47'0,"8"7"0,-8-16-990,11-1 541,0 6 179,0-5 270,11-7 0,-8 26 90,29-42-90,-27 45 90,38-46-90,-37 43 179,15-16-179,-21 42 180,0 20-270,0 12 180,0 35-90,0-14 0,0 14 0,0 3 0,0 11 0,0 22 0,0 4-233,0-2 233,9-22 0,4 13 0,-2-12 0,-3 25-30,4-29 0,5 9 0,-3-12 120,-1 15-135,-7-27 0,2-8 45,2-18 90,-10-28-90,-10-28-90,7-12 90,-8-43-270,11 2 180,0 2-37,0 6 1,0 16-1,0-11 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3.1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7533,'-9'18'-180,"6"5"0,-6-6 270,9 33-90,0-3-90,0 19 540,0 16-181,9-9-89,-7-18 0,-1-1-450,8 18-90,-8-7 1,-2-3 269,1-13 90,10 37 0,-8-69 0,8-1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50.2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243 268 7533,'-57'0'0,"36"-8"-360,-44 5 270,49-5 180,-19 16-450,11-5 180,10 14 0,4-7-90,10 26 270,0-12-89,0 21 89,0-32 179,10 12-179,-7-23 0,19-2 90,-9-11-90,22-25 0,-8 4 0,11-7 0,2-3 0,-5-4 0,32-18 0,-54 28 0,9 14 0,-9-6 0,22-8-90,-19 21 90,17-10 0,-31 25 0,41 85 0,-13-29 0,-1 7 0,1 1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55.65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363 402 13094,'-27'0'-735,"6"0"730,10 0 93,-2 0-179,-1 0 90,3 0 90,11 0-180,-10 0 88,7 0 3,-19 0 0,20 9 1018,-20 2-115,9 8 719,-11 9 56,10-7-124,-29 33 200,35-21-775,-46 40 598,38-39-1196,-8 11 106,13-35-598,11-18-1120,0-5 125,32-57 624,-23 23 666,28-7 1,1-1-239,-27 0 31,25 5 0,3 2 387,-20 3-486,3 0 0,1 1 1068,2 7 183,-1-41-1384,-11 52 365,9-19-408,-20 34-60,20 3-769,2 16-768,3 12-712,40 18 30,-24 3 404,16 5-499,-2-7 201,-28-10 469,6 8 216,-24-25 1655,-11 23 1777,0-23-214,-22 16 1429,6-9 137,-40 9-934,26-15-74,-37 12-293,38-22-611,-49 14-1181,45-15-200,-45 15-1070,38-15-310,-19 6 1055,21-8-175,14 0 474,13 0 0,22-8 0,3-3 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55.88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98 19 13993,'-38'0'-1559,"14"-8"-398,2 6 2007,20-7 51,-9 18 1913,22 2-3293,-9 25 1690,20-4-1121,2 40 527,3-27 372,-13 15 0,-4 3 146,1 8-203,-4 6 0,0 17 0,0-9-662,1-22 0,0 2 988,2 23 0,2 13 1,1-13-582,5-24 0,-1-2 206,-4 9 0,-2 7 1,3-10-1,5-19 0,0-2 1,-2 19-1,1 0 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56.59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19 17705,'0'-19'0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6:56.86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170 386 13744,'-12'-70'-227,"-1"-1"0,0 1 0,-8-34 0,-3 35-389,8 67 185,-6 13 1921,22 18-1007,0 18-228,0 28 93,0-11 57,0 19-42,0-17-95,9 13 1,4 4 116,3 9-633,-2-17 1,3 13 0,-3-15-135,3 4 90,5-3 1,-1-6-271,-16-25 318,16-7-812,-31-36 864,-15-45-486,-12 9 298,12-15 0,1-4 58,-13-3 188,17-8 1,5-2 269,1 8-116,7-15 0,4 1 846,3 21-626,10-14 0,1 2 1066,-5 18-52,58-26 701,-53 44-513,64 26-1740,-56 16 0,27 34 1,-22 2-1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53:47.7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6183,'14'11'-269,"-4"-3"179,-10-8 90,11 0 90,-8 0-180,8 0 90,-11 0 0,0 0 0,0 9 0,0 2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09:05.5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1500 550 5927,'-96'22'-342,"-1"0"0,0 0 0,26-5 0,3-1 1,3 3-1500,-31 12 0,9 2 1885,36-14 1,5 2 45,3 5 0,0 3 310,-14 7 1,-1 3-356,6 8 0,2 4-45,-13 3 0,5 0 508,19-7 1,2 2-554,-15 20 0,5 5 45,22-4 0,4 4 52,-10 11 1,3 6-53,16-18 0,5 4 0,5-7 0,3-10 0,8 1-30,12 26 0,8 13 0,-1-14 30,-6-28 0,7-1 0,16 16 0,15 15 0,2-2 0,-8-15-256,-5-15 1,1-6 315,9 11 0,6 4 0,-6-14-60,24-4-530,-26-22 1,2-3 619,-10-5 0,7-3-566,21 3 0,13-1 0,-7-3 476,-11-5 0,3-4 0,9-2 0,15-1 0,1-2 0,-14-1 0,-4-1 0,2-6 0,-4-5 0,16-4 0,5-4 0,-4 0 0,-14 1 161,-11 2 0,-10 1 0,6-6-179,2-3 0,9-6 0,2-2 0,-4 0 0,-11 3 18,19-13 0,-3-6 0,-19 5 0,7-11 0,3-4 0,-2 1 0,-9 9 0,-2 3 0,-7 5 0,6-7 0,1-2 0,7-8 0,1-2 0,-3 2 0,-11 8 0,7-10 0,-3 1 0,-3 4 0,8-6 0,0-1 0,-8 5 45,7-16 0,-3 3-173,3 6 1,6-1 0,-15 6 127,-24 13 0,-7 2 0,8-18 0,-6 2 0,-19-10-51,-3-17 1,-4 1 50,-14 16 0,-24-17 0,-9 1 0,-10 15 0,8 21 0,-11-6 0,6 8 399,13 14 1,-3 4-430,-23-7 0,-13-3 0,10 6 783,21 8 1,-3 3-784,-35-1 0,-18 1 0,13 4 294,25 3 0,1 3-324,-22 1 0,-12 2 0,1 2 30,8 4 0,1 3 0,0 1 30,0 1 0,1 0 0,0 3-30,-1 1 0,1 2 0,0 6-15,15 5 0,-1 5 0,3 1 0,8 0-90,-10 4 0,1 8 135,12 0 0,-10 9 0,-3 5 0,3-2 0,11-6 0,-14 11 0,5 0 0,-6 13 0,1-1 0,0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09:14.3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170 78 7533,'-27'0'-1350,"5"0"1081,33 0 179,13 0 180,3 0 0,19 0 179,24-9-269,-3 7 0,-11-6 0,3-1 0,1 4 0,1 0-2126,13-5 1,0 0 2125,-15 4 0,-2 1 395,4 0 0,-9 2-395,-23 3 269,-18 0-269,-27 8 45,-30 2 0,-8 0-45,-7 11 60,-1-8 0,-12 0 0,8-3 30,-28 3-45,-2-3 0,1-3 135,14-7-135,12 0 0,1 0 45,9 0 3223,-19 0-3223,86 0-270,30 0 0,26 0 135,24 4 0,5 1 45,3-3-1667,0 2 1,-1 0 1576,-6-4 45,-31-3 0,2-2 0,-4-3 0,-2-3 45,3-3 0,-3-2-90,21-14 450,-62 2-2538,-32 17 2268,-40 3 2178,11 16-2178,-33 3-180,25 0 90,-31 1 0,-4 1 0,8 0-1020,-13-3 0,1-1 1020,25-1-752,-4-7 1,3-2 751,20 1 1398,-48 9-1398,93-7-180,52 16 180,13-16-683,29 6 0,4 1 683,0-7 0,-22 1 0,11 0 0,-9-1 235,-21-1 0,0-2-392,24-3 0,11-2 1,-11-1 643,-21 2 1,-3-3-488,25-3 0,-4-5 0,-2-20 0,-8-4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09:13.5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71 7533,'-27'-9'-720,"-5"7"450,18-6 90,1 8 0,2 0 91,11 0 178,0 0 181,43-9-90,-11 7-180,28-7-548,7 1 638,-24 6 0,37-7-45,-27 4 0,-1 2-45,32 0 59,-15 2 1,13 1 0,-10 1-15,-22 4 0,-1 1-135,18 0 0,7 1 1,-13 0-1,-5 3 90,1-1 0,-57-9 90,-57 17-90,11-13-1561,-24 16 1,-5 3 1560,0-8-1029,-14 10 1,-2 2 1028,5-3-589,-10 0 1,1-3 588,17-8 0,-7-3 0,3-3 0,34-7 0,-19-9 0,78 7 0,38 1 0,15 2 0,27 1 0,6 7 0,-1 0 32,-1-7-32,-11 6 0,1 0 0,12-6 0,-28 2 0,1 1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09:15.3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449 231 7533,'-27'0'-1170,"-5"0"990,29 0 360,-7 0-90,10-9 0,0 7-90,0-6-90,0-1-90,0-1 180,0-10-90,0-7 180,0-3-90,0-9 0,0 18 180,-11-13-90,-3 29 0,-21-12 0,9 26-90,-9 2 90,0 25 45,5 5 0,1 1-135,-4 9 0,8-1 0,7-4 0,18-22 0,54 12 0,-8-25-1696,25-6 0,6-2 1696,9-3 0,-24 0 0,2 0-1134,-5 0 0,-3 0 1044,28-8-577,-4 3 1,-2-1 666,-5-13 0,-20 9 0,-4 0 0,-11 0 0,-14-7 1602,-24 15-1422,-46-7-180,14 9 45,-42 0 0,-5 0 45,20 0-120,-6 0 0,-14 0 0,13 0 2119,-1 0-2089,-12 0 0,2 0 0,20 0 45,1 0 0,0 0-45,-1 0 3752,-13 26-3932,46-20 270,45 45-180,-2-45 90,38 29 0,-20-33-90,55 7 0,-36-12 0,1-3 90,-5 2 0,0-3-1786,14-5 0,-8-4 1786,-15-5-1195,46-23 1195,-57 29-387,25-28 387,-44 31 270,-56-16-270,8 17 90,-45-3 0,-7 2-90,17 8 90,8-3 0,-11-3 0,10 2-90,-13-3 45,7 5 0,1 1-45,4-4-505,-6 9 415,43 9-360,16 19 180,46-5-45,14 9 0,7-2 180,-9-16 1,3-2 546,14 6 0,1 0 0,29-1 0,-8-7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7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0 386 7533,'35'0'0,"-13"0"0,-3-7 0,-16 5-450,16-5 270,-6 7-90,9-8 900,0-10-450,0-1 90,10-30-180,-17 25-90,14-40 179,-27 25-89,-2-21 0,-12 23 0,-39-4-180,21 30 180,-31 18 0,46 7-90,-14 42 270,26-25-180,-7 20 180,10 15-270,0-30 180,20 51 0,-15-62-810,54 24 540,-39-39-1529,51-18 1619,-44-11 0,24-17 0,-16 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3.4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1 154 7533,'0'-36'-90,"9"4"90,-6 15-90,16-1 90,-7-6 0,0 12 539,7-2-179,-7 14-180,19 0-90,-17 7-180,34 41 180,-41 1-270,13 27 180,-32-33 90,-10-11-90,1 0 0,-1-11-899,-9 11 179,17-22 90,-15-10 361,26-17 269,-6-25 0,18-10 0,3-16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09:22.3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0 269 6723,'0'-21'-899,"0"4"989,0 8-90,0-2 0,0 0 0,0-5 0,0 14 0,22-24 90,-6 13-90,41-15 0,-28 9 0,28 9 0,-20 1 0,1 9 0,18 0-90,-5 34 90,-10-17 90,-9 45-90,-43-38 90,-35 46-90,14-51 89,-11 12 1,-3-3-90,3-23 0,-26 12 0,31-17 0,-8-9 0,19 7 0,3-32 0,13 19 0,22-30 0,-8 24-90,40-7 90,-14 9 0,52 0-89,-27 9 89,26 1-90,-39 9 90,15 0 0,-29 9 0,-3 27 0,-13-11 179,-54 37-179,32-39 90,-34-2 0,-6-5 0,16-6-90,-57-1 0,52-18 0,-6-27 0,33 2-225,4-18 1,7-3 224,13 4 0,-2 2 0,6 0 0,23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09:07.3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1261 107 0,'-48'0'0,"-11"0"793,8 0-973,-9 0 955,1 0-775,-3 0 0,-32 8 0,16-6 45,22 8 0,-3 6 346,-7 4 1,0 7-392,7 7 0,0 2 90,-8-4 0,5 6 0,11 27 0,8 3 0,-22 4-30,38-1 0,4 18 0,3-11-60,4-21 0,6-1 30,10 21 0,9 10 0,3-10 15,0-18 0,8-2-45,13 2 0,11 8 0,3-1 0,-4-7-313,5 8 1,9-2 297,-5-15 0,13 7 0,8 4 0,3-1 0,-5-6 0,-8-9-168,3-3 0,-6-9 0,10 0 168,1-3 0,12 4 0,7-1 0,0-3 0,-5-5 0,-12-8-558,3-10 1,-9-9 0,3-3 572,20 1 0,4-4 0,1-13 0,-11-13 0,2-12 0,-4-5 0,-9 5 0,10-9 0,-2-3 19,-12 14 0,7-4 0,1-1 1,-6-2-46,7-12 0,-6-2 1,-4 6 25,4 6 0,1-2 0,-18 6 0,7-9 0,2-3 0,-4 2 0,-8 10 0,9-6 0,-4 0 0,-6-1 0,6-10 0,-4 2 0,-12 11 0,7-21 0,-8 13 0,-15 6 0,-36 26 331,-55-9 1,-21 5-197,34 18 0,-7 0-81,-7-2 0,-16-6 0,-7 0 0,3 0 0,11 5 154,7 4 0,8 3 1,-8-3-227,-7-3 0,-11-5 0,-4-1 0,1 0 0,7 2 85,6 2 1,5 1-1,-1 1 1,-6-2-158,2 2 0,-8-1 0,-2-1 0,-1 0 0,4 2 0,7 3-30,-26-6 0,8 4 0,-2 7 120,6 6 0,-6 3 0,7 6 0,24 11 0,-2 49 0,35-10 0,-1 1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09:08.6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1493 629 7533,'-51'-9'0,"-6"-1"-451,20-1-358,-12 3 597,1 8-58,-11 0 180,18 0 75,-26 8-75,-5 20 180,4 4-172,-4 2 0,-1 4 172,-2 16-1028,6-1 0,-13 12 0,10-7 1028,16-12 0,4 0-90,-1 6 0,-3 7 0,4 0-664,-11 23 1,13-1 708,29-26 0,5 4-526,-11 11 0,-2 7 1,9-6 525,14-10 0,10 1-15,5 16 0,6 10 0,4-10-126,4-13 0,10-1 73,10 6 1,13 9-1,4-1 1,-4-13 534,12-2 0,9-6-542,-18-16 0,11 5 0,7 4 0,1-2 0,-4-4 0,-7-7-61,9 1 1,-6-8 0,10 0 90,3 2 0,11 3 0,6 0 0,1-6 0,-4-9-18,-9-11 0,-1-7 0,0-4 0,0-3 0,0-1 18,1 1 0,0-1 0,1-2 0,-2-3 0,-1-1 18,-4-1 0,-2-2 0,0-1 0,-2-5 0,0-5 36,3-10 0,0-8 0,-2-2 0,-5-1 0,-8 4-54,-3 1 0,-8 2 0,5-8 72,8-11 0,8-11 0,4-4 0,-6 2 0,-12 10-72,9-9 0,-8-5 72,-19 11 0,3-12 0,0-5 0,-5 3 0,-9 11 17,1-13 1,-12-2-68,-8-5 1,-5-15 0,-5-1-1,-7 15 23,-8 5 0,-18 2-45,-7 12 0,-14-10 0,-8-2 0,-1 6 0,4 13-30,0 14 0,1 11 0,-9-3 48,-8-5 0,-13-6 0,-4 0 0,2 3 0,9 10-18,5 6 0,6 9 0,-11-2-120,4 1 0,-10-2 0,-6 0 0,-1-1 1,4 3-1,10 3 90,-12-3 0,9 4 0,-12 3-15,4 5 0,-14 0 0,-6 1 0,0 2 0,10 5 0,15 5-36,-18 12 1,7 10 80,15-3 0,-8 4 0,3 4 0,18 6 0,10 23 0,13 6 0,-6 10 0,-1 1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09:23.19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73 174 7533,'-27'0'-1350,"5"-9"1272,22 7 18,0-7 79,0 1-7,0-3-3,0 0-3,11-6 5,24-10-4,-16 12-4,45-28-13,-45 39-95,37-13 92,-39 17-4,15 8 3,-29 3 107,-3 17-83,-14-7 84,-10 16 0,-22-17-2,6 0-90,-8-12 89,2-8-183,19 0 77,3 0-1,13 0-85,22-8 97,-9 6 7,31-15-93,-28 14 93,38-6-1,-38 9-2,28 0 0,-31 0 180,9 17-176,-11-12 185,-11 21-181,-2-24-11,-22 15 96,8-15-362,3-11 183,13-3-758,11-33 0,0 13 0,0-14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09:23.7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194 20 7533,'-14'0'-1709,"4"0"1709,10-8 0,10 5 0,-7-5 0,18 16 0,4 3 0,-9 0 0,27 6 0,-38-15 0,27 15 90,-29-6 90,8 16-180,-22-5 269,-24 14-269,-5-23 90,-41 3-90,38-16 90,-24 0-180,40 0-90,3-16 90,13 11-89,43-20 179,-13 15 0,48-10 0,-15 1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09:41.1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0 7533,'-25'0'0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0:38.871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0 39 7974,'0'30'973,"11"-11"-2179,2-11 523,1-8 360,7 0-42,4-8 310,1-3 15,20-8 32,-19 0 0,19 0 1,-9 0-1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1:24.41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1 6903,'13'11'90,"-2"-3"0,0-8 0,-9 0-90,20 0 0,-19 0 90,7 0-90,-10 0 270,22 0-270,-6 0 90,19 0-90,-22 0 0,-2 0 0,21 0 0,-13 0 0,16 0 0,-3-8 0,-16 5 90,19-5-90,-10 8 90,10 0-90,-19 0 0,27 0 89,-27 0-178,29 0 178,-18 0-178,30 0 89,-17 0 0,8 0 0,-13 0 0,11 8 89,-6-5-89,20 5 90,-12-8 0,0 9-90,-10-7 90,8 7-90,-19-9 90,18 0-180,-18 0 180,40 0-90,-45 0 0,53 0 90,-56 0 0,37 8 0,-29-6-90,-3 7 0,-2-9 0,13 0 0,-6 0 90,17 0-180,-11 0 180,13-9-90,-7 7 90,26-6-90,-38 8 0,28 8 90,-19-6-90,21 7 0,-19-9 0,16-9 90,-18 7-90,43-15 90,-36 15-90,55-7 0,-68 9 90,46 9 0,-38 2-3482,9-1 3482,-14 7-24,10-6 24,-15 0-180,16-2 90,-33-9 0,19 0 90,-16-9-360,19-2 270,-21 0 3201,-3 3-3471,-11 8-864,0 0 864,0-9 0,0 7-180,0-6 450,10 8 0,-7-9 0,8-2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1:25.93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39 6813,'25'0'180,"-1"0"90,0-9-270,11 7 90,-8-6 0,29 8 90,-16-9-90,20 7 89,20-7-1475,-13 9 1386,1 0 0,2 0-270,13 0 41,-10 8 1,14 5 0,-3 0 78,-15 1 0,-4 0 0,3 1 60,9 1 0,2 1 0,2 1-30,11 6 0,3 1 0,-14-3 30,-26-9 0,-2-1 30,16 1 0,8 1 0,-11-4-30,18-2 90,-15-10 0,-1-4-90,-1-5 135,-14-6 0,-4-3-225,-17-3-97,54-13 187,-75 25 0,53 2-90,-58 9 823,37 0-1002,-38 0 558,17 0-919,-22 0 714,0 0 0,10 9 0,4 2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8:19.42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243 78 8413,'0'-11'-874,"0"-6"1032,0 15 146,-11-15-463,8 14-56,-8-6 61,11 9 170,0 0-16,-10-8-233,7 6 0,-8-7 0,0 9 283,9 9 257,-9 2-59,11 25-62,-11-13 109,9 48-52,-9-35 66,11 63-76,0-53-47,0 44-265,-11-56 138,8 27-48,-7-37-101,10 12-9,-11-17 110,8-8 53,-8-3-363,1-16 111,-4 6-165,1-24 97,2 13-23,0-23 50,9 23 10,-20-12-107,19 23 347,-7 2-5,10 10 52,0 18 61,0-15-255,10 21 58,-7-30 84,19 22-50,-9-24 15,22-11-15,-8 5-146,8-39-90,-11 29 270,11-23 0,-19 27 0,6 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3.5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9152,'0'34'539,"0"0"-449,0 0 90,0 15-629,0-3 359,0 5 90,0-1 0,0-14-1170,0 36-449,0-31 556,0 46 0,-10-55 0,-2 16 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8:24.2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7293 384 7533,'-86'-38'0,"13"8"0,4 2-3242,18 9 2882,-19 0 270,19 0-90,-41 0 180,25 0 45,-1 4 0,-1 2-45,-4 0 0,10 0 0,3 0 853,6 3-853,-27-8 0,-5 0 0,3 3 0,10 1 0,-13-3 0,11 5 159,23 9 1,2 2-160,-19-8 0,-13 1-23,-3 8 1,-15 5 0,-1 1-1,14 0-1435,4 0 0,-1 1 1458,13-3 0,-12 2 0,-5-1 0,4 1 0,10 1 0,1 1 0,8 2 0,4-1 71,-13 2 0,-3 0-71,-7-2 0,-8 0 0,8 0 0,6 1 0,-3-1 0,-8-1 0,-17-1 0,0 0 0,12-1-353,23-2 0,8 0 0,-7 1 407,-5 1 0,-11 1 0,-3 0 0,6 0 0,12-1-54,-4 0 0,0 2 22,-9 4 1,-15 4-1,0 1 1,13-1-23,-2 2 0,1 1 0,6-1 0,-10 1 0,-2 3 0,9 0 0,3 2 0,5 2 0,1 1 30,-1 2 0,-1 1 0,2 0-60,6-4 0,2-1 0,-1 3 30,-6 4 0,-1 2 0,9-2 0,7-6 0,2 3 0,-10 9 0,-6 8 0,9-5-45,15-8 0,4 3 45,-8 16 0,-4 9 0,8-6 0,12-14 0,2 2 0,-10 22 0,-4 13 0,8-9 0,11-17 0,4 1-30,-3 18 0,0 10 0,6-9 30,8-21 0,3 1 0,-1 14 0,0 8 0,7-10 0,14 19-45,-9-22 0,5 4-107,20 7 1,8-2 106,0-13 0,1-1 45,-3 22 0,4 4 30,4-23 0,6 0 0,-5-6-75,-9-11 0,2 1 45,20 17 0,9 8 0,-5-10 0,-14-22 0,2-2 0,22 11 0,11 4 0,-7-9 0,-19-14 0,2-5 0,31 9 0,14 2 0,-11-6 0,-22-13 0,2-1 0,4 2 0,13 3 0,0 0 0,-9-3 874,10-2 1,0-1-853,-5 0 1,10 1-1,1-1 1,-11 0-23,4 0 0,1-1 0,1-2 0,13 0 0,-1-1 0,-12-2 0,-3 1 0,0-1 18,-11-2 0,12-1 0,5 0 0,-4-1 0,-12 0-10,22-1 1,-1 0-9,-21 1 0,12 1 0,3 0 0,-3 0 0,-10-1 177,24 0 0,0 0-177,-21 3 0,12 1 0,4 1 0,-5 0 0,-12-1 0,14 0 0,1 2 0,-13 0 0,14 2 0,5 1 0,-4 0 0,-15-1-90,12 3 0,1-1 90,-14-3 0,14-1 0,5 1 0,-5-1 0,-13-1 0,17 5 0,-1-2 0,-22-5 0,12-2 0,3-1 0,-3 1 0,-13 0 0,16 2 0,-1 0 22,1-1 1,14-2 0,1 1-1,-15 1-22,0 2 0,-1 0 22,2-1 1,14 1 0,-1 0-1,-14 0-22,-6 5 0,0-1 0,7-3 0,16-2 0,1 0 0,-17 2 0,-6 4 0,1-1 0,-10-5 0,12-2 0,6-1 0,-5 1 0,-12 0 0,15 2 0,0 0 0,-14-3 0,13-1 0,4 0 0,-3-1 0,-13 1 0,18 0 0,1 0-18,-17-1 0,12-1 0,6 0 0,-6 0 0,-11 1 18,17 0 0,-1-1 0,-19 1 0,12-1 0,4 0 0,-4 0 0,-12 1 0,17 1 0,0 0 0,-2 0 0,14 0 0,-1 0 0,-13 0 0,1 1 0,0-2 0,-6-2 0,12-2 0,0 0 0,-13 1 0,0 2 0,0 0 0,-2-5 0,12-3 0,1 0 0,-14 3 0,-2 5 0,-1-1-23,1-4 1,12-3 0,-1 0-1,-11 3 23,-2 5 0,0 0-23,-2-6 1,10-4 0,1-1-1,-12 3 23,3 4 0,-2-3 0,-5-4 0,9-6 0,0-1 0,-11 3 0,2-1 0,-2-1 30,21-8 0,11-6 0,-13 4-30,-24 7 0,0-1 30,22-11 0,10-4 0,-13 3 15,-30 12 0,0-3-23,8-8 1,11-9 0,-1 0-1,-13 5-22,-15 6 0,-2-2 0,18-11 0,8-7 0,-8-2 0,-1-22 0,-8 2 0,-8 23 0,-2-2 0,3-18 0,-10-1 90,-24-19-90,-10 16 90,-13 7 0,-6 0-90,-11-9 180,-12 0 0,-7 3-180,-18 4 60,21 21 0,-6-6 0,2 7-60,4 13 0,-5 2 90,-25-18 0,-13-7 0,7 7-180,15 14 0,0 2 120,-17-12 0,-9-5 0,9 8-30,19 12 0,-2 0-23,0-1 1,-10-5-1,-1 0 1,7 4-23,-14-6 0,-4-1 9,15 8 0,-13-5 0,-3-1 0,2 2 0,10 5-655,3 2 0,7 5 0,-4-1 691,-4-3 0,-5-2 0,0 1 0,7 2-410,7 4 0,5 3 0,0 1 410,-24-6 0,0 1-191,-2-7 0,-4 0 180,9 6 0,-5 1 1,4 1 20,18 6 1,4 0 0,-12-1-11,-1-1 0,-14-3 0,-6-1 0,-1 0 0,4 2 0,12 3 0,-8-1 0,10 4 0,-14-2 12,12 2 1,-14-2 0,-7-2 0,-4 0 0,4 1 0,7 2 0,14 4-13,-9-2 0,13 5 0,-15-2-12,14 3 1,-14-1 0,-10-1 0,-4 0-1,0 0 1,3 1 0,9 1 0,12 1 3,-2 1 0,13 0 0,1 2 0,-13-1 8,-4 0 0,-14 1 0,-6-1 0,-3 0 0,3 1 0,8 0 0,12 2 0,-13-2 0,14 2 0,-13 2 0,21 2 0,-9 2 0,-6 0 0,-4 1 0,1 0 0,3 1 0,7 1 0,-8 0 0,6 2 0,1 0 0,-1 1 0,-7 0 0,6 1 0,-7 0 0,-3 0 0,-2 2 0,3-1 0,4 1 0,6 0 0,1 1 0,6 0 0,4 0 0,-2 2 0,-5 2 0,-7 2 0,-6 3 0,-3 1 0,2 1 0,5-1 0,9 0 0,6-1 0,8 0 0,1 0 0,-5 1 0,-8 2 0,-7 0 0,-1 2 0,3-1 0,8 1 0,-8 7 0,8 1 0,0-2 0,-7 0 0,0 0 0,0-1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8:30.97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522 787 6717,'0'-11'2751,"0"2"-1773,0 1-490,0 6-195,0-6-97,0-1-56,0 7-36,0-23 629,0 21-733,11-31 3,-8 23 52,7-17 2,1 11-179,-8-10 267,8 6-144,-1-14 8,4 15-154,10-24 121,0 22-319,43-22-17,-21 24 105,29 1 0,6 4-417,-3 3-643,-12 2 1,11-1-1,-8 1 996,-18 0 1,0 0 128,25-3 1,10-1 0,-11-3-125,-23-2 0,1 0 218,22 0 0,10 1 0,-11 3-115,17-8 188,-26 11 1,9 0-1,-11 5-15,12 6-1107,14 0 0,-1 4 1119,-23 8-57,14-4 1,8-1-620,-17 4 0,-3-1 608,-1-6 0,0-2 831,2 1 1,1-2-774,12-7 1,-3-3 52,-27 1 1,3-1 21,27-2 0,13 0 1,-11 2 19,-23 4 1,-2 2-736,41-5 0,-5 2 747,-16 8-46,3 0 1582,-22 9-1671,-6 0 0,-1 1 1747,-1 3-1782,11 1 0,-6-2 0,-34-10 59,26 6 1,3 1-71,-16-7-7,43 7 315,-51-9-128,19 8 3232,-9-6-3267,33 23 31,-27-12-62,13 20 1,-2 5 176,-16-8-129,13 21 1,-2 2 203,-20-14-190,-4 21 1,-4 3 407,-8-12-234,-6 7 0,-3-1 13,-4-3-114,-20 4 0,-3 1 110,12 9-193,-20 0 1,-2-1-23,17-10-60,-19 24-115,21-18-11,-7-9 175,14 0 0,0 0-38,-17 13 26,11 0 1,2 0 11,-3-7 7,7 15 0,4-1-42,3-20 26,-10 16 1,-2 0-16,7-12 4,-17-4 0,1 0-36,15 0 29,-19-9 1,-3-1-88,9 1 47,-27 19-30,11-26-257,-24 9 36,5-24 160,-1-8 1,-3-4-134,-11-11 101,-10 0 0,-1 0-100,-6 0-456,12 0 1,0 0 467,-4 0-1330,-12 0 0,0 0 1463,7 0 105,13 0 0,-11 0 1,11 0-100,-18 0 127,23 0 0,-10 1 0,10-2 12,-23-8 27,-13 8 1,3 0-34,20-7 4,15 6 0,-10 2 1,7 2 67,-33 6-83,1-4 1,2 3 7,10 12 59,2-5 1,2 0-22,9-2 24,-1-2 1,0-3-39,4-7-31,-4-1 0,3 2-11,20 8 4,-19-10 1,-2 4-12,2 23 65,-16-13 690,8 6-713,16 6 72,-2-20-83,11 3 1,3 0 28,5-8-73,-55-8-16,79-3-23,-55-16 33,58 14 54,-50-4-173,39 17 111,-28 0-16,31 0 54,-31 0 28,28 0 2,-39-17-63,39-4 40,-11-9 0,2-4 163,16-11-105,-22 4 0,2 1 102,32 6 176,-55-19-381,49 39 979,-8-3 1,35 9-1,15-3 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8:35.23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6255 807 11155,'-14'-30'-2292,"-7"2"1215,7 17 792,-10-5 100,11 5 131,-9 0 33,-2 2 39,-3 9-183,-40 0 371,46 0 49,-65 9-73,64-7 54,-56 7-49,38-9-50,-19 0-32,10 9-54,1-7 52,-22 6-67,-5-8 24,-1 8-62,9-2 1,0-1-8,-8 6 52,-3-1 1,-16 3 0,10-2-540,27-4 1,-1 1 495,-24 7 1,-12 5 0,12-2 27,22-2 1,2 1-12,-9 2 0,-6 4 0,6-2 27,1-1 1,-3 3-3,-3 4 1,-11 6-1,-2 0 1,11-3-594,-10 2 0,1 0 571,12-1 1,-7 5 0,0 0 0,9-4 22,-1-2 0,1 2-15,-10 8 1,-6 7 0,-1 0-3,2-2 1,1 2 0,-3 2-9,12-5 1,-2 3 0,0 0 0,4 0 9,-11 7 0,4 0 0,-1 2-12,8-5 1,-3 3 0,3-1 0,9-3 4,-6 11 0,1 2-16,11-15 1,-9 6-1,-3 2 1,4-2 0,10-8 5,-6 8 0,1 1-11,-7 6 0,-11 10 0,-1 1 0,12-12-5,6-5 1,2-1-2,0 0 0,-9 8 1,2 0-1,11-7-24,9-1 0,4 0 36,-17 12 0,-6 8 0,11-7 32,22-17 1,2 2-89,-13 18 1,-6 10 0,7-8 46,12-21 0,3 2-69,-1 20 0,-1 11 0,6-9-46,7-18 0,5-1 59,4 14 0,3 7 0,4-8-40,4-18 0,6-2-64,20 42 1,7-3-274,9-9 309,3-3 1,4-1-287,11-7 356,-13 1 0,3-3-41,24-17 14,-5 8 1,2-1-17,11-18 138,-25-7 1,7 5-1,-6-5-386,26 5 437,-27-13 1,8 2 0,-8-3 118,25 10-128,-11-11 1,15 2-1,-10-3 49,-19-3 1,1 1-70,25 5 0,11 2 0,-11-4 26,-23-7 0,-4-1-44,14 9 0,2 0 3,-5-7 1,-5-2 69,20 8-82,-14-12 1,4 1-5,-4 3 1,-2-1-5,-6-5 0,4-1 26,9 3 0,8 2 0,-8-3-25,-8-2 0,2-1-424,-1-2 0,11-1 1,1 0-1,-11-1 448,2 0 0,2-2 15,2 1 1,13 0-1,0 0 1,-11 0-287,0 0 1,0 0 258,0 0 0,12 0 1,-1 0-1,-11 0-54,0 0 1,0 0 26,6 0 1,15 0 0,-1 0 0,-14 0 8,-8 1 0,2-2-13,-9-2 1,14-2-1,4-1 1,-3 0 0,-12 1-138,21-2 0,0-1 122,-20-1 0,11-2 0,4-1 0,-3 0 1,-11 3 24,-6 0 0,-8 2 0,8-1-7,7-1 1,11-2-1,3-1 1,-4 1-1,-11 1 18,15-2 0,0 0-19,-16 4 0,13-1 1,4-1-1,-5 1 1,-10 1-135,19-4 0,-2 2 121,-15 3 1,10 0-1,-1 1 1,-10-1-52,7-3 1,2 0 52,-14 5 1,11-1-1,6 1 1,-4 0-1,-11-1-44,23-5 1,2 0 0,-12 6 1,17 1 0,4 1 0,-5-1 0,-16 1 10,10-2 1,-3 2 15,-18 2 0,11 1 0,3 0 0,-2 1 0,-12-1-119,23 0 1,1 0 135,-23 1 0,12 1 0,5 0 0,-5 0 0,-11-1-2,-7 0 0,-9-1 1,9 1-9,12 3 1,14 2 0,3 0 0,-3 0-1,-14-2 13,-11-2 0,-9-2 0,9 2 4,10 3 0,12 1 1,5 2-1,-6 0 0,-12-1-77,14 4 0,1 0 66,-19-3 0,12 2 1,4 0-1,-4 0 1,-13-1 67,14 2 1,0 2-68,-15-3 1,11 3 0,5 1 0,-4-2-1,-12-2-45,19-1 0,0-1 31,-18 0 1,11 2 0,4 0 0,-4-1 0,-11-2-56,19 0 0,1-3 28,-19-2 1,12 0 0,5 0 0,-6-1-1,-11 0-12,13 0 1,0-2 13,-16-1 1,13-1 0,4-1 0,-4 0 0,-12 0-138,14-1 0,-1-2 113,1-2 1,13-3 0,0-1-1,-13 2-71,-2 0 0,-2-1 75,10-2 1,9-1 0,-8-1-34,-1-1 1,-2-4 60,-7-1 1,5-4 0,-7-1-18,3-2 0,-2-6 50,2-3 1,4-7 0,-11 3-1,-20 5 0,-4-3 2,15-18 0,7-9 0,-12 4 0,-21 13 0,-4-4 22,-3-4 1,4-11-1,-1-1 1,-6 9-23,1-6 0,-2-3 45,-2 0 0,5-11 0,-1-1 0,-4 10 306,4-8 0,-2 3-262,-3 2 1,0-6 0,-2 9 0,-3 7 0,-4 4-90,-7-1 0,-3 0-86,5 9 1,-2 0 130,-7-3 0,-2-1-638,1-13 0,-1-1 593,1 11 0,-3-3 90,-8-8 0,-5-6 0,1 7 98,1 9 0,-3-1-218,-11-21 0,-8-10 1,2 11 353,5 22 0,-2 3-324,-9-16 0,-4-7 0,5 8-45,11 20 0,-1-2-23,-7-10 1,-7-12-1,-1 0 1,7 8 67,4-1 0,-2-2 0,-8-9 0,-10-14 0,0 1 0,8 15 14,7 11 0,0 4-14,-15-16 0,-8-9 0,-2 5 0,5 18 0,-1 5 0,-4 0 0,-9-3 0,-3 2 0,0 1 0,7 5 0,1 2 0,-5 1 0,-20-2 0,-6 2 0,9 7 0,16 9 0,-2 0-23,-4-2 1,-13-5 0,0 0-1,12 7-22,7 5 0,-2 3 45,-6 1 0,-14-1 0,1 0 0,13 4 0,12 1 0,-2 4-23,-15 3 1,-17 2 0,-1 0-1,14 2 23,7-4 0,-1 2 0,-12 5 0,-16 2 0,-1 0 0,14 2 0,-2-1 0,0 2 0,20 1 0,-11 0 0,-3 1 0,3 1 0,11 1 555,-27 3 0,3 3-578,18-4 1,-7 0-1,-2 1 1,3 0 22,10 1 0,1 1 0,0 1 0,0-1-30,-24 1 0,1 0 0,0 1 30,2-1 0,0 1 0,0-1-23,18-3 1,-2-1-1,2 0 1,8 1 22,-16 6 0,0-1 22,4-6 1,-12-2-1,1-1 1,12 2 22,2 4 0,0-1-45,-4-2 0,-13-2 0,0 0 0,13-2 0,1-2 0,0-1 0,-1 4 0,-14 1 0,0 0 0,14-1 0,4-3 0,-1-1 0,0 4 0,-13 1 0,0 1 0,13-1 0,-1-1 0,0 2 0,-4 5 0,-14 3 0,-1 1 0,14 0 0,-2 1 0,1 3 0,14 1 0,-11 3 0,-5 2 0,5 0 0,11-3 0,-17 6 0,0 1 0,15-5 0,-11 3 0,-5 2 0,4-2 0,12-3 0,-21 5 0,4 0 0,13-5 0,-9 3 0,1 0 0,10-5 0,-10 1 0,5-3 0,18-3 0,-2 1 0,-3-2 0,-15-1 0,-4-1 0,-4-1-491,6-2 1,-5 0 0,0-1-1,2 0 491,10 0 0,2 0 0,1 0 0,-1-1 0,-4-1 0,1-2 0,-2 1 0,-3 1 0,1 1 0,-6 1 0,0 1 0,4-1 0,11 0-45,-22 2 0,1 1 45,19-1 0,-12 1 0,-2 1 0,6 1 0,18 1-308,7 3 0,10 1 218,-3 2 0,-4 5-50,-12 12 0,-8 8 1,8-3 139,6-7 0,2 2 0,-3 8 0,-5 6 0,8-4 0,11-5 0,6-1 0,1 6 0,0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9:26.43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97 11143,'0'-21'-2188,"0"4"1669,0 17 1038,11-9-105,-9 7-198,20-6 86,2-1 26,3 7-292,51-15 448,-33 15-232,21-3 1,3 2-229,-7 3-27,20-1 1,2 2-10,-8 7-75,9-3 1,-1 1-93,-22 4 82,8-1 1,2-1-3438,9-6 3498,7 7-31,-31-9 64,-36 0 8,-18 0-46,8 8-249,-11-6-61,0 15-19,-11-15 3773,-2 16-3442,-1-8 49,3 18-291,1-7 118,7 24 88,-8-21 326,11 62-251,0-53-219,5 19 0,1 0-70,-3-24-173,29 59 209,-27-59 5,17 25 123,-22-33-36,0-1 161,0 0 21,0 0 21,-11-8 384,-2 6-154,-1-7 46,-7 10 100,7-10-81,-21 8-12,8-16 46,-29 15 79,16-15-391,-52 6 67,47-8-125,-17 0 1,3 0 23,21 0 21,-17 0 1,0 0-121,12 0 58,-13 0 1,-1 0-94,9 0 99,-14 0 1,3 0-24,24 0 33,-22 0 90,46-8-332,11 6-98,0-15-1,0 15 1,0-7 0,0 9 340,0 0 0,11 0 0,-8 0 242,8 0 98,-11 0 180,0 0-180,0-9-250,0 7-520,0-6 90,0-1 90,0-10-181,0-2 91,0-7 0,-11-25 15,-3-26 261,-10 4 8,6 12 1,1 2-46,1 4 1,-1 2 1,2 1-1,12 10-102,-7-27 145,10 48-138,10-14 366,-7 27-97,29 10 0,-16 19 0,19 10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9:30.93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57 12984,'-13'-11'-3252,"-9"-6"2440,20 15 529,-9-6 59,11 8 319,0-8-359,0 6 66,0-7-412,-11 9 765,9 0 180,-9 0-152,22 0 180,2 26-660,11-12 435,22 48-15,-6-37-115,1 15 0,-1 0-226,-8-13 74,7 8 0,-3 0 22,-17-11-214,27 12 449,-22-25-166,-11-3 154,-2-8-97,-11 0 4,0 0 1,-11-8-1,-2-3 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9:31.30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25 231 8982,'-13'-11'-918,"2"2"434,11 9 489,0 0-110,0 9-82,0-7 54,0 7 213,0-1-329,0 20 94,0-13 214,11 19-165,-9-32 142,20 6 21,-20-8 31,9 0-1,-11 0 1,0-25-88,0 10 180,0-47-162,0 37 128,0-46-203,0 46 239,0-28-359,0 40 179,0-13 88,11 24 15,2-7 67,22 9-84,3 9-81,43 36 1,-25 0-1,-16-8 1,1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9:33.48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73 136 7511,'13'-11'-865,"-2"-6"866,-11 15-141,0-7 57,0 1 27,0 5 16,0-5 11,0-9-59,0 13 104,0-22-63,0 15 47,0 1 0,0 1 90,0 9-3,0 9 93,22 18-168,-6-3-6,40 55 2,-26-32-1657,12 16 0,4 0 1658,0-12 0,0-1 0,-1-5 15,-4-21 20,15 20-24,-29-30 24,8 3-3,-22-17 42,-2 0-184,-32-9 3532,5 7-3377,-9-15-61,4 15-125,-14-24 117,5 22 41,-48-30-61,46 21-86,-57-24 210,57 17-126,-46-17 52,49 24 49,-28-21-57,20 30-4,10-21-32,5 23 52,22-7-77,0 9 12,0 0 78,11 0-92,2 0 102,12 0-217,-1 0 235,-11 0-56,9 9 49,-20-7-63,20 6 1,-19-8-1,7 0 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9:35.02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97 78 8410,'-13'-11'-1261,"-9"-6"1359,20 15-43,-20-6 104,20 8 423,-9 0-166,11 0-104,-11 0 260,8 0-68,-7 26-244,10-3-303,0 32-78,0-23-357,10 30-1,-7-37-54,19 37-114,-20-39 136,20 23 253,-20-34 327,9 6-60,-11-18 532,0-18-361,0 6-215,0-34 141,0 23-135,-11-39-102,9 37 97,-20-37-80,20 38-486,-9-11 471,11 15 129,0 1 90,0 0 0,0-1 0,0 1-35,11 9 455,2 1 75,11 9 175,0 0-129,33 17-247,-25-4-108,17 1 1,2 0 128,-6-4-185,12 0 0,-1-3-66,-10-4-165,43 14-178,-60-15 153,17 6 10,-33-8 104,-2 0 58,-33 9-48,-4-7 26,-23 7-84,22-1 191,-37-6-168,42 15-24,-66-6 35,55-1 54,-34 8-62,30-8 38,-1 1-51,3 6-120,-11-6 183,6 8 9,-8-8 27,23-3-59,15-8-216,20 0 86,4 0 0,32-8 95,-6 6-145,41-15 154,-28 14-242,28-5 131,-30 8-125,8 0 179,-32 0 0,5 0-273,-18 0 247,-1 0-83,-2 8-273,-54 11 389,21 3-137,-66 22 169,55-20-86,-45 20 56,49-31 59,-28 4 60,31-17 233,-9-17-663,21 4 126,3-40-508,11 27 190,0-27-56,0 32-59,0-7-60,0 9 38,0-8 328,0 5-21,0-14 428,11 23 173,3-12-26,-1 14 218,9 0 196,-20 2-596,9 18 211,-11 2-190,11 8-100,-9 1-338,20 15 99,-19-11-190,18 12-136,-18-17 432,8 1-64,-11-9 297,0-3 10,0-8 422,0 0 17,0-8-480,0-3 32,0 0-198,0-6 125,0 15-18,0-15-90,-11 15 78,8-16-699,-8 8 850,11-1-229,0 3 90,11 8 721,-8 0-181,18 0 1,36 25-661,-12-10 377,22 15 0,1 2-88,-17-7-4,11-2 1,-3-1 187,-27-2-638,46 7 109,-48-14-42,5 4 208,-25-17 207,-31 0-55,5 0 68,-51 0-202,-9-9 128,9-1-39,-22-10 7,17-7-59,5 14-64,14-4 0,3 0-244,7 4 199,-13-6-105,43 2-249,13 15-43,2 2 574,63 28-136,-30 3-57,56 8 134,-18 14-230,-9-27 132,9 21 1,-1 1 303,-4-15-116,-4 3 1,-5-2-326,-21-15 143,-3-8 541,-22-11-294,-24-28-417,-5 5-42,-29-22 62,7 15-1,0 0-340,-40-23 373,29 27 1,-1 1-25,-23-18-29,14 22 1,11 8 791,40 13-167,-14 34-347,36-8-19,17 17 0,5 3-88,-1 1 21,24 7 1,3-1 0,-14-6 0,-2-11 0,0 0-1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9:40.78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135 184 17031,'-24'-19'-3068,"-1"0"1607,12-17-73,-8 12 1163,18-3-94,-8 10 71,11 14 266,0-14-990,0 15 856,11 10 316,2 14 94,33 34-3492,-16-23 3423,15 21 110,1-16-1058,27 29 958,-17-14-273,-3-20 1,-7-3 332,-24 0-193,42-2 381,-58-17-516,15-2 605,-21-18-548,-21-19-89,5 4-365,-41-37 402,6 18 261,-11-23-465,3 17 2969,0-6-2936,19 23 513,-5 0 1,1 2 47,9 4 1605,-32-10-1586,53 36 1290,36 62-1795,-3-30 197,11 17 0,7-3-125,14-19 319,22 34-99,-12-38 8,-9 5 0,-1-2-16,-3-12-297,15 5 0,-5-3 947,-34-14 245,30-2-451,-54-2-571,0-15 1,-11 6-1,-2-8 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9:41.77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 0 13148,'-14'11'-1185,"-7"-2"1426,18-9-500,-8 8 334,11-6-534,0 15 118,0-6-50,0 8-4,0 0-132,11 17-250,-8-12 46,18 4 235,-18-11 404,8 2-45,-11-6 137,11 12-200,-9-23 308,9-2 457,-11-10-410,0-26-108,0 12 45,0-38 45,0 37-47,0-29 110,0 42-308,0-14-377,0 24 485,0-7 0,0 9 575,0 26-485,11-11-157,-9 30 122,31 19-215,-17-26-131,19 24 250,-11-34 26,0-16-263,-10 6 229,-4-18 602,-10-18-518,0 6-55,-32-33 152,24 21-285,-46-29 197,49 29-381,-38-20 400,37 22-691,-26-5 703,30 16-217,-9-6 203,11 15 134,0-7-225,0 9 646,0 0 34,11 0-22,2 0-217,43 9 218,-23-7-84,34 7-133,-30-1-51,33 3-631,6 8 126,-12-8 46,-18-3-100,-35-8 286,-11 0-49,0 0 34,0 9-434,-11-7 566,-13 6 137,-3-8-243,-19 0-82,19 0-17,-40 9 74,35 2 118,-46 8 432,48 0-555,-26 0-76,29 0 83,-19 9 32,30-7-115,-5-2-63,21-11-518,10-8 449,15 0 136,23-16-85,-8 3 195,38-23-35,-46 23 233,25-13-124,-33 24 356,-11-6-524,9 8-13,-9 0-193,1 0 10,-3 8-388,-33-6 421,6 16 8,-30-16 119,19 7 195,-29-9-82,26 0-180,-15-18-32,21 6-305,-1-25-299,12 16 616,2-7 1,22 9 0,2-1-1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3.7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0 153 7533,'0'-27'629,"0"3"-179,0 7-90,10 0-630,-8 8 180,17-6 180,-7 13 0,10-13 0,9 13 90,2-6-450,49 0-180,-30 7 315,0-3 0,-3 0-45,-21 4-269,30 0 1168,-44 30-629,8-14 540,-13 46-360,-9-39-90,0 24-360,0-13 360,0-5-540,0 18 180,0-26 180,10 4 0,2-33 0,9-11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9:48.22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1042 1048 25474,'-27'8'1192,"6"-6"-1171,21 7-4374,0-9 4626,0 0-212,0-9-1948,0 7 471,0-6-586,0 8 1437,0-9-1617,0 7 2182,0-7-1690,0-8-1,0 13 1781,0-22-90,0-1 0,0-22-1690,0-11-6,0 11 0,0-2 1696,0-24-805,-5-1 0,-1-1 868,3-4-445,-7 0 0,-1 2 258,8 11 115,-2 12 1,0 3 37,5 10-29,-11-1-283,-3 33 858,1 11 1051,-9 2 2609,9 15-3055,-11 2 260,-22 20 86,17-16-189,-39 20 623,28-39-621,-41 31-1181,38-31-153,-45 30 850,55-30-384,-45 29-5,49-19-68,-38 13-118,48-8 1252,-35 9-1742,38-7 646,-19 16-1146,22-24 3,-9 30-393,19-37 5,-18 27 128,18-22 208,-8 26-423,11-5 236,11 57-445,3-40 601,-7 8 1,-1 1-3427,5-2 3273,0 27 318,-5-20 0,1 8 488,-2-5 0,-1 4 1,0-1-145,3 16 0,-3 4 271,-3 3 0,-1 7 0,-1-17 211,1 5-97,-1-19 1,1 9-1,1-10 32,10 16 11,-11 11 0,3-1 0,18-12-198,-18 8 1,-3-1 240,11-15-233,-11 2 1,0 1 3343,10-2-3363,2 24 0,1 1-193,3-17 130,1-3 0,-2-8-720,-12-42 895,7-9-27,-10-12 58,11-16 1410,3-3 180,21-17-385,-19 7-164,37-24 369,-34 31-322,38-21 64,-20 33 207,33-24-1244,-5 22-82,-13-8 0,1-1 440,14 2-266,-9 3 0,-3-3 241,-10-9 424,44 2-596,-59 7-261,4-6-219,-23 15-140,-22-7-1257,9 9 977,-9 0-55,0 9-63,-2 1-156,-11 1 358,-22 6 171,16-7 232,-48 10 970,46-9-756,-16-2 0,-3-1-10,5-6 109,-45 6 36,50-8-349,-58 0-54,51-8-19,-4 3 0,1-1-212,11-5-152,-6-6 67,33 15 215,-9-6-275,20 8 486,-9 0 0,11 0 139,0 0-25,11 0 153,-9 0 100,9 0-204,-11 0 497,0 0-660,0-9-1144,0 7-1,0-7 1,0 9 1144,0-8-1145,0 6 91,0-15-181,0 15 91,-11-24 1077,9 22 79,-9-38-235,11 26-1012,-11-54 1078,-2 25 0,6-4 0,0-2-583,-3-21 659,-1 11 1,0-6 33,-1-15 1,-3-6-66,-3 14 1,-3-3 0,1 2 104,-1-22 1,2 0-50,6 12 1,0-4 0,4 13 82,-2-20 61,10 30 0,1-8 0,1 12 227,-1-11-235,0-4 1,0 3 169,0 16-113,5-5 1,1 3 195,-3 19-98,7-46 22,-10 63-207,11-29 144,-8 30-75,18-14 433,-18 18-538,8 9 708,-11 1-265,10 9 561,-7 0 36,29-8 188,-16 6-171,19-16-386,-10 16 317,31-15-410,-24 7 99,18 1 0,0-2-476,-15-7-160,19 3 1,2 1-131,-10-6-101,45-17 176,-51 24 305,28-21-290,-50 30 241,25-13-163,-40 17 38,8 0-26,-11 0 40,11 0 47,-9 8-1856,20 3 1137,-20-1-1299,20 7 940,-19-14 66,18 5 336,-18 1-988,8-7 1237,-11 7 351,0-9 188,0 0 1179,0 8-2079,0-6 1,0 6-338,10 1 1620,-7-7-1240,8 15 725,-1-6-1026,4 17-397,10 35 1236,0-15 0,-12 5 1,0 0-595,13-6 343,-12 25 0,9-24 0,-9 1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9:53.5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1497 7533,'-48'9'-1080,"21"2"900,6-1-89,21-1 359,0-9-180,0 0 359,32 0-179,30 0-90,-6 0 0,22-9 90,-19-1-90,6-1 60,2 0 0,15-2 0,-8 3-525,-17 2 1,4 1 464,26-1 0,21 1 0,2 0 0,-17 1-621,-8 0 1,2 3 638,-6 8 0,14 3 0,6 2 0,-3 1 0,-13-2-48,-10-1 0,-8 0 0,8 4 30,10 3 0,12 6 0,4 1 0,-5-1 0,-12-2-60,-13-3 0,-9-2 0,9 2 60,7 3 0,12 2 0,3 1 0,-4-2 0,-14-3 0,9 2 0,-2-2 0,0-3 0,12 1 0,1-2 0,-8-2 30,-10-2 0,-5-4 0,-1 0-871,2-1 0,-1 0 0,-2-1 841,24 2 0,-8-2 45,-23-2 0,-8-2-45,18 1 90,-15 0 0,-6 0-90,-22 0 180,5-34-180,-24 17 725,-11-53-725,0 36 45,-20-42 0,-3-6-532,12 18 442,-15-9 0,-2-3 45,4-15 2726,-3 22-2696,14 7 0,2-13 0,0 10-30,-13-27-983,11-7 1,2 2 982,-3 14 45,-3 6 0,2 0-45,10-4 135,-16 7 0,-1 5-45,5 23 90,-39-25-180,37 50 90,-67-7-180,51 18 90,-33 3 0,-9 5-180,-9 2-175,19-5 0,-11-2 1,8 2 309,13 3 0,-2 0 22,-9-2 1,-12-1-1,-2 0 1,11 2-152,2 2 1,-1 2 173,-13 0 0,-16 1 0,-1 1 0,13 0 318,-1 1 1,2 2-319,12 0 0,-7 0 0,-1 2 0,10 0 0,-11 6 0,-1 1 45,3-1 0,-12 0 0,-1 0 0,13 0-45,-6 4 0,-1-2 22,1-5 1,-13-1-1,2-1 1,15-3-23,11 0 0,4-3 30,-14-5 0,-8-1 0,12-1-30,26 4 0,2-2 0,-42-5 0,6-3-84,27 0-6,-32-1 2550,42 11-2910,23 79 360,4-9-1008,23 14 0,9 5 1053,0-32 1,4 1-16,3 11 0,4 8 0,0-6-117,5 0 1,2-1-1,-2-4 1,2 5-1,-1-5 1,3 6-1,1 1 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1:46.6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1380 191 7533,'0'-51'-1529,"0"7"1349,0 16 180,0 7 0,0-7 0,0 18 0,0 1 90,0 9 0,0 0 179,0 9-269,-11 1 0,-3 35 0,-20 6-90,10-1 1,-1 2-177,-3-11 0,-6 2 236,-8 18 0,-7 9 0,3-5-373,4-8 1,-4 3 348,-2-1 0,-9 12 0,-5 4 0,2-3 0,10-12 54,-10 8 0,1-3 0,3-3 0,-9 9 0,2-4 0,11-19 90,-15-3 180,10-2-270,47-52-180,53-44 270,-22 14-135,16 2 0,4-6-45,-9-8 0,-2 1 90,24-11 284,-24 12 1,-4-1-285,-2-14 0,0 20 0,-10-20 0,-3 34 948,-44-15-768,4 30 179,-41-2-359,19 36 90,-19 28 0,19-4 0,5 17 0,0 4-90,-10-1 90,14 7 0,3 3-180,2 17 45,23-37 0,4 0 45,-1 17-90,43-25 90,-2-36 0,50-43 0,-26 8-45,-8-17 0,-1-4 45,9 1 0,-13-4 0,-1 2 0,0 12-90,17-26 0,-31 49 0,-1 13 0,-15 13 0,-31 65 90,5-28-45,-16 24 1,-3 3 44,2-4 0,-7-13 0,2-3 0,20-8 89,-47 6-89,46-31 270,-16 1-270,14-34 270,18-10-270,-8-2 90,22-24-180,-8 30 180,18-19-180,-7 32 180,21-15-270,-8 6 0,40-16 0,-35 14 45,17-9 1,1 1-46,-4 6-386,15-19 1,2-2 0,-4 8-1,-13 2 1,-1-1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1:47.8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546 749 7533,'-64'-41'-1170,"18"5"641,24 17 439,20 0 234,-9-1-234,0 1 90,9 1 90,-9-2-270,11-16 180,0 4 0,11-41-90,2 28-1443,4-20 1,1-2 1442,-2 20 107,7-21 0,-3 7 73,-15 41 55,17-22-145,-33 42 90,-13 25 0,-3-9 0,-29 54 90,37-34-90,-8 8 0,0 1 0,11 0-90,-8 44 90,13-52-180,11 33 90,0-55 90,0 19-270,0-32 3588,0 7-3588,0-9 403,0 0-313,0-26 90,11 11 0,-9-38 0,9 30 0,0-30 0,-8 29 90,7-4-90,-10 28 0,-21 62 0,5-5 0,-3 3 0,-6 12 0,2-7-936,1-15 0,1 0 936,-9 40 0,0-1 0,-4-11-1198,9-1 1198,1-19-624,0-11 624,11-26 90,13-29-90,13-16 0,22-39 0,-19 11 0,15-10 0,3-2 0,-2-8 667,3-9 0,0 2-667,-8 10 135,1-4 0,-3 4 1282,-17 26-1417,25-25 90,-33 68 943,0 9-1033,0 2 0,0 42 90,0-17-270,0 62 90,0-26 90,0 7 0,0-23-90,0 5 90,0-33 0,-11 34-90,8-40 90,-8 5 0,11-17 0,11-1 90,-8-9-90,51-26 90,-44 20-90,76-45 0,-53 36 0,47-21 0,-18 17 0,21 8 0,-29 3 0,13 16 0,-40-6 0,8 15 0,-11-15 270,-10 7-270,7-18 90,-18-19 0,8-3-90,-22-51 0,-2 36-90,-33-35 90,16 57-180,-17 5 0,-5 4 180,-7 13 0,2 1 0,-2 2-90,-16 10 135,17 2 0,0 2-45,-12 6 90,11-2 0,6-2-90,20-4 90,-20 4-90,50-17 90,3-17-90,3 4-180,29-23 180,-16 15-270,30-15 270,-20 23-90,31-13 90,-28 24 0,17 2 0,-32 10 0,7 61 0,-18-22-45,4 21 0,-3 3 45,-15-3-45,10 2 0,-1-1 45,-9-14 0,1 16 0,7-54 90,3-36-90,3 2 0,29-72 0,-16 46 45,11-15 0,2-3-135,1 4 135,-6 5 0,-2 0-135,-9-4 90,9-10 0,-20 43-90,9 4 90,-22 25 0,-2 28-90,-11-10-90,10 44 180,4-44 0,20 10 0,4-19 0,10-6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16.9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38 6993,'14'-19'90,"-3"8"0,-1 3 0,4 8-90,10 0-180,0 0 90,0 0 90,1 0 0,10 0 0,-19 0-90,16 0-90,-29 0-270,29 0 181,-27 0 269,27 0 0,-29 8 0,8 3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17.3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 6363,'-13'8'450,"-9"-6"-450,20 6 180,-9-8-90,11 0 180,0 0-180,11 0-180,-9 0 90,20 0 0,-19 0-90,18 8 180,-7-5-3572,21 5 3482,-19-8-270,27 9-90,-27-7 0,8 6 360,-3-8 0,-18 0 0,8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0.6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170 96 7533,'0'-21'-1260,"0"4"991,0 8 269,0 7 0,0-6 0,0-1 359,0 7-179,0-15 0,0 15-180,0-6 180,-21 8-90,15 0 0,-37 8 0,38 3 0,-38 50 0,27-23 0,-8 52 0,13-39 0,22 24-90,13-7 90,-8-9-180,49 14 180,-12-39-90,1 2-90,11-53 90,-60 2-180,27-46 180,-29 35-360,8-36 360,-11 39-90,0-22-180,0 33 180,0-5 180,0 17 270,0 0-360,0 8 0,10 11 180,4 2 0,10 16 180,22 1-181,16 11-179,-19-8 90,21-14 0,-59-19 0,28-33-90,-31 10 90,9-38-450,-22 21-89,-2-24 179,-11 15-180,-22-5 180,16 16-90,-26 3 271,29 16 178,-19 3-89,30 16-89,-5 11-1,32 11 719,13 25-539,3-29 900,18 33-811,-18-52 1,-3 19 0,-2-18-270,2-14 0,-8 12 90,16-40-90,-29 19-89,8-21 179,-11 17 0,0 0 0,11-1-270,-9-7 90,20 5 90,-19-5 0,7 16 180,1 3-90,-8 8 270,18 17-270,-18-5 180,8 25-180,-11-17 90,21 43-1,-15-36 361,37 52-450,-38-62 90,27 26 0,-29-33-180,29 10 0,-16-10 90,19-18 0,-21-5 0,7-23 0,-18 14-360,18-22 181,-18 20-91,8-38 180,-11 36 0,0-26 0,0 30 0,0-14 90,0 23 0,0-13 180,0 24-270,0-6 270,0 8-180,0 17 90,0-12 90,0 37-180,0-36 0,0 45 269,0-36-89,21 56-180,-5-35 270,19 45-180,-10-47-180,9 11 90,-7-26 0,8-9 90,0-1 0,-8-26-270,-3 4 270,-13-48-180,-11 33 90,11-51-180,-9 54-90,9-38 180,-11 40 1,0-22 89,0 24 0,-11 2 0,9 2-90,-9 15 90,11-7 0,-11 9 0,9 0-90,-31 0 90,17 0 0,-8 9 0,13 1 180,11 44-1,0-27 1,0 35 0,11-32 0,2 17 0,22-7-900,3 16 361,0-33-361,7 3 720,-18-35 0,8-10 0,-11-11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1.0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219 1 7083,'0'10'540,"0"-2"-450,0-8 179,0 0-179,-11 0 0,-3 0 0,-10 8-180,0-6 0,0 16 180,0-8-90,0 18 180,-1 2 360,1 25-540,11-12 0,2 12 90,22-25-450,24-2 180,-6-17-449,17-3-1,-11-16 540,-8-3-360,8-8 450,10-18 0,-26 6 0,13-16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1.3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58 6993,'-14'-21'-360,"4"4"270,10 17 90,-11-9 0,8 7 360,-8-7-90,11 9 0,0 0 179,0 17-359,11-4 270,3 50-270,-1-27 90,-2 16 0,0 2-360,2 4 315,-6 16 0,-1 3-225,5-4-1786,-6 12 0,1-2 1786,7-21-447,-6-6 0,0-5 268,4-20-811,-1-11 1080,-7-40 0,8-11 0,-11-16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1.4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40 7533,'21'20'629,"-5"-3"-539,19-17-90,0 0 90,3 0 0,-1-9-360,41-1 180,-43-9-405,16 9 1,-2 1 494,-28-2 0,33 2 0,-41 9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3.8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68 7533,'-24'-17'-1080,"5"8"721,19 1 89,0 1 270,0 5 0,0-13 0,10 13 0,2-6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1.8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0 6633,'-24'11'-450,"10"-3"540,4 1-90,10-7-90,0 15 450,10-6-90,-7 8-90,8 0-180,0 8 270,-9-5-270,9 14 0,21 37-270,-24-25-90,35 34-90,-40-61 450,8-4 0,-11-17 0,0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2.0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24 184 7533,'-13'-51'-90,"2"6"-180,22 26 270,-8 0-90,18 0 540,-7 8-1,21-6-359,-9 15 0,20 2 0,-19 11-180,19 33-90,-30-10-90,-3 14 1,-5 2 89,-8 0-90,-3 4 0,-4-2 270,-7-15-629,1 33 359,2-55 270,0 10 0,9-25 0,-9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2.8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0 327 8072,'27'0'90,"-5"-9"-180,-11 7 180,2-15-90,0 15 180,9-24-90,-9 14-450,1-16 91,7 9 89,-7 8 0,10-32 90,-11 18 0,9-31-180,-19 35 180,7-5 90,-10 24-90,0-14 180,0 13-180,-10-5 180,7 8 180,-19 17-180,20-4 90,-20 31 0,19-20 89,-7 20-179,-1-22 180,8 14 0,-7-6-90,10 0 180,21 15-180,-16-22 0,60 22-90,-33-32 89,38 4-89,-22-25-449,1-29 179,-12-6 0,-2-15 180,-21 20-720,-3-15 630,-11 27-270,-22-27 360,17 40-179,-28-4 89,31 17 270,-20-8-91,20 5-178,-9-6 178,11 9-89,0 9 90,0-6-90,0 5 0,0 1 90,0-7-180,0 6 180,0-8-180,0 0 0,11 0 90,-9 0 0,9 0 0,-11 0 0,0-8 180,0 6 0,11-7-90,-9 9-90,9 0 90,-11 0-180,0 0 90,0 9 0,0-7 0,0 6 0,0-8 180,0 9-180,0-7 0,0 7 0,0-9-180,-11 8 180,9-6-809,-9 7 179,11-9 360,0 0 0,0-9 0,0-1 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3.3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0 6453,'-27'0'540,"6"0"-270,21 0 90,0 0-270,0 8-90,0-6 90,0 15-1,0-6 1,0 8 90,11 18-90,2-5 180,11 40-180,-10-27 360,7 45-708,-18-63 348,8 16-180,-11-43 180,10 0 90,-7-8-270,8-12 0,-11-35 90,0 10-450,0-53 271,0 51-181,21-26 360,-15 44-360,37 9 360,-27 12-552,30 8 282,-20 0 270,9 0 0,0 8 0,3 2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3.8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121 135 7443,'0'-21'-270,"0"-5"270,0 24-180,0-14 90,0 13 0,0-5 180,0-1 90,0 7 180,0-15 0,-10 15-91,7-15 1,-8 15-360,11-7 360,-10 9-450,7 0 270,-19 9-90,20 1-360,-20 10 360,19-10 0,-7 7 0,10-14 90,-11 5-90,8 0 180,-7-6-90,10 6 180,0 1-180,0-6 0,0 14-90,0-15 90,0 6 90,0 1 90,0 2-180,0-1 0,0 8-1,10-16 91,4 7-90,10-9-270,0-9 270,-10 7-180,7-24 90,-18 21-359,7-20 179,-10 23-90,-10-7 180,7 9 0,-40 0 270,35 9-270,-35 19 180,40-5 90,-7 39-360,10-28-450,21 39 270,-5-39 360,51 10 0,-24-33 0,27-3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4.3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194 145 7533,'-24'-11'-270,"10"3"90,4 8 450,10 0-90,0-9 0,-11 7-180,8-6 90,-18 8 359,-4 0 91,9 8-270,-16 12-180,29 0 449,-18 51-449,18-41 45,-3 21 0,1 3-45,5-16-270,0 34 270,11-42-450,3-11 181,-1-19 179,9-36-180,-9 2-90,11-47 0,-10 36 0,-4-53 180,1 43 0,-8-11 90,8 29-90,-11 18 360,0-9-270,0 16 180,0 3-180,0 20 450,0 34-180,0-11 449,0 55-539,0-33 45,0-1 0,0-1-45,0-8 180,0 42-540,0-63 180,10 20-180,4-34-180,10-11 270,-11-11-90,-2-16-90,-11 5-359,11-31 539,-8 36-360,7-35 180,1 48-719,-8-21 719,18 14-720,-18 1 990,8-8 0,-1 16 0,4-6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4.7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1 7533,'14'11'-180,"-3"-2"180,-11-9 180,0 0-90,0 8 629,0-6-539,0 6 0,0-8 630,0 0-900,-11 0 0,8 0 0,-8 0-90,11 9 180,0-7 90,-10 7-270,7-9 180,-29 17 0,26-4-90,-15 31 270,21-12 0,-11 7-90,8-12 0,-7-8 0,10 18-360,10-14-720,4 22 630,10-32-629,11 4 989,-8-26 0,19-10 0,-9-10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4.9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0 7533,'0'19'180,"-11"1"-90,8-10-1,-8 7-178,11-6-1,0 8 180,0 0 179,0 0 1,0 1-90,11 41 0,-8-13-225,6 14 0,3 1 135,2-3-360,-2-1 0,0-3-89,1-11-901,9 27 990,-19-40 270,7-4 0,-10-28 0,0-11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5.1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25 107 7533,'-14'-21'90,"4"-4"90,10 23-1,0-7-179,0 0 450,0-1-450,0-1 90,0 2 180,0 1-270,10 6 270,4 2-180,-1 2-90,9 23 90,-20-11-180,9 30 90,-11-20-180,0 29 270,0-30-810,0 13 720,0-16-1349,0-1 1349,0-8 0,11-3 0,2-8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5.7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146 1 7533,'-51'0'-180,"5"0"360,33 0-90,-9 0 90,19 0-1,-7 0-179,10 0 360,10 17 90,36 5-90,29 16-180,14-8-1,-19-11 1,8-2-1921,17-1 1,3-2 1784,-7-3 1,4-1-75,-4 0 0,7-1 1,-2-2-74,-18-5 0,-1-2 0,4 0 193,5-1 0,7-1 0,0-1 0,-7 0-669,-3 0 1,-5-1 0,3-2 555,-6-1 1,5-1-1,-2-2 1,-8-1 22,15-7 0,-6-2-319,-10 4 1,1 0-1,-4-1 364,-1-4 0,-1 1 45,23 4 0,-8 5-90,-28 2 1176,49 18-1356,-84-7-2686,5 15 2596,-21-15 613,0 7 1,-10-1 0,-4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4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44 113 7533,'-22'34'-720,"10"15"360,3-11 1,9 4 89,0-17 1349,0-8 180,0 7-1079,0-12 360,0 3-360,0-15-90,0-15 0,0 3 0,0-43 0,0 23-90,0-25-540,19 8 180,5-4 270,-1 7 180,6 6 360,-17 31 0,10 17-450,-1 3 539,1 59-539,-1-34 180,1 51-90,-1-26-270,1-14 0,-10-7 90,7-32-89,-17-8-1,17 0 0,-16-8-180,16-16 180,-7 3-450,19-42 361,-17 38-91,15-44 270,-17 45 360,10-15-90,-10 29 1259,7 25-810,-17 6 271,17 44-900,-7-33-180,29 31 0,-5-43-90,26 5 180,-26-17-719,33-23 719,-50 3-450,29-28 450,-36 12 180,0-14-180,-2 24 810,-10-5-630,0 21 180,0 17-900,0-2 0,19 42-89,-5-32 719,27 17 0,-17-23 0,7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6.3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208 192 7533,'13'0'-360,"-2"0"270,-11 0 180,11-8-90,-9 6 0,9-15 180,-11 6 180,0-17-91,-11-2-89,9 9-90,-9-4 0,-21 14-90,13-8-90,-27 8-90,22 3 90,0 8-89,-11 8 179,19 3 0,-16 16 0,29-5 359,3 48-179,13-40-180,12 32-3392,20-43 3482,-26-8-180,46-11-270,-36-36 360,19 10-269,-13-36 269,-21 38-90,-3-3 90,-11 10-90,0 15 90,10-7 3302,-7 18-3302,19 1 989,2 52-1079,3-32 0,18 58-629,-18-71-91,19 25 810,-30-40 0,16-2 0,-18-10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6.5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 7443,'-13'11'90,"2"14"0,11-12 269,11 23-89,-9-6 0,20 8-180,-20 9-492,20 2 581,-9 8-269,22 26 1,-19-27-136,6-2 0,-1-1-45,-4-6-270,17 8 270,-20-38 295,-3-34 0,-11-4 0,0-17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6.7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6813,'0'29'270,"0"0"-270,0-10 450,0 9-91,0 1-89,10 9-270,-7 1 90,19-1-270,-10 10 0,0 2 1,15 4 44,-10-4 0,1-3 135,6-17 0,-11-2 0,-2-9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6.96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 7173,'-14'11'0,"3"6"0,11-6 360,0 8-90,0 0-1,0 0-179,0 9 540,22 19-540,-6-5-1606,6 10 0,2 2 1606,3 7-361,7 10 0,-1 0-809,-12-11 901,33 21-811,-51-62 990,18-10 0,-18-9 0,8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7.11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0 115 8342,'38'0'-360,"-3"0"540,-11 0-360,11-8 180,-8-3-809,29-8 809,-26 0 0,26-9 0,-18-1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7.6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1 7533,'-24'55'-810,"0"-13"810,11 22-104,2-23 284,11 14 90,0-14-181,0 14 361,0-14 180,0 31-298,0-19 28,21 22-360,-15-43-13,26-6 13,-19-35-450,1-36 360,7 9-899,-7-54 809,-1 45-405,3-12 1,1-1 404,-1 16 45,11-9 0,2 6 225,-10 31-180,35 5 630,-27 22-91,-1 48 181,7-24-270,-20 35 359,22-6-629,-8-30 415,19 15-685,-19-57 0,18-22 90,-29-6 90,17-55 90,-31 41-1079,9-40 719,-11 53 0,-21-18 90,4 40 900,-18 13-630,22 13 1169,-8 57-989,18-31 269,-3 26 1,1 2-630,5-14 315,5 2 0,1-3-855,-3-20 271,50 4 269,-42-26 90,43-1 0,-52-9 0,20-9 0,-9-1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8.6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122 76 6453,'-24'-19'270,"10"9"-270,4 1 90,10 0 90,0 7-90,0-6 0,-11 8 0,8-8 0,-8 6 90,1-7-90,7 18 0,-19 10-270,20 2 539,-9 49-269,22-32 0,-9 35-90,20-43 90,-9 6 0,1-15-180,29 16 90,-24-25-270,16 5 360,-14-17-269,-8-17 89,1 5 90,-3-25 0,-11 16 0,0-24 0,0 30 90,0-19-90,0 32 89,21 19-89,-5 7-179,41 40 179,-38-13 45,13-12 0,0 5-180,-20 11 0,-5 3 90,11-1 0,-1-1-45,-6 42-90,-22-28 0,8-57 0,-40-4 270,35-28-270,-56-29 270,45 6-180,-16-31 90,24 31-90,11-5 90,0 11 90,0-11-90,0 13 0,0-20 270,32-1-270,-13 19 180,16-26 90,-24 41 0,0-24-91,2 13-268,11 2-1,-10 12 180,7 36-90,-18-6 0,29 51 269,-16-27-269,8 28 450,9-1-180,-6-18-180,-1 10-180,17-35 180,-37-12-450,37-42 180,-38 9-180,17-56 270,-22 45-539,0-52 449,0 61-90,0-36 360,-11 51 90,8-6-270,-8 18 0,11 0 720,0 9-720,0 10 1079,11 37-809,-8-20 180,29 35-180,-16-48 180,30 13-270,-19-17-540,19-17 270,-20 5-180,9-50 450,-21 18-720,7-48 540,-18 39-449,-3-36 539,-13 44-270,-12-18 540,1 33-180,0 3-180,11 16 809,2 20-629,11-5 180,11 47-450,2-42-899,22 59 719,-8-59 360,8 25 0,0-25 0,2 2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8.9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108 1 7533,'-24'10'-810,"0"-1"810,10 0 0,-7-7 0,18 7 0,-7-1 540,10-6-180,0 6 89,-11 9 1,30 13-360,-14-7-180,30 12 180,-11-25-180,-10 10 90,18-1-180,-27 0 90,27 9 0,-29-6-269,-3 13 269,-3-13 0,-18-3 90,7-2-270,1-15 270,-8 6 0,7-8 0,-21-8 0,-2-3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5:29.6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38 7533,'-25'20'-810,"12"-9"630,2 6 180,11-15-90,0 14 180,0-14 90,0 16 90,0-16-180,11 15 0,13-6-90,-8 7 0,27 2 180,-27 7-180,19-5 90,-21 5-90,-3 27 0,-11-26 0,-11 17-90,-3-28 0,-21-15 0,-2 6 90,10-8-90,5 0 90,12 0 0,7 0 180,3-17-180,13 13 90,22-39 0,-8 28-90,19-38 0,-30 29 0,27-29 0,-38 30 0,17-13 0,-11 16 0,-9 1 90,-2 0 90,-2 9-180,-20 1 269,9 26 1,-11 13-270,10 10 90,3 7 0,11-17-90,11 14-90,3-20-270,42 4 450,-24-20-270,35-25 180,-50-4-179,15-35-1,-29 14 90,7-22 90,-10 32-90,-10-21 180,7 30 90,-19-5-180,20 19 180,-9 26-1,11-4 271,32 40-270,-24-18 90,46 37-180,-49-38 90,28 27 0,-31-37-810,9 21 630,-11-23 0,-11 5 0,-2-8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7:56.14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 7533,'-10'51'-1709,"7"-14"1098,-8-20 611,11-7 228,0 9-228,0 1 116,0-10-116,0 7 0,0-15 90,0 7 177,0-9-290,0 0 1,0-9-1,0-1 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4.5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0 7263,'-24'0'-1080,"5"0"-335,19 0 0,-10 8 0,-2 1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7:57.05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1210 20 6004,'-13'-11'-180,"2"2"180,11 9 0,0 0 0,-10 0 0,7 0 0,-19 0 0,9 0 0,-11 0 0,0 0 270,-1 9 89,-63 10-269,37 3-894,-27-8 0,0 0 804,27 5 0,-21-14 0,1 1 90,23 10-730,-4-14 0,2-2 640,9 9-90,6-9 90,14 0-90,18 0 90,-8-9 1372,1 7-1462,7-6 1426,3 8-1425,3 17 89,18-5-90,-18 42 0,8-20 180,-10 18 0,-2 3-90,1 4-1696,1 24 0,-2 3 1696,-10-3 0,0-17 0,-1 12 0,0-9-109,3-17 0,-1 0 139,-10 22 0,-5 11 0,6-11-422,9-21 0,1-2 392,-8 29 0,-1 2 0,1-19 0,2-4 0,-2 37 45,1-6 0,-2-1-135,-7-7 90,12 0 0,2-4 90,-2-20-310,5 0 1,5-1 219,14-10 1200,0 3 1,2-2-1201,3-12-90,16 52 90,-18-60 226,10 42-226,-11-55 0,-2 19 1065,-11-24-1065,0 1 732,11-3-732,-8-8 463,29 0-463,-16 0 125,51 0-215,-45 9 180,64-7-180,-65 15 90,37-6 0,5-3 0,-23 5-45,16 0 0,-1 0 45,-26-2 0,17-1 0,-33-1 0,9-9 0,-20 0 0,9 0 0,-11 0 0,0 0-89,11 0 89,-8-9 0,7-1 0,-10-1 0,11-6 0,-8 6 0,18 0 0,-7-6-90,-1-2 90,-2 6 0,11-29 0,-6 27 0,8-22 0,-3 10 0,-18 14 0,19-21 0,-20 22 0,20-25 0,-9 16-90,1 1 90,7 3-90,-18 15 90,8-6 0,-1 0 0,4-3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17:57.8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97 7533,'24'-11'-1619,"-10"-6"1529,7 6 90,-7 1 0,10 1 90,-11 1-180,9 6 90,13-16 0,-6 16 0,38-7 0,-48 9 0,46 17 0,-46-4 0,16 24 0,-25-24 90,1 30-90,-8-37 0,18 44 0,-7-35 0,-1 39 90,-2-31-90,0 39 0,-9-28 90,9 39-180,-11-31 90,0 22 0,0-41 0,0 12 0,0-33-90,0 7 90,11-9 0,2-9 0,11-2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1:49.2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12552 2002 7533,'-38'-66'-420,"0"-1"0,9 5 0,-1 7 151,-26-3-4290,26 1 4559,-26-1 270,7 10 270,-2-8-360,-19 16-935,-12-8 1,-5-3 664,34 22 0,-4-1 90,-10-3 0,-14-5 0,-1 0 0,11 4-342,0 0 1,-3 0 328,6 7 0,-14-3 1,-4 0-1,2 0 1,11 4 154,6 2 1,8 3 0,-11-2-158,-2 2 0,-12-2 0,-7-1 0,-1 0 0,5 2 0,10 2-98,-11-4 0,9 4 1,-12-2 112,6 2 0,-13-1 0,-6-1 0,0-1 0,5 2 0,11 2 0,-10-4 0,10 3 0,-13-3 0,19 6 0,-12-2 0,-8-2 0,-1 1 0,2-1 0,7 2 0,11 2 165,-17-7 0,12 2 0,-14 0-154,25 7 0,-11-2 0,-8 0 1,-4 0-1,0 0 0,4 1 0,6 2 1,11 1-12,-5-1 0,11 2 0,0 2 0,-11-1 33,7 1 1,-10 1 0,-6-1-1,-4 0 1,0 0 0,4 2 0,6 0-1,11 2-33,-7 1 0,13 2 0,-1 0 0,-11 1 12,-4 1 1,-12-1 0,-7 2 0,-2-1 0,2 2 0,8 0 0,12 1-13,-19 3 0,13 1 0,-13 5 12,20-2 1,-12 3 0,-7 1 0,-3 2 0,2 1 0,5 0 0,9 1-220,5 0 0,8 1 0,3 1 0,-2 1 1,-5 2 217,-7 2 1,-7 2 0,-2 2 0,1 0-1,3-1 1,6 0-30,-6 2 1,7-2-1,0 1 1,-7 7 17,17-4 0,-6 5 0,-3 3 0,-2 2 0,3-2 0,5-1 0,8-4 0,-4 1 0,9-3 0,0 0 0,-9 8 8,7-3 1,-10 6 0,-5 5 0,-2 2 0,0 0 0,5-1-1,8-4 1,10-5-9,-11 9 0,13-4 0,-6 6 0,-2 3 0,-9 9 0,-1 3 0,5-3 0,12-7 45,-9 13 0,5 3-45,18-16 0,-5 9 0,-1 4 0,1-4 0,6-7 0,1-5 0,5-6 0,-4 9-32,-2 11 0,-4 12 0,-2 5 0,4-4 0,8-11 32,-7 13 0,5 3 0,9-16 0,-3 13 0,-1 4 0,3-4 0,7-9 0,1 18 0,4 1 0,3-19 0,-3 10 0,-1 5 0,3-4 0,5-11 0,2 19 0,7 1 0,3-20 0,2 10 0,1 5 0,1-5 0,2-9 0,2 21 0,9 1 0,5-12 0,8 15 0,4 4 0,-1-4 0,-6-13 0,-5-8 0,-4-11 0,8 8 14,8 4 0,8 10 0,4 2 0,-2-5 0,-7-11-14,1 17 0,5-5 18,2-23 0,10 7 0,6 2 0,-2-3 0,-9-7-18,-4 0 0,-6-5 0,10 4 15,2-5 0,10 7 0,6 3 0,1-2 0,-3-4 0,-8-8-15,4 1 0,-6-8 0,10 5 15,0-3 0,10 6 0,6 4 0,1-2 0,-4-5 0,-9-9 15,4 0 0,-7-9 0,11 3 0,3 1 0,13 5 0,8 1 0,1 1 0,-6-5 0,-11-5-30,8 0 0,-10-6 0,13 1 12,-17-7 1,11 1 0,6 0 0,3 1 0,-1-1 0,-7-2 0,-9-3-13,4 0 0,-9-2 0,-1-1 0,5 0 0,3 0 0,5-1 0,1 1 0,3-1 0,-1 0-105,-9-1 0,2-1 1,0 1-1,1-1 0,0 0 1,1-1 104,4 0 0,0 0 0,0 0 0,2-1 0,0 0 0,0 1 15,5 1 0,-1 0 0,1 0 0,2 0 0,3-1 0,5-2-5,-16-3 0,7 0 0,5-1 0,1 0 0,0-1 0,-2-1 0,-4 0 0,-7-1 0,-8 0-73,24 0 0,-13-2 0,-3-1 0,11 0 63,-15 0 0,8-1 0,5-1 0,1 1 0,-4-2 0,-7 1 0,-11-1 16,13-1 0,-14-1 0,13-5-16,-11-1 0,10-5 0,7-3 0,3-2 0,0 1 0,-6 1 0,-8 3 43,11-1 0,-11 2 1,2 0-1,13-5-33,-17 1 0,10-3 0,8-3 0,4-2 0,2 0 0,-3-1 0,-4 2 0,-9 1 0,-12 3-10,10-4 0,-14 4 0,-1-2 0,11-5 0,-11 4 0,9-5 0,7-3 0,2-1 0,-1 0 0,-4 0 0,-6 3 0,-10 3 30,24-11 0,-14 3 0,12-6-18,-19 9 1,9-5 0,7-3 0,1-1 0,-2 1 0,-6 3 0,-10 4 17,18-8 0,-12 5 0,9-7-45,-10 2 0,9-6 0,5-4 0,0-1 0,-7 3 0,-11 7 45,3-3 0,-10 4 0,7-8-45,-8 1 0,8-9 0,4-5 0,-1-1 0,-7 3 0,-11 8 15,-2-1 0,-11 4 0,5-9-45,-2-3 0,8-11 0,2-6 0,0-1 0,-6 4 0,-8 9 45,0-4 0,-8 7 0,-1-12-15,-4 3 0,1-13 0,0-7 0,-1 0 0,-3 5 0,-5 12 75,2-7 0,-5 10 0,-3-12-45,-8 6 0,-2-12 0,-1-7 0,-3 1 0,-1 5 0,0 12-15,-1-4 0,-2 10 0,-5-9 15,-4 7 0,-5-10 0,-2-5 0,-1 0 0,-1 6 0,3 12-15,0-3 0,1 10 0,-8-6 0,-8-6 0,-8-10 0,-4-3 0,0 6 0,6 12 45,-8-14 0,-3 3-99,6 22 0,-8-9 0,-3-2 0,2 5 0,5 11 54,-12-9 0,-1 3-45,-1-1 0,-10-10 0,0 1 0,8 13 0,-2 5 1,-4 6 33,1 3 1,-11-5-1,-2 3 1,9 9 10,-7 3 0,-2 8 0,5 8 0,-9 1 0,-2 2 0,9 4 0,-13 2 0,1 5 0,7 4 0,-1 0 0,0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1:50.32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58 8711,'64'-32'-1261,"-15"7"1223,45 33-1936,-24-5 1992,2 5-15,-4-7 1,4-2 48,-9 1 0,6 0-79,12 0 0,8 0 0,-7 0 27,-10 0 0,-1 0-22,5 0 0,6 0 0,-14 0 28,4 0 0,28 0 1,-63 0-1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1:50.60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363 116 13354,'-24'-39'-2919,"10"9"1881,4 11 521,10 2 355,0 15 144,0-7-98,0 9 634,10 0-608,4 0 415,21 0 249,-8 9-432,36 11 0,5 5 356,-19 2-364,23 4 0,-2 0-223,-30-1-226,9 0-51,-14 23-128,-22-2-71,-56 26 212,8-25-212,-9-23 0,-3-6 679,-4-10 173,-19 13-35,19-16 36,-8 10 248,-33 7 88,33-14-601,-3 4 1,1 0-689,4-4 0,-24 23 0,33-5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1:50.95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872 116 13354,'0'-41'-4216,"0"5"3140,0 26 809,0-8 178,-11 16 760,-13-7-340,-3 9 92,-19 9-406,8-7-1430,-21 21 0,-5 6 1810,-14-2-961,20 0 1,-8 7-1,10-5 1022,-17 7-764,-1 0 0,3-2 1,23-10-1,-30 12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1:51.25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1040 76 13580,'-48'-27'-2612,"0"14"2441,-1-12 22,12 23 456,-9-6-211,8 8-7,-10 0 135,-1 8-130,-10 11 69,3 11 0,-3 3-220,-27 15-10,17-5 0,1 3 78,22-16 1,6 0-3298,-25 29 3067,-2-12 77,51-19-309,-16-9 463,29 0-479,-8-8 449,11 15-540,22-22 845,48 21 60,-1-14-963,25-1 1010,-24 7-324,-8-14 491,22 14-807,-11-3 0,4 0 1,-21-3-1,1 1 1,24 6-1,-1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7.43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 0 22365,'-27'0'-30,"5"0"0,22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5.8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2 422 5824,'0'-22'0,"0"5"0,0 9 0,0 6 0,0-15 0,0 14 0,0-5 0,0-1 0,0 7 0,11-31 0,-9 26 0,9-36 0,-11 31 270,0-25-181,0 16 361,0-24-450,0 22 450,0-22-360,0 32 360,0-21-270,-11 30-91,9-13 1,-9 25 450,11 37-450,0-1 45,0 14 0,0 2 45,0 8-461,-1-1 0,2 1 281,10-3-1603,5-1 0,3-2 1693,-1-4-574,19-13 0,2-9 394,-18-24-941,57-47 941,-59-4-405,4-9 1,-3-2 314,-17 5 180,7-10 0,1 10 0,3 5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6.0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96 7533,'-13'0'90,"-9"0"90,19-8-180,-18 6 0,18-6 179,-7-1-89,10 7-90,0-15 180,10 15-270,25-15 0,-5 15-809,58-15 179,-53 14 720,33-5 0,-33 16 0,2 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5.1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69 7892,'0'-19'360,"0"-4"-540,0 13 180,10 1 360,2 1-90,0 8-90,7 0-90,-7 0-720,28 8 540,-4 1-90,-2 8 180,-15 1 90,-10-1-270,-6 8 630,6 16-270,-18-10 0,-3 23 180,-10-40 179,-9 24-179,7-35 0,-7 13-90,19-16-270,22 7 0,-5 3 90,23-1-360,-6 14 180,2-12-450,10 25 1,1 6 359,-4-4 135,-3 5 0,-6 1-45,-12-8 0,-10 13 630,0-13-271,-29 21-89,3-19 360,-13-3 0,-3-5-270,1-7 449,-38 8-809,53-39-90,-25-47-90,47 18-315,6-24 1,8-3 404,16 9-270,13-12 1,1-1 179,-9 8 90,18-1 0,0 2 0,-18 8 270,3 12 0,1 6-90,-1 14-180,9 12 450,-19 23 180,-5 26 359,-19-4 1,10 19-540,2-21-2969,9 13 1980,1-20-1,9-4 720,-7-17 0,7-24 0,-10-2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6.2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0 154 7533,'0'60'-540,"11"-5"720,-8-25 90,7-3-180,-10-7-90,11-1 180,-8 0-90,18 0-1,-18-8 361,8-2-180,-11-18 90,0-19 0,0-30-360,0-12 90,0 10-360,0-1 90,0 37 180,0-12-990,10 17 271,-7-8 719,8 14 0,0-4 0,2 17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6.7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73 164 6993,'-27'0'90,"5"0"-90,22 0 0,0 0 90,-10 9-90,7-7 90,-8 7 0,11 0 0,0 1-90,0 1 629,22 40-359,-17-32 90,27 43-450,-29-49 90,40 12-90,-24-22-180,27-12 180,-33-4 0,-2-23 0,0 15-89,-9-7-1,20-26 90,-20 27 180,20-35-90,-19 49 180,7-4-1,-10 17-179,0 9 90,0-7 180,0 23-270,0-12 180,0 32-90,11-4-90,13 16-90,3-16 0,19-5 90,-19-25-180,8-11 180,-11-11-270,0-25 270,0 12-269,-10-46 89,-4 34 0,-10-62 90,0 59 450,-10-22-91,7 50 91,-19 28 0,20-2 270,-9 64-720,11-41-90,10 11 0,2 0-90,-7-13 0,38 26-179,-27-49-399,30 4 0,-19-25 0,8-3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7.2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 7173,'-13'10'0,"2"7"270,11 2-180,0 2 90,0 7 179,0 9-449,11-6 0,2 25-90,9 10 1,2 2-3575,-5 3 3664,-1-7 0,-4-5-235,-14-31-125,0-18 450,0-1 0,0-9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7.6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25 231 7533,'0'-30'180,"-11"3"89,9 7 1,-9 2-180,22-2 0,-9 1-90,20 0 90,-9 9 0,11-8-989,1 16 629,-1-7 0,0 52 270,-11-15 180,-13 61-270,-2-44 90,-20 36 90,20-47-360,-9 20 360,11-33-990,0-2 810,0-11-269,11-25 359,2 5 0,22-42 0,-19 29 0,16-20 0,-29 26 359,19 0 91,-20 8 450,30 2-810,-26 9 359,26 26-269,-18-11-90,10 21-90,0-17-90,-11-8 180,-2 6 0,11-15-90,-6 7 270,19-35-180,-22 3 0,-2-50 0,-11 29 90,-32-46-360,13 46 360,-48-12-450,48 37-450,-24 10 450,40 18-989,-8 36 809,11-18 450,11 27 0,3-27 0,10 2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8.1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121 21 7623,'-27'0'719,"6"-9"-629,10 7 180,8-7-180,-7 9 90,10 0-270,-11 0 0,8 0 0,-18 0 180,18 0-90,-8 9 90,11-7-180,22 23 0,-17-20 0,60 37 90,-33-27-3752,27 22 3572,-24-18 90,11 9 270,-28-7-270,15 15 270,-33-23-180,0 12 90,-11-22 0,-24-3 0,5-3 3302,-4-13-3392,12-3 0,9-3 0,-1 3-270,3 1 90,11 8-269,11-18 449,-8 7 0,29-16 0,-27 16 449,38-15-89,-26 23 0,7-4-270,-3 17 270,-18 9-180,8 1-630,-1 35 180,-7-19 0,19 27-539,-20-40 809,20 12 0,-9-14 0,11 9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8.27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0 7533,'-26'0'-270,"-7"0"-450,31 0 360,-9 0 1,0 0 359,8 0 90,-7 0-90,10 0 0,10 8 0,4 2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8.4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8792,'0'21'540,"0"13"-540,0-21 90,0 23-90,0-6 0,0 9 180,0-1-270,0 52 0,0-6-823,5-25 1,1-2 822,-3 11-810,7-15 451,-10-32 353,0 7 96,0-9 0,11-8 0,3-3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8.6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39 8882,'0'-11'540,"0"2"-990,0 9 450,0 0 0,11 0-810,2-8 720,12 6-90,-1-6 1,0 8 179,11 0-180,-19 8 270,27 11-90,-27 2 90,8 7-90,-2 17 0,-19 6 0,7 0 0,-10-6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8.9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8522,'0'22'-450,"11"12"181,2-13 269,1 18 0,7-9 89,3 14-89,-8-12-89,17 7 268,-31-3-269,9-15 180,0 24-90,2-30 180,1 11-180,-4-26 360,1-51-360,-8 20-180,8-58-270,-11 46-179,0-20-91,0 39 720,0-10 0,10 23 0,4-8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9.2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1 242 7533,'35'11'809,"-8"-3"-899,-3-8 90,-13 0 0,-1 0 180,4-8-450,21-12 360,-19-1-360,5-7 1,-10-8 89,-8 12 0,8-29 180,-11 39-270,0-21 180,-11 33-180,-13-15 360,8 15 270,-28 19-360,39-2 270,-16 47 90,21-11-450,0 9 180,10-14-1170,25-9 1080,-5-24 0,16 4 0,-22-17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5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51 7533,'-21'-17'-360,"9"0"180,-7 8 90,16 1 0,-6 8-90,9 0 112,0 0 1,9 0 0,3 0-1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19.45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0 8252,'-24'20'1439,"10"-9"-1259,4 5-90,10-5 0,0 0 90,0 6-540,0-6 180,10 16 270,4 3-359,-1-1 179,-2-1 0,0 0 270,13 19-180,-8-13 719,5 45-809,-21-51 0,0 25 0,-10-34 90,-25-8 0,-6-11 0,-18-11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0.0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73 130 7533,'-11'10'-1619,"8"-2"1529,-7 0 90,-1-5 90,8 14 90,-7-15-180,10 7 0,0-9 359,-11 8-359,8-6 630,-8 6 179,44-8-539,-15-8 90,39 6-90,13-6 0,-3 8-1786,0 1 0,3-2 1516,24-8 149,-12 6 1,16 0 0,-9-2-150,-15-3 0,5-3-454,3 3 1,18 0-1,7-1 1,-4-1-1,-16 0 454,-18-1 0,-8 0 0,7 0-376,10 1 1,12 0 0,3 0 0,-4 1-1,-14 1 286,12-4 0,-2 4-366,0 6 0,12 1 0,0 2 0,-13 1 321,-3 2 1,-1 3 237,-4 0 1,10 1-1,-3 2 1,-19 1-194,12 12 495,-8 0 0,-2-1-226,-12-1 771,37 7-770,-48-9 1483,46-8-2113,-57-3 1259,35-8-1348,-51 0 993,17-17 0,-41 5 0,5-16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0.7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169 1 6993,'0'10'-540,"0"-2"720,-10-8-90,7 0 0,-8 0-90,11 0 180,-11 0-180,9 0 180,-20 0 90,9 0-90,-11 0 179,-1 9-269,12-7 90,-9 23-90,20-12 0,-9 23 0,22-14-270,13-3 180,-8-10-360,27-9 181,-27-18-1,30-11 180,-30-4 0,16 6 0,-29 10-90,18 6 539,-18 1-89,19 2-270,-20 8 270,9 33-270,-11-15-540,22 34 180,-17-30-1439,38 14 1709,-38-23 0,28 4 0,-20-17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0.88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1 116 7533,'0'-51'0,"0"14"180,0 20-180,0 15 179,0-7 1,0 9-90,0 0 0,11 17-90,-9-4-90,9 23 270,-11-6 0,0 25 0,11-12-90,-9 13-180,9-10 0,-11-4 180,0 4-1619,0 18 1259,11-37 270,-8 24 0,18-48 0,-7 5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1.0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19 8162,'-13'-10'360,"2"2"-540,11 16 90,0 3 270,0 8-630,0 17 360,0-4-179,11 23 179,-9-23 90,31 47 0,-17-49 0,19 32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1.6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0 147 6453,'14'-2'270,"7"3"-360,-18 18-90,18 26 90,-18-11 180,8 21-90,-11-16-90,0-1 180,0 17-90,0-3-90,0 22-179,0-39-1,0-10 270,0-36 0,0-25 0,0 4 0,0-32 0,0 21 0,0-3 359,0-25 541,0 25-630,0-29 629,32 11-809,-13 22-90,16-5 0,-14 27 180,-7 3 0,-1 15 0,9 2-810,-9 11 270,1 8 181,-4 9-1,-10 1-90,-10 27 270,7-13-90,-19 20 90,9-31 0,0-4-180,2-20 0,11-8-90,0-8 270,0-3-719,11-16 719,2 5 0,11-14 0,-10 23 0,7-4 180,-18 17 89,18 0 271,-18 9-90,8 1-180,-1 1 179,4 14-539,10-20 180,11 20-269,-19-23 268,16-2-89,-29-2 180,8-40 90,-11 8-180,-11-15-270,-2 21 0,-12 20 180,1 8-989,-11 0 629,8 8 360,3 3 0,14 8 0,10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2.0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38 7533,'0'-20'809,"0"3"-989,0 17 270,-10 0-90,7 0 180,-8 0-360,11 0 90,0 0 90,-21 8 360,15 12-270,-15-8-180,21 14 270,0-15-270,11 8 90,2 8-90,11-5-270,22 23 360,-27-30-90,13 27 90,-32-38 0,11 22 0,-9-24 90,-2 7-90,-2-9-90,-9-9 90,11-2 0,0-8 0,0-9-90,0-1 90,0-10 0,0 1 0,21-9 90,-15 15-90,37 4 0,-27 20 90,19 42-90,-22-9 0,-2 56 0,-11-44-629,0 41 539,0-61 90,0 17 0,0-42 0,0-2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2.3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8972,'11'18'719,"-8"1"-629,8 9 180,-1 11-180,4 1 90,-1 7-270,-2-9 90,0 17 180,-9-12-1169,9 38 899,-11-45-2699,11 34 2250,-8-55 539,7 11 0,-10-35 0,0-1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2.5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57 9332,'11'-21'90,"-8"3"90,18 18-720,-7 0 360,10-8 180,-11 6-270,9-6 180,-9 8 0,11 8 270,-10 3-180,7 17 180,-18-7 180,19 50-180,-20-42-990,9 42 630,-11-59 180,0 6 0,0-27 0,0-2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2.7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19 7533,'-27'10'1709,"6"8"-1439,21-16-1,0 15-718,10-6 359,4 8-90,10 0 0,22 26 180,-17-20 540,28 54-181,-9-34-449,-18 12 270,2-29-90,-21-11 0,-9-15 0,9 7-180,0-18 180,-9-10 0,9-11-1799,-11-59 1259,0 38-360,0-3 1,0 1 809,0 10 0,11-3 0,2 18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45.8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55 256 7533,'-12'27'180,"3"-10"-360,9-2-180,0 10 1529,0-5-539,0 13-180,0-24-181,0 7 1,9 0-90,3-4 0,29 3-270,-5-15-180,16-23 270,-18 2-90,-3-13 0,-19 2-89,7 5 89,-17-7-180,-2-38 270,-12 28 0,-28-42-90,4 47 719,-26 5-359,26 19 450,-15 30-540,37-4 359,-15 60-718,27-36 179,12 38 179,4-47-538,17-1 89,-9-15 270,9 5-90,-7-13-630,26 5 540,-14-7-539,45-30 629,-50 14 180,17-15 0,-38 15 90,11 22 0,3-4 809,7 45-809,-9-22 1169,9 45-1079,-17-39-90,24 10-630,-23-16 270,25-23-360,-16-4 91,17-23 269,-17-1-1169,26-39 1079,-33 24-180,31-24 540,-44 39 540,25 1-271,-27 15 1081,8 25-721,-10 6 630,19 44-989,-4-25-180,16 5 0,7-3 0,3-16 90,17 1 0,3-8-91,-6-27-1740,6-5 0,-2-6 1561,-9-12-864,1-14 0,-2-4 774,-8 3-447,-9 1 1,-4 3 87,-16 21-2340,-22-2 1530,5 23 1815,-14 0 1,10 8 0,-3 2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3.0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0 173 7892,'14'21'450,"-3"-4"-360,-11-17-270,10 0 0,4-8 90,10 6 0,0-15 90,0 6 0,11-25 0,-19 13 90,6-22-90,-22 15 90,0 9-90,0 4 270,-22 25-270,17 3 270,-27 17-90,29 18-90,-8-3-720,11 13 450,11-27 180,3-9-809,10-12 809,11 0 0,2-6 0,12 7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29:23.28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170 1 10051,'-13'10'1080,"2"24"-1080,11-19 0,0 21 180,0-16-450,11 8 270,-9-8-270,20 25 270,-9-21-180,12 20 90,-1-14 90,-11 17 0,-2-24-630,-33 20 450,6-39-1439,-40 14 1350,16-18 269,-9-9 0,4-2 0,7-8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01.72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 6903,'-14'11'360,"3"6"-270,11-6 180,0 8-180,11 17-90,-8-4 90,18 6-1,-18-10-448,8-9-1,0 9-630,2 2 990,0-9 0,-2 5 0,-11-16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01.9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0 222 7533,'0'-62'359,"0"9"-179,0 34 450,0 0-270,0 0 90,0-1-271,11 10-628,3-8 179,-1 16 180,9 19 180,-9 7-900,0 57 720,-2-25-360,-14-2 1,-5 0 179,-5 2-180,6-2 1,1-2 359,-5-13 0,11 23 90,0-52 0,0-1 0,0-9 0,21-17 0,6 4 0,22-15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02.4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1 404 8612,'13'-11'-180,"9"-6"270,-20 6-360,20-8 270,-19 8-90,7-6-180,-10 7 181,11-10-91,3 2 180,-1 7-180,9-6 180,-20 6 0,20-8-90,-20-1 270,9 10-180,-11-8 0,0 16 180,0-7-90,0 9-90,0 0 179,0 9-179,0 2 90,0 0 0,0 6 0,0 2 0,11 11 0,-8-8 90,29 3-180,-16-23 180,19-10-180,-11-5-90,0-24 180,-10 16-270,-4-41 180,-10 35 0,0-27 0,0 35 270,0 0-270,0 0 0,0 8 90,-10 2 0,7 9 270,-18 9-360,7 2 180,1 25-180,2-12 179,11 29-179,0-30 180,0 22-180,0-23 90,11 14-90,-9-15-180,31-2 180,-17-2-629,40-15-1,-37-2-179,45-19-91,-45 6 1,27-21 899,-22 21 0,0-23 0,1 6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03.0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169 288 6813,'-27'0'630,"6"0"-270,10 0-181,9 0 1,-9 0-90,11 0-90,0 0 90,-11 0 90,8 0-90,-18 0 0,18 8 90,-8-6-90,1 15 0,7-6 90,-8 17-180,0-15 90,9 29-270,-9-27 90,22 12 0,-9-19-360,41-33 180,-34 10 0,23-37 180,-21 20 1,2-49 268,0 34-604,-2-17 425,-11 28 259,0 14-79,0-6 359,0 1-269,0 14-90,-11-4-90,9 26 0,-9 1-90,22 69-90,2-11 90,1 19 45,2-35 0,0-8-135,-11-14 90,38 32-90,-27-52 423,41-2-513,-38-24-90,24-31-90,-30 3-269,0-46 539,-2 54 0,-11-35 0,0 56 284,-11-10-15,-2 25 181,0 25-270,2-1-450,0 31 91,8-23-1351,3 30 1620,3-45 0,19 17 0,-9-34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03.2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0 115 7533,'0'-30'0,"0"11"180,0 3-180,0 14 90,0-15 179,0 14 91,0-6-270,0 1 0,0 6-360,0-7-539,0 27 539,0-14-360,0 39 540,0-29 450,0 31-450,0-24 810,0 33-450,0-29-3213,0 29 3033,0-24 90,0 16-270,11-23 0,13 12 0,3-33-719,19-19 629,-19 2 0,8-30-540,-22 24 720,-2-15 0,0 14 0,2-5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03.57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39 7533,'-14'-11'90,"4"-6"-90,10 15 629,0-7-269,0 9 0,10 0-360,-7 9 540,18 19-540,-18-5 449,29 56-449,-15-40-135,0 9 0,0 2 46,-3-6-1,-3 37-720,-11-39-1619,0 31 2429,0-39 0,0 3 0,0-29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03.8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21 9152,'0'-11'90,"0"2"-90,11 9-630,2 0 360,1 0 180,7 0 0,-8 0-90,1 0 1,7 0 448,4 0-3481,12 17 3392,-10-4-462,5 15 372,-18-9-90,-1 9-899,-2-16 899,0 6 0,-9-18 0,9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03.9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1 7533,'-27'10'0,"-5"-2"-450,29 1 180,-8-7-90,1 15 540,7-14-90,-8 13-90,22-5 0,2 8 0,12 9 0,-1 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50.3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366 95 7533,'0'-19'-540,"0"-3"180,0 20 0,0-13 450,0 13 90,0-13-90,0 13-180,0-6 270,-10 0-180,-2 6 90,-19 2-270,17 10-3122,-24 7 3302,23 8-410,-44 24 500,30-9 90,-7 0 0,3 0-180,16-8 84,-21 45-84,26-44-47,0 31 47,2-35 2939,10-5-3029,10-8 789,2-14-789,19-2-89,21-40 89,-13 7-2971,20-31 2881,-35 27 85,17-42 95,-17 35 0,7-35 0,-19 50 89,-3-3 91,-9 23 0,-9 1-90,6 8 3358,-6 23-3268,-1-10-90,8 27 734,-8 25-734,20 8-450,2 7 1,38-23-91,-21-40-270,59-40 271,-47-7 317,1-9 1,-3-4-1,-3-13 1,5-19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04.5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73 356 7623,'-13'11'1349,"2"-2"-1169,11-9 180,0 0-1,11 0-89,-8 0-720,18-9 450,-18 7-269,29-24 179,-16 22 90,19-30-90,-21 21-180,-4-14 360,-10 7-810,-21-7 540,15 5 180,-37-5-90,27 16 90,-29 3-90,28 8 360,-15 17-180,30-5 180,-9 25-90,11-25 360,11 23-450,-9-23 0,30 8 0,-15-12-1,7-8-178,-3 0 178,-18 0-358,40-43-91,-24-10 360,16-17 0,-14 15 0,-18 27 0,8 9 180,-1-1-270,-7 10 450,8 10-360,-11 19 719,0 28-449,0-13 629,11 28-719,-9-39 0,9 22-360,-11-33 180,0 5-359,0-17-1,22-8 180,-17-3-360,27-25 450,-29 13 90,18-31 90,-18 39 90,19-27 0,-20 38 450,20-22-450,-20 24-1,20-7-179,-19 9 180,18 17-90,-7-12-719,10 20 629,-11-14-1260,9 0 181,-20-3-360,9-8 539,-11 0 900,11 0 0,-8 0 0,7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05.0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0 12750,'-13'11'-180,"2"6"180,11-15-270,0 6 180,0 1 0,0-7-270,11 15 360,-8-6 0,18-1-90,-7 16 270,10-5-180,-11 1 360,9 12-270,-20-30-360,9 30 360,-11-29-2249,-11 20 1889,9-14 270,-20 0 0,9 6 0,-11-7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27.7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194 96 7533,'-13'-10'-630,"2"2"360,11-1 90,0 7 180,0-6 0,0 8-90,0 0 90,0-9 90,0 7 0,0-7 0,0 9 2069,0 0-2159,-11-8 90,9 6-90,-9-6 90,11 8 0,-11 0-180,9 0 180,-9-9-90,0 6 0,8-5-180,-7 8 0,-1 8 180,-13 20 0,8-4 90,-17 54-90,31-39 0,-4 17 0,1 3 0,5-1-315,4 9 0,3 0 135,6-8-540,4 1 1,1-5 449,-2-19 270,16 18 0,-18-35 0,10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27.9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58 7533,'-14'-10'-450,"3"-7"270,11 7 360,0-1 90,0 2-180,0 9-90,11 0 0,13 0 90,14 0-630,32 0 540,-16 0-848,26 0 0,-18 9 0,11 2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28.2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121 77 7533,'-24'-30'-720,"10"3"810,4 16-90,-1 2 270,8 9 0,-8 0-180,1 0 90,7 0-180,-8 9 359,1 27-269,7-1 360,-8 37-360,11-38-180,11 19 90,2-31 90,11 5-270,-10-16 90,-3-3 0,-1-16-90,-7 6 0,19-16-269,2-26 449,-8 24-90,5-31 270,-21 41 89,0-10-269,11 10 0,-8 1 90,8 18-90,-1 1 0,-7 19-90,29 17 90,-26-12-449,15 2 89,-10-18 270,2-16-540,12 6-218,-1-8 0,-11-17 0,-2-5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28.4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19 7533,'-25'-10'-360,"12"1"270,2 9 180,11 0 270,0 0-270,0 9-90,0 1 90,11 17 0,-8 4-1,29 41 1,-16-17 0,8 20-359,-2-2 179,-20-20-720,31 39-179,-17-31 989,8-12 0,-13-15 0,-11-22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29.2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146 19 6543,'-27'0'360,"-6"-8"-270,31 6 180,-9-6 0,11 8-270,-11 0 90,-2 0 0,-1 0 0,4 0-270,-1 0 360,8 0-91,-8 16 1,11-3-90,0 6 0,0-2-90,33 28 1,18-1 89,-8 5-180,32 2 180,-67-36 0,24 30 0,-32-32 0,0 4 0,0-17 0,-10 0 0,-4 0 90,-10-8-90,11-3 0,-20-17 0,28-2-90,-17-8 90,33 8-90,3 3 90,10 16 0,22-15 0,-17 22-90,49-31 90,-56 23 180,31-16-180,-39 9 180,-1 8-180,-2 3 89,-33 8-89,17 0 360,-27 17-360,29-4 270,-8 40-270,11-28 0,0 37 90,0-38-540,43 12 270,-32-25 180,43-3-1079,-30-8 899,3-8 180,8-3 0,-11-16 0,0-3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0.4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21 7533,'0'-11'90,"0"2"-180,-11 9 90,9 0 180,-9 9-180,22 2 90,-9 8-1,9 9 91,10 61-360,-4-27 180,0 14 0,1-1-359,-5-15 89,-1 3 0,-3-2 90,-6-23 0,8 24 90,-11-52-359,0-1 449,0-9 0,-11-17 0,-2-4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0.8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1 309 7533,'0'-49'-900,"0"2"720,0 9 540,0-1-90,0 9-90,0-6 180,11 15-1,24-15-628,-17 23 179,47 13-90,-46 13 0,16 32 0,-25-14 270,-10 59-90,0-41 45,-10 1 0,-1-2-45,6-14 180,-28 20-90,31-42-270,-9 6 270,11-18-270,21-43-90,-4-2 180,17-23-176,-9 21 176,-12 19 90,9 9-90,-20 8 180,20-6-180,-20 15 90,9-6 629,11 16-539,-17 3 447,27 8-268,-29 0 1,29 18-180,-16-22-90,19 11 90,-10-26-90,-12 0 90,19-18 0,-26 5-90,26-32 90,-29 13-180,-14-23 90,5 31-360,-47-10-179,23 32-91,-29-6 0,21 8 630,3 0 0,22 8 0,2 2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1.2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39 7533,'13'-20'719,"-2"10"-629,-11 1-90,0 9 180,-11 0 90,8 0 270,-29 0-630,27 0 360,-17 17-450,22-4 180,0 23 0,0-14-180,11 22 90,-8-29 90,18 19-90,3-6 0,25 4 180,-20 7-270,14 5 180,-40-20 0,8 20 0,-11-31 0,-11 4 0,-2-25-270,-1-29 90,3 12 90,11-54 0,11 43 90,-8-19-90,18 26 180,-18 11-180,8-2 180,0-7-180,-9 14 90,20-3 90,-9 16 90,11 50-90,-10-20-719,-3 68 449,-11-62 180,21 17 0,-5-33 0,19-1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8.0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288 0 6813,'-13'0'630,"-16"0"-360,14 0-1,-17 8-179,0 17 0,-2-4-90,0 36 90,2-34 0,0 57 0,17-45-90,-4 47-90,28-59-180,23 16 270,-5-37-449,35-10 179,-45-4-810,52-44 901,-60 23 89,31-25 0,-31 38 359,-6-3 271,17 21-90,-18 17-180,8 6-90,0 15 89,-8-3-358,8-13 178,0 12-268,-8-5-1,8-7 180,0-5 0,-8-30 0,8-4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50.6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152 0 7713,'-12'8'539,"2"-6"-539,1 13-90,6-6 270,-6 9-270,-1-1 270,8 8 0,-8 9 0,1 24 135,-6 10 0,-1 3-225,-1 16-135,1 5 0,3-4 225,13-25-270,-1-10 0,2-2 0,9-5-630,21 3 540,5-30-899,26-4 449,-17-23 180,-11-1 450,-5 0 0,-8-14 0,13 4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1.4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39 7533,'-24'-11'0,"0"-6"-180,-1 15 90,12-7 90,2 9 899,11 0 1,0 0-630,0 9-360,0 2 90,0 8 90,11 0 0,-8 8 179,29 21-179,-27-6 270,28 31-270,-31-22 45,8 11 0,2 2-495,1-1 225,-1 6 0,0-5-764,2-28-1080,-3 26 1979,-11-49 0,10 12 0,4-15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1.6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25 115 7892,'0'-10'720,"-11"-7"-540,9 15 180,-9-16-450,22 8 0,-9 0 0,30-7-540,-5 14 540,22-14-90,10 15 1,-19-7 268,17 35-89,-41-11 0,5 46-269,-21-35 269,0 27 0,0-31-450,0 14 270,0-23 180,0 21 0,-11-30 0,-2 13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1.9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20 7713,'-13'-11'1079,"2"2"-719,11 9 0,0 0-181,0 9-89,11 2-90,-9 8-90,20 8 270,-19-5-539,29 22-3213,-16 14 3482,19-4-516,-17 3 1,-1 1-25,10 1-1774,8 33 2134,-11-54 180,-11-18-180,9-3 0,-19-15 2315,7 6-2225,-10-34-2137,0 12 2227,0-31 2085,11-19-1995,-8 25 0,8-31 0,-11 41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2.17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0 414 7533,'14'10'90,"-4"-2"-90,-10-8 0,0 0 629,11 0-269,3 0-180,10 0 90,0-8-270,-11-3 180,41-41 0,-22 15-90,4-3 0,-2-1-90,-7-1 0,16-22 0,-38 15-180,17 8 0,-22 5-360,-22 26 360,6 10-180,-40 70 540,26-2-135,11-13 0,3 2-828,6 20 963,10-11 0,10-17-180,-7-2 0,42-14 0,7-2 0,-20 6 0,18-10 0,0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2.5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39 7533,'-24'-10'-360,"11"-8"90,2 16 180,11-7 90,0 9-90,0 9 540,0 10-270,11 12 90,24 41-270,-17-25 90,25 25-360,-18-8 360,-9-19-645,5 27 106,-10-31 269,-8-3 180,18 7 0,-7-22 0,10 14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2.7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1 222 7533,'0'-38'0,"0"8"359,0 2-179,0 9 0,0 0 90,0 0-360,10-9 360,4 15-180,31-12 180,-4 23-810,18 10 450,-21 13-450,-4 26 181,-20 27 179,-3-18-90,-22 17-264,-3-44 444,-10 8 0,0-16-269,11 7 179,2-18 180,0 8 0,8-16 0,-7 6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3.14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49 211 7353,'-14'8'180,"3"-6"-180,1 6 270,7-8 89,-8-8-269,22-3-360,-8 1 180,7-15 1,1 12-271,24-32 360,-16 21 0,35-20 90,-49 31-90,38-12-90,-38 23 360,17-7-270,-1 35 90,-4-3 269,28 40-269,-18-20-90,30 21-90,4-32-180,4-47 270,-6-4-179,-35-36 179,-13 19 0,-11 14-90,0-6 0,-22 1 270,6 14-1,-29-4 1,29 17-90,-27 34-90,37-25-539,-5 51 269,14-46 90,19 23 180,2-19 0,13 1 0,12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3.6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184 327 7533,'-25'-9'0,"12"7"0,-8-6 180,18 8-1,-19 0 271,-2 0-360,-3 0 90,3 0 0,13 0-450,11 8 90,-10 46 360,7-25-90,3 59-90,3-63 0,29 29 0,-5-41 270,32-5-450,-19-44 270,17-15-450,-41-9-1947,16-4 2037,-29 24 360,7-16-180,-10 16 90,0-24 0,0 21 0,0-29 0,0 46 0,0-8 0,0 43 180,0 9 0,0 55-90,0-16 44,0 6 1,0 0 45,0-5-90,14 1 0,5-3-90,-1-18 2038,17 24-2038,-13-51-180,13-20-180,-16-4-269,24-31 449,-41 20-90,20-21 180,-19 25 180,18 0 90,-18 12-90,8 8 179,-11 8-269,10 29 0,-7-12-449,29 28 449,-16-40 0,19 13 0,-11-16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3.8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0 7623,'-13'0'180,"-9"0"-1,20 0-89,-9 0 0,11 0-360,0 0 91,0 9 89,11-7-450,-9 6 270,9 1-270,11 1 450,-17 1 540,27-3-180,-29 1-180,-3 2-90,-3 8 899,-18 0-719,7 0 1170,1 26-1260,2-20 269,11 29-179,0-33-629,32 15-1,-13-23 270,27 4-360,-11-25 540,35-29 0,-24 3 0,21-21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4.2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1 7533,'-24'11'-90,"10"6"-5571,4-7 6201,10 9 1229,0 9-1499,0-7 679,0 41-859,0-26 180,10 63-1254,4-44 804,-1 28-810,-2 9 811,0-35 2108,-8 24-2109,7-59-630,-10-22 810,0-22 0,0-51 0,0 27 0,0-44 180,0 57 90,0-38-180,0 46 809,11-29-449,-8 33 1052,29-7-1322,-27 9-90,49 17 89,-35-5-89,27 59 0,-22-25-270,0 63 270,-11-54-188,9 18-172,-19-28 180,7-4 90,1-3 0,3-10 0,10-9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50.8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1 103 6633,'12'-19'360,"7"-4"360,12 14-541,5-8-179,7 7 90,17 2-269,-13 1-1078,8 5 1347,5-5 221,-34 7-311,34 22 657,-33-1-568,4 44-89,-22-33-89,-18 30 89,6-41-431,-6 4 431,9-17 0,9-16 0,3-2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4.3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0 7533,'-13'0'270,"-9"0"-270,9 9-360,-11-7 180,10 16 0,4-16 540,10 15-180,0-7 0,0 1-180,32 15 0,-24-13 0,46 14 0,-27-8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4.9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1 193 7533,'0'30'0,"0"6"0,0-15 180,0 6-1,0 1 271,10-7-270,-7 7 270,40 0-450,-35-15 270,57 4-180,-46-25-90,26-29 180,-31 12-90,-4-46-90,-10 45 0,0-52 179,-10 42-358,-15-37 268,-1 42-628,-9 3 179,0 19 360,8 18 90,-8 19-3572,21-5 3752,4 22-90,10-16-234,10 26 144,-7-20 0,29 17 90,-15-30-180,28-3 90,-18-10-270,19-34 180,-30 1-180,16-23-90,-8 0 270,-8 7 3096,6-7-3096,0 8-89,-17 18 438,27 4-79,-29 34-270,18 4 539,4 52-269,1-26-270,-1 33 0,-15-47-90,-10 3 0,11-25-269,-8-20 449,18-4-900,-7-49 540,-1 35 90,9-35-270,-20 15 720,20 13-360,13-28 1080,-16 47-720,24-11-180,-30 35 1169,22 19-1259,-19-4 180,49 37-270,-44-35-180,57 27 180,-59-31-540,24 5 361,-51 35 89,5-41-180,-21 39 0,-22-58 270,6 7 90,-41-9 0,28 0 0,-17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35.4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25 118 7892,'-14'-11'360,"4"2"-270,20 9 90,15 0 0,23 0-90,14 0-1070,8-4 1,8 0 1024,-12 3 0,13 0 14,-6 0 1,15 0 0,10 0 0,6 0 0,2-1 0,-5 0-48,-12-1 1,1-1 0,1 0 0,1 0 0,0 0 0,-1 0 0,1 1-351,-1 1 1,1-1-1,1 2 1,-2-1 0,1 0-1,-2 0 1,-2-1 367,7-1 0,3-1 0,-1 0 0,-5 0 0,-8 0 0,-13 1-596,20-1 0,-12 1 566,-2 3 0,1 2-748,18 8 0,-3 0 793,-36-8 0,-1 2 436,21 13 1,-9 2-213,-28-5 1001,6 15-1180,-33-18 687,-2-1-1137,-11-9 1062,-11-26 0,-13 3 0,-14-24 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44.3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256 96 6094,'-13'-30'449,"-9"11"-449,20 10 0,-9 1 90,-21-3-180,13 1 180,-27 1-180,22 18 90,-11 36 0,19-18 45,-2 21 0,4 0-45,11-18 0,3 57 90,3-61-180,18 19 180,-8-34-180,22-20 180,-18-4-90,26-40 0,-27 27-90,19-27 90,-22 40 0,19-4 270,-26 25 90,37 28-270,-38-1-180,38 45 0,-27-43 180,8 25-270,-2-32 180,13-9 0,-16-4 0,13-17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44.6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0 7533,'-27'0'-1619,"5"9"1529,22-6 270,-10 14-90,7-7-1,-8 17 181,11-5-90,11 14-90,1 12 0,0 3-90,4 4 45,2 20 0,-4 0-45,-11-27-180,19 42 180,-20-67-629,9 11 629,-11-40 0,11 3 0,2-16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44.79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1 7533,'-24'29'-810,"10"-1"630,4-9 360,10 0-180,0 9 90,0 2-90,0 0 0,0 23 90,0-10-4431,10 49 4341,-7-46 253,13 5 1,0-6-614,-10-26-186,15 32 1,-10-49 0,2 7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45.74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1 116 6183,'0'-21'180,"0"4"-180,0 8 0,0 7 90,0-15-90,0 15 0,0-15 0,0 15 180,10-15 0,-7 14-90,8-5 0,-11 8 0,11 25 0,-9-10-90,31 65 90,-17-51-90,8 59 90,-13-63-270,-1 29 270,-7-42-180,8 6 180,0-27-270,-9-27 90,9 10 90,0-44-180,-9 52 180,9-33 0,-11 38 90,0-6-90,0 10 0,0 1 90,0 6-90,0 11 0,0-5 0,0 13 0,0-17 0,0 9 0,0-7 0,0 6 0,0-8 90,0 9-90,0-7 0,0 6 90,0-8 270,0 0-360,0-8 0,0 6 90,0-7-90,0 9 90,-11 0-90,9 0 90,-9-8-90,11 6 89,0-7-89,0 9 0,0-9-89,0 7 89,0-7 0,0 9 0,0-8 0,0 6 0,0-6 0,0 8 0,0-9 0,0 7 0,0-15 0,0 15 0,11-15 0,-9 15-90,20-15 0,-19 14 0,29-5 90,-27 8-90,38 17 0,-37-4 90,37 48 0,-38-33 0,12 20 0,-2 0 0,-12-18-270,18 49 270,-18-56-360,19 13 180,-9-25 180,0-28 0,9-6 0,-9-25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46.09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1 191 7533,'37'20'-540,"-13"-1"450,-13-8-90,-11 5 90,0-14 0,0 7 180,11 0 0,2-7 180,22-2-270,-19-2 270,6-33-360,-22 21 180,11-48-270,-9 36 270,20-27-270,-19 32 180,-3-7-90,-3 9 90,-19 9 0,20 1 0,-20 26-90,9-4 90,-11 31 180,10-3 0,3 25-180,11-15-270,33 21 270,-25-37-809,67 1 809,-54-27 0,47-9 0,-31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46.4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243 1 6813,'-24'0'-360,"10"0"270,-7 0 90,18 9 180,-8-7 90,0 7-270,-2-1 180,-11-6-180,10 15 0,4-15 450,-1 32-270,8-19-180,-8 39 90,22-31-90,24 30 90,-16-38-90,45 36-90,-45-36-90,49 38 180,-50-29 0,15 46 0,-33-42 90,0 51 179,-33-28-269,15 1 90,-28-8-90,0-33 0,6-3-4381,-30-16 4201,40-11 180,-2-3 0,21-14 0,-2 7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46.7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219 0 7533,'-38'0'0,"14"0"-1260,2 0 1081,9 0-91,-11 0 629,10 9 91,-7-7-450,18 14 0,-18-14 0,18 16 180,-19-16 0,20 15-180,-9-6-3392,11 7 3392,0 2 360,0-1-360,0-8 90,21 6-270,28-49 180,-6 32-180,13-43 180,-21 33 0,3-1 180,-1 3-180,-2 16-90,-10-6-180,10 23 90,-19-12-387,16 6 0,-19-2 0,12-5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50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0 7173,'-24'8'-990,"5"-6"990,9 5 0,8 1 0,-8 1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46.9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1 7533,'-37'0'-720,"12"0"450,15 0 90,10 0 1260,0 43-1080,10-16 0,-7 37-90,29 1 90,-26-21-90,20 21 0,1 2 90,-18-3-180,13 16 0,-1 0 0,-19-20-449,9 38 629,-11-74 0,0 2 0,0-26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47.1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7263,'49'0'0,"-12"0"-90,-2 0 180,-10 0-90,-1 8-90,0-5 90,11 22 0,-19-12 270,16 23-270,-18-15 0,-1-2 0,9-2 0,-20-6 0,20 8 0,-9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47.4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0 7533,'-37'11'359,"13"5"-179,2-14 0,19 7-270,-7-1 90,10-5-90,10 22 0,4-20 0,10 20 270,0-14-989,11 16 539,-8 3 90,8 9 0,-11-10 360,22 33 0,-27-26 90,13 20-90,-21-29 0,-9-16-180,9-2 180,-11-9-91,0-9 1,0-35 0,0 8 0,0-28-449,0 0-271,0 10 53,11-4 487,-8 23 90,7 15 0,1 1 0,3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47.9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1 211 6903,'13'11'360,"9"-11"-540,-20-10 180,20-1 0,-19-14 0,7 12 0,-10-23 90,0 23 90,0-12 0,0 14-180,0 0 0,0 2 90,0 27-90,0 3-180,0 17 90,0-8 0,0-11-360,0-2 180,0-6 0,0-1 180,11-1-179,3-9 179,10 0 90,0-9 0,11-1 0,2-18 0,-10 7 0,16-32 0,-27 35 0,9-33 90,-4 38 539,-18-6-449,8 10 360,-22 9-180,-3 0-270,1 0 359,-9 9-179,9 19-90,0-4 90,2 29-270,11-38-90,21 45 180,-15-52-90,26 43 90,-29-47 0,7 22 0,-10-24-720,0 15 630,-10-15 0,-4-2 0,-10-10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23.70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0 721 7533,'0'38'-180,"0"-8"90,11 6 180,-8-15 270,7 7-91,1-9 1,-8-8-180,18-3 540,-7-8-450,-1 0 629,9-60-809,-20 28 90,5-35 0,-3-7-90,-15 13-135,5-18 0,-1-2 45,-7 11-270,-3-6 1,2 1 89,10 7-405,-7 16 1,2 4 404,10 7 270,0 13 0,0 36 0,0 14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23.9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73 491 7533,'-24'-19'-180,"0"-17"540,10 4-91,4-15-179,10 8 0,10 1 90,-7 0-90,29-9 900,-5-28-631,11 28-808,18-14 629,-26 50-450,16 36 360,-33 10-180,-1 20 0,-2 7-270,-8 17 90,9-2 0,0-1-269,-9-8-1857,9-12 0,0-5 1587,-8-17 809,7 19 0,1-23 0,3 8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24.2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96 7533,'-13'-19'-360,"2"0"0,11 0 360,0 0 360,0 8-180,0 3 0,0 8 0,0 0-90,0 8-90,0 39 0,0 10 89,0 3-224,4 10 1,3 3-136,6 21-180,1-20 270,-3-15 0,-1 0 65,-7 4 1,18 21 0,-7-27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24.4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20 7533,'-27'38'0,"5"1"-5571,22-1 5661,11-8 360,2 6 1229,12-6-1409,-1 8-91,-11 8 181,30 21-450,-24-23 360,27 2-360,-22-38 770,0-16-1040,0-38 90,11 2-54,-6-29 0,1-6 0,-3 37 0,0-1 0,8-29 0,0-1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53.27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1 922 19589,'0'-22'-4584,"0"-4"2968,0 24 808,0-15 341,0 15 126,0-16 162,0 16 44,0-15-819,0 7 966,0-1 78,0-6-90,0-19 0,10 2 176,-4-22 0,2-3 80,16 5 52,-11-5 1,-2-5-86,13-32 228,-10 19-144,-3-4 10,-1 11-53,-7 40-472,8-23 398,-11 45-838,-11 8 1309,8 8-524,-7-6 898,10 32-1384,-11 23 413,8-1-146,-8 17-21,11-35 103,0 12 0,0 6-508,1-3 0,-2 1 242,-4 19 0,0-1-958,2 24 1189,-19-7 137,20-61 83,-9 15 13,11-43 719,0-26-907,0 11-278,22-47 677,-6 28-233,8-30 0,-3 24 0,-7-7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53.65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267 153 19712,'-11'-38'-6145,"8"8"4351,-18-6-729,18 23 1973,-8-12-366,11 22 1193,-10-5-269,7 8-3,-19 8 2248,20 3-1684,-9 25 1023,0-12-337,-24 54 343,17-48-505,-25 49 245,29-55-1351,-10 12-364,10-17 1070,4-9 322,10-1-1855,10-26 1232,4 4-9,32-40 21,-17 27 281,28-36-401,-31 39 115,20-13-208,-30 25 1720,6 3-1320,10 0-645,8 14-634,11-4-48,27 34-647,-56-5-1176,32 8 569,-30-3-825,3-5 270,-3-2 222,30 50 723,-44-38 1209,33 48 0,-32-40 0,3 9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51.5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22 113 7533,'-12'27'0,"2"5"0,10-13 270,0 20-91,0-18 1,0 19 0,0-21 180,0 6 180,29 7-540,-12-18 90,42 9-90,-32-23-90,42-16 0,-50-3-810,48-46 810,-60 24-629,22-46 629,-39 47 0,-21-25 270,5 37-180,-43-5 270,40 24 269,-40 17 181,42 11-360,-13 30-270,28-11 90,2 3-270,29 0 90,-4-14-360,35 16 270,-14-25-135,12-7 0,4-6 135,3-13-180,0-8 0,0-8 1,12-38-820,-9 5 1089,-18 9 90,-30 41-90,-10-1 719,0 6-539,0 10 360,0 4 0,0 34-271,0-15 541,0 33-990,9-26 450,22 12-900,-4-31-45,25-18 1,3-10 404,-7-12 454,16-12 1,1-6-544,5-18 449,-13 4-180,-19 15 1259,-38 36-989,0-5 1439,0 45-810,0-22 631,20 48-1620,-6-44 450,55 12-1080,-38-22 360,58-3-1259,-51-14 1709,43-18 0,-23-3 0,16-14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54.23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58 19684,'0'-21'-4665,"0"-5"3081,0 24 705,0-6 299,0 8 1467,0 0-216,0 8-1009,0 3-735,0 8 1056,0 43 0,10 2-308,-7 23 257,8-12-544,-1-16 1,1-1-774,5 6 1151,-3-9 0,-1-3-228,-2-14-73,1 1 16,-8-10 682,8 16-550,-11-30 883,0 10-107,0-25 1076,0-25-922,0 10 5,0-81-108,0 53-351,0-18 0,0-1 370,0 15-459,0-26-89,0 35-994,0 8 1083,0 20 0,0 37 0,0 8 0,0 62 0,0-48-46,5 9 0,0 0-147,-2-12 57,8 4 1,0-1-292,-9-14 280,9 36-147,-11-56 114,0 19 180,0-32 92,-11 15 1224,-2-15-1105,-1 6 1,4-16-1,10-2 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0:54.46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145 212 19693,'-26'-9'-3300,"-7"7"3323,20-15-3227,-11 15 3860,-1-15-1448,12 15 1166,2-16-1670,11 16 304,0-6 532,0 16-398,0 3 1630,22 17-2389,5-7 1580,43 33-825,-17-29 1346,-6 7 0,-2-2-634,-2-15 582,24 19-357,-40-24 285,40-8 1462,-35-12-751,13-19 0,-1-6 1037,-12-12-1611,13-10 0,-1-1 927,-12 9-1167,7 6 1,0 5-1,-9 17 1,15 4-1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00.81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730 270 19752,'0'-22'-5377,"10"5"6549,-7 17-233,19 0-322,-9-9 698,22 7-996,-19-7 564,49 1-638,-22 6 507,23-6 1,5 0-302,4 5-369,23-1 1,3 0-5,-10 4-282,-10 0 1,13 0 0,-11 0 143,-27 0 1,-2 0-186,19 2 0,7 2 0,-9-2-76,23 1 217,-17 4 1,13 3 0,-10-2-72,-23-6 1,1 0 113,11 5 1,12 2-1,0 1 1,-13-2-85,-14-1 0,-1-1 118,23 2 1,10 2-1,-11 0-99,-26-1 1,1 1 109,17-1 0,14 1 0,0-1 0,-11-1-25,-9 0 1,1-1 40,20 1 0,18 3 1,0-2-1,-16-3 46,-15-4 1,-1-2 22,8 4 1,14 1-1,1 0 1,-12-2 58,0-1 0,0-2-64,2 2 0,13 1 0,0-1 0,-13 0 112,-1-2 0,1 0-88,2 0 1,14 1 0,-1-1 0,-14-1 95,-7-3 1,0-1-102,10 4 0,14 1 0,1 0 0,-16-1 51,-7-3 0,0 0-83,12 3 0,16 1 0,1 1 1,-17-1 23,-11 0 1,0 0-49,-7 0 1,14 0 0,4 0-1,-4 0 1,-14 0 31,7 0 0,0 0-32,-2 0 0,12 0 1,2 0-1,-8 0-13,-8 0 0,-5 0 0,3 0 9,18 0 0,4 0 0,1 0-12,3 0 0,1 0 0,3 0 7,-19 0 1,3 0 0,0 0 0,-6 0 15,5 0 0,-5 0 0,5 0-8,8 0 0,9 0 0,-3 0 0,-11 0 26,5 0 0,0 0-28,-5 0 0,12 0 1,0 0-1,-15 0 23,-4 1 0,-1-2-13,3 0 0,13-2 0,0 0 0,-16 1 35,-10 1 0,0 0-33,11-1 0,16-1 1,0 1-1,-14 0 26,-8 2 0,0 0-31,9-1 0,15-1 1,1 0-1,-15-1 65,-2-2 1,-2-1-54,-8 4 0,8 0 0,2 0 0,-3-2 51,15-4 0,-2-2 0,-4 2-49,-15 6 1,-3 2 0,2-2 23,8-5 1,2-2 0,3 0-35,-10 2 0,4 0 1,-2 0-1,-8 0 128,7-5 1,2 0-93,3 3 0,15 0 1,-1 0-1,-17 0 56,-16-1 1,-2 1-50,27 0 0,12 0 0,-6-1 16,0-4 1,3-1-26,-15 5 1,10 0-1,0 1 1,-11-1 55,11-5 0,-4 0-80,-14 8 1,2 2 0,-11-2-5,21-10-3,8 15-176,-19-7 164,-12 4 0,1 1-118,19 2 52,-17 0 1,12-2-1,-10 2-128,29 2 83,-25 4 0,10 2 0,-13 1-330,6 6 235,-1 0 1,-3 2-201,-14 4-14,-6-5 1,0 0-178,3 7-176,5 7-108,-3 16-384,-26-1-415,5 6 747,-21 4 0,-7-1-1428,-4-16 1194,4 29 1,-3 0-1146,-15-27 833,-2 60-160,-1-54 752,-18 46 670,16-54 443,-41 43 987,17-53 846,-30 35-347,30-37-255,-27 29-15,26-29-25,-29 21-164,30-24 28,-49 15-205,44-23-780,-21 1 0,-3-3 775,8-9-708,-8 7 1,3-1 764,20-6-317,-42 7 88,4 0-594,34-4 1,-2 0 309,-36 6-607,24 9 1,7 3-449,19-6-19,-13 17 0,3 2-571,18-10-194,-5 53-861,24-51-188,11 42-618,0-47 185,0 73 342,0-54 1315,0 24 0,0 0-792,0-16 907,9 12 0,4-1 194,3-11 530,0 12 1,3-1 469,5-20-14,-6 11 1,-1 0 41,-1-15 123,6 35-164,-22-40-134,0 29-244,0-34-154,-33 51 737,15-42-86,-50 37 755,28-25-676,-15 6 0,-3 1 918,-4 16-915,19-23 1,-7 7-1,9-7 1012,-5 12-914,0 5 0,4 2-124,12-10-451,-4 9 0,1 3-581,3 16 222,1-24 1,2 0-382,11 9 250,3-16 1,4-2-560,9 6 480,0 1 0,0-1-549,0-3 587,9 3 0,4 0-220,3-1 532,6 6 0,1 0-186,4-5 424,-4 4 1,0-1 52,4-12 207,-3 13 0,-2 0 178,-6-14-212,5 14 1,1 0-6,-6-13-252,2 16 1,-1 2-212,-4-7 71,-1 15 1,-2 1-311,-8-5 177,9 5 1,0-1-93,-8-6 143,2-9 0,0 5 57,-4-3 0,-2 0 93,1 8 0,0 0-14,1-7 0,-2 2 100,-4 26 0,0-5 269,2-1-141,-7 1 1,-2-1 159,-1-2-56,-10-19 1,-7 10 0,5-7 117,13-16 0,-3 0-70,-21 24 1,-10 9 0,10-13 634,12 10-545,-25 5 1,-2-3 576,19-13-552,-6 14 0,-2 0 290,0-11-545,22-19 1,-2 0-74,-34 27 323,3 0-194,-2 0 53,8-25 1,1-5 93,1-13 82,3 3 0,-1-3 357,-10-15 627,14 14-487,-7-18 222,18-8 96,-12 6-99,-51 2 121,52-6-756,-32 1 0,-5-3 745,2-9-1022,-18 3 0,-3-1 984,-7-4-1078,23-2 1,-12-1 0,11-1-7,23 0 0,0-2-64,-15-1 0,-14 0 0,-1 0 0,12 0-135,-1 1 1,0-1 37,-6-2 1,-13-2 0,-1-1 0,12 2-160,-4-2 1,0 0 90,-3 0 0,-13-3 1,0 1-1,13 0-141,1-2 0,-2 0 202,18 6 0,-12 0 0,-4 1 1,3 0-1,11 2-28,-20 0 1,0 2 67,9 0 1,-11 0-1,0 0 1,10 3 14,-7 1 0,-2 2-14,6-2 0,-12 1 0,-2 0 0,12 1 66,18 1 1,7 1-1,-10 0-40,0-2 0,-12 1 1,-6-1-1,0 0 1,6 2-1,12 0 86,-1 2 1,10 2 0,-10-1-99,1-2 0,-12 0 1,-7-1-1,2 0 0,6 0 1,16 0 54,-16 2 0,2 0-88,3-1 0,-17-1 1,-4 0-1,4 1 1,17-1 9,-7 3 0,0-1-12,7-3 1,-17 0-1,-4-1 1,4 2 0,15 0-18,-13 6 1,0-1 10,13-6 0,-14-2 1,-6 0-1,5-1 1,14 2-52,12 2 0,9 0 1,-9 0 37,-1-3 0,-11 1 1,-6-1-1,-1-1 1,6 1-1,11 0-48,-2 0 0,9 0 0,-10 0 52,2 0 1,-12 0 0,-6 0 0,0 0 0,6 0 0,12 0-41,-2 0 0,11 0 0,-11 0 31,-12-2 1,-13 1-1,-6-2 1,6 1-1,16 1-113,-11 0 0,0 0 119,25 0 0,-12-1 0,-7 0 0,0 1 0,7-1 0,12 1-65,-24 1 0,1 0 93,8 0 1,-15 0 0,-5 0 0,5 0 0,15 0-57,-11 0 0,5 0 38,20 0 0,-5 0 1,-2 0-1,6 0-17,0 1 1,4-1 0,-6-1 11,-10 0 1,-8-1 0,-1 0 0,8-1-18,7 0 1,6-1-1,-5 0 51,-9-2 1,-8 0-1,4-1 1,17-2-179,20 0 0,4-3 1,-17-11 1,-8-6 0,8 2-208,15 9 0,3-5 68,-7-16 0,-3-11 1,11 7-1131,-4-8 509,27-25 1,9-6-936,7 10 1395,8 12 0,3-11 1,3-2 105,6-4 0,3-2 0,-1 3 122,-4 7 0,-2 1 0,2 0 66,3-10 0,2 0 1,1 8 229,4 11 1,-2 5 69,-7 3 0,0-5 238,12-15 0,5-9 0,-3 6 66,-5 4 1,-1-4-268,4-3 1,4-13 0,1-1 0,-6 13-32,-2 3 0,-1-2-82,-1 7 0,3-13 0,2-6 0,-1 5 0,-3 12 65,6-15 0,-1-1-136,-5 13 0,0-13 0,1-4 0,0 5 0,-2 13 44,7-8 0,-4 1-79,-6-7 1,-3-15 0,-1-1 0,-2 17-114,1 7 0,-3 3 38,-3 2 1,-1-11 0,-1 0 0,1 13-88,1 3 1,-2-1 96,-2-6 0,-3-14 1,0-1-1,0 13-144,-2 3 0,-1-2 129,2-6 1,-2-15 0,0 2 0,-1 18-239,-2 21 0,0 2 224,3-33 1,1-14 0,1 14-12,1 35 1,-1-1 77,-4-31 1,-2-15 0,4 13 12,7 29 1,-1-1 51,-10-27 0,-4-14 1,4 14 3,10 29 1,1-1 36,-5-31 1,-2-13 0,3 13 98,5 28 1,2 2-42,-2-20 0,1-11 1,1 12 56,3 25 0,3 0 80,9-31 0,5-13 1,-2 14 78,-8 29 1,3 1-97,16-17 0,9-8 0,-12 19 251,-16 24-245,54 27 1,-49 43 0,19 32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05.2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170 1 7533,'-51'0'-1170,"-5"17"811,40-5 718,-17 25-179,31-8-90,-9 18-90,11 2 90,4 16 0,3 4-90,6 25 45,-1-14 0,0 4 45,0-10 0,1 2-60,1-2 0,3 5 0,-3-4-120,-4 4 0,-1 0 0,6-6 0,2 4 0,-6-16 0,-8-15-90,7 25 180,-20-59-180,-4-12-3302,-10-29 3303,0-12 179,0-31 0,10 19 0,4-22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05.50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73 376 7533,'-37'8'0,"12"-6"0,15 6-900,10 1 450,0-7 91,0 7 539,0-9-90,21 0-1,-5 0 91,51-25-180,-34 1 0,11-10 0,0-4 0,-1-7 225,-3-5 0,1 2-135,10 9 45,-16-2 0,0 3-225,5 24 270,38-4-360,-45 38-1831,17 5 0,-1 5 1741,-14 23 270,9-16 0,1 1 0,-5 28 0,19 2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13.27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48 211 7533,'-13'22'-1350,"2"3"1171,11-14 269,0-1-90,0 7 0,0-6 0,-10 8 179,7 0-179,-8 9 90,11 2-90,0 8 90,0 52-90,0-47 0,0 10 0,0-2 90,0-17-90,0 39 0,0-48 90,11 18-90,-8-41 0,7 6 0,-10-8 0,11 0 90,-8 0-90,7 0 0,1 0 0,3 0 0,10 0 0,11 0 0,2 0 0,12 0 90,21-8-90,-12 3 0,2-1 0,37-4 0,-11 1 0,-3 1 0,-10 6 0,10-3 0,0 1-494,-7 4 494,-3 4 0,1 1 0,4-3 45,7 6 0,0 1-45,-5-7-402,5 2 0,-3 0 492,-26-4-90,-7 0 0,5 0-37,-1 4 1,1 1 36,9-4 0,0 0 0,-7 3 0,1 0 0,18-3 0,-5-2 0,-8 1 0,12-4 0,-3 0 0,-22 2 0,18-5 0,-3-3 0,-26-1 0,32 5 0,3 2-180,-22-5 180,21 12 0,1 3 90,-25-4-90,5 6 0,-6 1 0,-29-7 350,25 6-350,-40-8 270,19-8-270,-20 6 1012,20-15-1012,-20 15 189,20-15-189,-19 15 0,7-24 0,-10 22 0,0-22-90,11 15 90,-8-7 0,18-19 0,-7 13 0,10-38 0,-11 37-90,30-37 90,-24 39-90,38-39 90,-30 36 0,18-27 0,-29 32 0,27-16 0,-37 25 0,15-22 0,-21 21 0,0-24 0,-11 17 90,-2-8-90,0 17 90,-20-15-90,17 22 90,-29-22-180,28 24 0,-36-6 90,34 8 0,-48 0 0,37 0-90,-48-9 90,35 7 0,-13-3 0,-1 1 0,9 4 0,-28 0 0,-1 0 0,23 0-45,-43 3 0,-5 3-539,21 5 584,-9-6 0,0 0-89,10 4 59,14-8 0,-11-1 0,7-1 30,15 1 0,0 0 0,-17 1 0,-10-1 0,10-1-45,19-3 0,1-1 90,-44 4 0,-1 0 0,47-3 0,-2 0-45,-30 7 0,-12 5 0,14-2 0,-8-2 29,13 6 1,-11 3 0,16-1-30,5 0-45,-3 1 1,2 2 44,12 4-90,-16-8 90,32-2-325,4-27 325,9 6-450,12-33 450,-9 21-360,20-21 270,-9 24 90,11 2 0,0 10 0,0 9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15.64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121 307 6183,'0'21'-359,"0"13"359,0-21 0,0 15 0,0 8 90,0 22-90,0-5 90,0 19-90,0-6 90,0 4-46,5 25 1,1 7-411,-5-44 0,1 5 366,0 9 0,1 14 0,0 1 0,-1-12 0,-1-4 0,-2 1-23,1 5 1,0 14-1,0 0 1,0-14 22,0-5 0,0-1 0,0 3 0,0 13 0,0-1 0,0-13-567,0-7 1,0-2 566,3 14 0,2 8 0,-2-9 0,-1-19 0,-1-1-30,0 6 0,1 6 0,-5-1 30,-13 28 0,-3-4 0,5-17 0,-2-3 45,-1-6 0,-1-8-45,-3-13 270,18-22-270,-8 13 90,22-17-90,13 0 0,14-8 90,21-3-180,-19-8 45,11-11 0,-2-3 45,-11-1 0,33-21 0,0-7 0,-31 5-1127,22 2 1,-3-1 1126,-26-1-42,22 18 0,0 2 42,-28-12-116,29 12 0,-5 0 116,-40-4-86,53-5 86,-37 7 2788,11-16-2698,-14 4 0,-2-32-90,-20 21 90,-2-46-90,-2 34 0,-14-15 0,-1-3 0,12-17-654,-11 1 1,0-3 653,13 35 0,3-1 0,-4-9 0,0-8 0,1 0-201,5 4 1,3 0 0,-1-5 245,-1 0 0,1-5 0,-1-1 0,0 6-45,2-2 0,-1 5 0,1-5 22,0-1 1,2-8-1,-2 4 1,-1 13-68,-2 8 0,-1 2 75,3-18 0,0-9 0,-1 13-120,-3-15-1045,1-1 1,-2 1 1134,-10 8 0,11 8 0,-3 3 179,-18 15-89,-14-34-90,-5 63 1605,-9-8-1605,-29 43 45,30 0 0,-3 1-45,-5-1 0,-4 3-180,-33 10 0,3 1 553,2 0-373,-2 2 0,2 3 0,16 4 0,14-8 0,0-1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35.54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122 806 22484,'-24'-10'-3403,"10"-7"6,-7 15 4202,18-7-2748,-8 0 1559,0 7 1073,-2-14-1370,0 13 436,2-5-160,11 8 1868,21 0-1297,-15 0 1595,90-17-394,-45 4-2173,26-12 1,5-3 1798,-37 12 1,4-2-782,15-7 1,13-6-1,2-1 1,-9 4 618,9-2 1,1-1-683,-3 1 0,11-4 0,-1 0 0,-11 6 141,-3 1 1,-1 1-153,-1 0 0,12-3 0,-2 1 0,-12 4-16,-8 3 0,-1 2-136,21-8 1,10-3 0,-21 8-31,-25 9 78,23-4-119,-55 17-425,-2 0 14,-33 0-60,-5 8 577,-21-6 0,0 24 1,-1-5-1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36.590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97 38 19138,'0'-20'-5123,"0"3"3416,0 17 3414,0 0-682,0 8-2050,0-6 294,-11 7 1952,9-9-1221,-9 0 1280,0 0 1,8 8-1941,-7-6 1118,-1 6 1341,8-8-519,-8 9-1236,11-7-1415,-10 7 1905,7-9-624,-8 9 1235,11-7-2794,0 6-60,0 1 428,22-7 735,-6 7 876,51-1-1019,-24-6 626,18 3 1,2-1-546,-1-4 1248,30 0 0,4 0 641,-16 0-837,-16-3 0,11 0 0,-12 0-256,12 1 378,6-10 1,-6-1 15,-37 8-306,19-12 1,-7 0 493,-39 13-32,43-22 128,-52 24-428,20-6 119,-19 8-829,18 0-65,-18 8 177,8 3 1,-33 8-1,-5 0 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37.225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97 58 19138,'-27'0'0,"6"0"0,21 0 0,-11 0 0,9 0 0,-9 0 0,0 0 0,8 0 0,-7 0 0,10 0 90,0 0-90,10 0-90,15 0 90,34 0 0,5 0 0,30 0-25,-25 4 1,2 1-18,-17-4 1,2 0 27,10 4 0,7 2 0,-8-2-38,-8-4 1,-3 0-29,20 3 1,2 1 58,-9-1 1,-5 0-196,32-1 194,-6-2 1,-6-2 111,-29-10 194,2 0 0,-13-6 577,-39-5-1887,8-5 728,-22 16 0,-13 3 0,-14 8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1.6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45 137 7533,'-24'-36'-1170,"5"4"990,19 22 180,0-5 0,0 13 180,0-13-90,0 13-90,0-6 90,0 1 0,0 5 0,0-6-90,0 16 180,0 9-180,0 10 360,0 67-360,0-29-1283,0 24 0,0 4 1103,0 0 240,-1-23 0,1 11 0,1-10-240,8 26 225,-1-4 0,6-4-992,19-29 857,1 5 90,16-58 0,-23-32-90,13 5 90,-9-28-90,-16 20 0,23-52 0,-33 37 90,23-45 0,-25 58 0,6-18-90,-9 37 2792,10 11-2522,-8 19 1261,8 30-1171,28 35-360,-28-31 90,47 18 90,-14-47-90,-5-13 90,41-11-90,-50-11 0,40-52 0,-52 29-90,0-16 0,-5-2 90,-12 8-180,-19-43 180,-5 56-180,-48-16 180,22 36-90,0 5 0,-1 4-90,1 12-90,-22 22 90,48-11-179,15 26 359,21-26 0,29 11 0,4-14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45.70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218 173 7620,'-24'0'-1619,"-11"0"1619,19 0 0,-6 0 270,-10 0-105,13 0-85,-16 8-88,24-6 357,1 41-360,7-26 90,-8 37 0,22-33 90,24 49-79,-5-40 0,37 32-90,-27-51 180,19-3-180,-21-25 90,18-38-180,-26 7 0,5-41 180,-24 38-180,-22-32-180,-3 38 135,-22 7 0,-6 6 135,5 17 0,-13-1 0,0 6 0,10 19 180,-19 35-180,32-7 180,12 11 0,8 2-180,18-4 180,24 44-90,-5-56 89,58 3-179,-42-28 45,16-18 0,0-8-135,-14-7 135,10-10 0,-6-5-224,-30-5-91,21-37 270,-43 47-90,-11-28 90,-2 39-90,-55-5 90,34 19 0,-66 18-90,57 1 180,-38 27-90,41-14 90,-6 30-90,33-21 180,13 15-180,13-17 90,44 6 0,-25-14 89,57-3-269,-57-11 270,57-8-180,-57-8 90,24-3 0,-42-8-90,-3-26 0,-22 20-180,-13-20 270,8 26-360,-49-1 270,44 10 0,-36 1-179,22 9-1,-2 17 180,10 4 0,5 35 180,22-22-270,22 28 180,-6-39 89,51 5-179,-35-19 0,46-35 90,-37 11-180,7-56 90,-24 35-89,-13-44 89,-11 45 0,0-9 0,-43 33-90,-11 20 90,-21 3 90,5 59-90,32-33 89,24 10 1,4 2-269,-1-14 179,54 18-270,-10-44-180,26-14 0,5-9 450,9-10 0,-15-3 0,-1-3 0,16-20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17.68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97 307 7533,'0'-10'-1529,"0"-7"1349,-11 6 180,9-8 0,-9 9 0,11-8 0,0 8 0,0-1 0,0-15 0,-11 22 180,9-39-180,-9 37 269,0-37-89,8 30-90,-7-14 180,-1 16-180,8-6-90,-8 15 180,11-6-90,0 8-90,0 34 90,11-17-90,3 79 0,-1-56 45,-1 24 0,-2 4-45,-8 0 0,9 19 0,0 5-233,-10-42 0,0 2 233,9 29 0,3 13 0,-3-11 0,-7-22 0,-1 0-23,5 7 1,3 14-1,-1-1 1,-3-11-410,-4-5 1,-1-1 431,5 18 0,2 8 0,0-10 0,-2-18 0,1 2 0,1 10 0,1 13 0,1 3 0,-2-13 0,0 5 0,0 2 0,-1-8 0,0 13 0,1 6 0,-2-6 0,-2-13 0,-2 7 0,-1 0 0,3 7 0,2 15 0,0 0 0,0-15 0,0-7 0,1 0 0,-3 5 0,-1 16 0,0-2 0,0-15 0,3-9 0,-1 0 0,-3 9 0,-3 15 0,1 0 0,-1-14-544,1-5 1,0 1 543,0-11 0,1 14 0,-1 5 0,0-4 0,-1-11 0,-4 22 0,-1 0 36,4-18 0,-1 12 0,1 5 0,-1-5 0,0-12-629,-3 19 0,-1-2 638,1-14 0,0 9 0,0 0 0,2-13-45,2-1 0,1 0 45,-1 1 0,-1 13 0,0 1 0,1-14-45,1-2 0,2 0 22,1 1 1,1 14-1,0-3 1,-1-18-23,1 24-45,13 0 0,0-6 331,-10-30-556,9 3 0,2-3 90,-4-22-629,12 49 809,-12-60 0,8 25 0,-7-21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18.27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73 1 7533,'-27'0'-1529,"-5"0"1349,29 0 180,-8 0 90,11 9 90,0-7-270,11 7 449,2-1-269,12 3 90,10-1 0,13 16 0,14-13-135,0 4 0,2 2-45,11 2 45,4-7 0,-2 0 45,-7 5 45,23-8 0,5-2-403,-47-4 1,3 0 357,21 3 0,19 1 0,1 1 0,-15-2-619,-11-1 0,2 0 565,0 2 0,15 3 0,6 0 0,-5-1 0,-15-2-81,5-1 0,-1-1 45,11 1 0,16 2 0,1 0 0,-16-4-45,-6-3 0,0-4 81,-9 1 0,14-1 0,4-1 0,-4 0 0,-14-1-36,8-2 0,-1-3 17,-5 1 1,14-3 0,5 0 0,-5 0 0,-14 2-18,9 1 0,-1 0-18,-8-1 0,14-1 0,5-1 0,-4 1 1,-13 2 61,14 0 1,1 1-9,-14 1 0,14 0 0,4-1 0,-4 1 0,-15-1-36,8-4 0,-1 0 54,-11 5 0,11 1 0,5 1 0,-5-1 0,-13 1-54,6-3 0,-1 1 22,11 2 1,16 1-1,-1 0 1,-15 1-23,-10 0 0,-1 2-45,9 0 0,15 2 0,0-1 0,-17 0 90,-12-1 0,-2 0-158,6 6 1,13 3 0,-1 0-1,-14-2 68,-11-5 1,-3 0 44,9 6 0,8 2 0,-5-5-1553,4-9 1,-5-3 1507,-16 6 0,-1-2 0,12-7 0,-6 1-45,-8 6-90,8-7 405,-21 9-764,-14 0 1169,-13 0-630,-11 9 0,-11 2 0,-2 8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18.64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98 1 7533,'-38'0'0,"14"0"0,13 0 0,0 0-180,9 0 90,-9 0 90,11 0 180,0 0 90,11 0-180,13 0-1,46 8-268,-25 3-46,6 6 0,-2 2 45,-6 5 90,-6 13 0,-4 4 0,-6-2-90,-33 17 0,-10 3 90,-5-2-589,-16-6 1,-4-2 0,-10 3 0,-22 3-1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19.94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49 0 7533,'-13'0'-1350,"2"0"1171,0 9 538,8 2-89,-7 8-90,10 9 0,0 2 90,21 25-180,-15-4 0,19 2 0,3 2-270,-9 14 180,7 0 0,5-4-540,6-16 270,-10 13 0,-5-62 270,-22-11 0,0-16 0,0-3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20.12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73 19 7533,'-27'-8'-990,"-5"6"1350,29-7 180,-8 9-450,11 0 0,11 0 0,2 0 179,22 0-448,3 0-181,43 0 180,-14 9-135,-9-5 0,-1 2 135,11 14 127,2-1 1,-36 0 0,-9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20.27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25 96 7533,'-14'-30'-270,"4"11"360,20 2-450,4 6 180,21 1 0,2 1 180,44 9-90,-14 0-569,14 0 1,8 0 523,-22 0 0,0 0 90,8 0 0,-2 0 45,-13 0 0,-7 0 0,-2 0 0,8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20.45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73 0 7533,'-13'30'-810,"-9"-3"720,20 1-180,-9 2 270,0 8 0,8 0 540,-7 26-360,10-19-270,0 53 180,10-51-630,4 25 540,-1-41-180,9-13-89,-19-18 269,7-10 0,-10-18 0,0-2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20.67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1 184 7533,'0'-30'0,"11"2"0,-9 9 90,9 0-90,-11-1 180,11 1-91,13 0 91,3 0-449,29 8 179,-5 19 0,1 6 180,-18 21-180,-23-4 0,-11-2-1069,0 8 1069,-11-7 90,-13 17 0,-13-16-180,-4 2 0,1-3 0,5-14-180,-40 19 180,69-44-89,-15-1 269,32-10 0,2 1 0,11-1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21.08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73 280 7533,'-10'30'-90,"-4"6"180,-10-15 0,11 15 90,2-14-1,11 14-89,0 2-90,0-6-90,32 30-269,-13-20 359,16-1-90,-14-7 0,-18-32 0,8 7 0,-22-43 90,-2 8 180,-12-64-90,1 18 0,11-24-946,2 28 856,11 12-3079,0 18 3169,11-9 0,2 15-937,33-29 757,-16 35 90,26-19-180,-8 26-90,25 8 90,-19 11 736,2 20-646,-42 1 0,-4 24 0,-10-13 0,0 23 2979,0-6-2799,-21 0 0,5 7 224,-17 1 1,-1 2-225,12 8 732,-12-3 0,3-5-642,26-27 180,5 13-450,27-32 180,26-3 0,7-4-900,15-6 542,4 1 1,1-2 0,0-7 0,-27 3 0,-1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2.2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292 103 7533,'-33'-10'-630,"2"-5"450,19 13 180,-7-13-270,7 13-89,0-5 269,2-1 359,10 6 91,-10-13-360,8 13 180,-7-13-180,9 13 90,-10-5 0,8 7 90,-8 7-180,0 2 90,8 8 0,-17 15 0,17 5 0,-8 6 180,10 14-181,0-19 91,0 27-360,10-27 270,30 18-180,-11-35 270,50 2-90,-41-23-90,5-8 90,-14-9 0,-17-2-90,0-13 0,7 13 90,-17-5-90,8 6 90,-10-14-270,-19-4 180,14 0-90,-14 12-90,9 9 0,8 13 180,-8-6-89,10 8 89,0 0 0,19 30-180,-14-7 90,24 49 0,-27-40 180,8 46-180,-10-53 360,-10 45-360,-2-47 270,-48 24-180,29-35-90,-57 10 180,50-12-540,-34-1 450,36 6-360,-5-13 90,29 6-270,12-23 271,22-4 269,21-23 0,2 6 0,8-6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21.89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243 108 7533,'-27'0'0,"-5"0"-540,18 0 360,-10 0 90,11 0-90,-9 0 0,9 0 180,-1 8 0,-7 11 90,7 3 360,-10 31-450,11-18 450,2 45-360,11-35 180,43 36-180,-22-47-46,26-9 1,6-5-45,-8-10 0,7-15 0,-1-7 0,-8-11-45,-8-15 1,-3-5-46,-5-12 180,-3-37-360,-13 41-45,-26 1 0,-13 2-405,-37-2 720,-2-14 0,-11 56 0,40 19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25.12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183 117 7533,'-13'10'-720,"2"7"630,11-15 0,0 6 180,0-8 0,0 0 0,0-8-90,0 6 90,11-15-270,-9 15 270,20-15 0,-9 15 0,22-7-90,-19 1 180,38 6-180,-35-7 180,48 18-180,-37-7-90,37 6 90,-48-8-180,45-8 90,-45-3-180,16-8 180,-24 0-90,-1-1 90,-7 10 180,-3 1-180,-3 18 360,-61 1-270,29 10 270,-56-10-270,50 7 90,-37-14-90,57 5-180,-65 1 180,75-7 0,-64 15-90,56-15 90,-27 15 90,11 2 360,19 2-450,-5-1 180,10-3-90,8-7-180,3 10 180,3-9-360,19 6 270,-9 2-450,43 53 450,-23-24 0,-8-3 0,-5 0 0,-9 4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29.70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73 59 7533,'-24'-9'-1350,"0"7"1620,10-15 90,3 15-450,11-6 360,0 8-180,11 0 180,13 0 0,35 0-90,-16 0-46,12 0 1,1 0-135,-8 0 0,18 0 0,2 0-90,2 0-135,-6 4 1,-1 0 44,4-2-810,24 6 810,-50-8 180,4-8 0,-31-3 0,-4-8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29.9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122 0 7533,'-27'30'-900,"-5"-2"-2686,7 25 3676,9-17 437,4 16 1,3 3-438,9 2 82,0 35-262,0-43 540,10 41-540,-7-42 90,13 4 0,0-5-270,-10-22-179,15 1 359,-10-37 479,-8-17 0,18-1 0,-7-10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30.22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39 19 7533,'-27'-10'180,"16"2"-1,24 8 1,22 0-270,24 0 90,-5 0-90,16 0 180,21 0 0,-31 0-405,12 3 1,1 2 314,-11-3-180,-11 1 0,0 2-270,-3 4 450,-10-7 0,-14 7 0,-13-9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30.53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98 422 7533,'-27'-19'-990,"-6"0"900,20 0-180,0 0 1,2-1 269,11 1 90,0-8 89,0-3-3660,11-17 3660,2 6-1296,43-31 1117,-13 35 0,17-7 0,-25 35 0,-11 9 0,0 0 2750,11 26-2660,-19-11-90,16 46 0,-29-26 0,-14 46 0,6-45-90,-38 43-90,37-54 1940,-26 28-1760,29-40 0,-7 4 0,-1-17 0,-2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31.17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25 173 6813,'-13'-11'-180,"2"-6"180,11 15 270,0-15 0,21 15-180,-15-15 180,58 6 0,-10-17-315,3 12 0,4 2 135,31-7-360,-22 11 0,-3 3 360,-8 7-540,-1 0 0,-6 0 270,-30 0 180,21 0 0,-54 9 0,-3 2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31.60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146 461 7533,'-38'-9'-540,"14"7"540,13-15-180,0 6 90,-13-8 0,8 0 90,-6 0-90,22-1 180,0 1-90,0-34 0,0 16 180,11-44-270,3 48 90,10-29 90,0 47-270,11-19 90,-8 32 90,-3-7-90,-13 18 180,-1 10 90,-7 45-180,8-26 90,-11 33 90,0-33-180,0-6 180,0 13-180,0-24 0,0-2 180,11-2-180,2-6 180,33-9-180,-17-4 90,49-51-90,-45 25-90,7-8 0,-2 1 90,-20 12-540,58-39 270,-66 45-449,33-25 719,-43 40 0,11-15 0,3 6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22.77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1 250 7533,'0'-39'-900,"0"1"450,0-1 271,0 1-1,0 8 180,0 2 0,0 18 0,0-7 0,0 7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23.25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266 0 7173,'-13'9'-90,"-9"1"-360,20 10 270,-20 16 0,9-4 270,-1 23-90,-7-15 90,-3 41-90,-3-25 135,3 11 0,2 0-135,6-13 180,-16 25-90,29-71 90,-8-16-270,22-20 180,13-30-270,-8 4 270,27-18-270,-27 31 180,19-39-90,-11 24 90,1-35 0,-12 48 0,9-1 180,-20 33 0,9-6-180,-11 15 90,0-7-90,0 26 180,0 30-90,11 15-90,-5-11 0,1 0 90,7 13-180,7 0 90,-7-28 0,10 20-90,-11-20 90,-2 25 0,-22-39 0,-24 23 0,-5-22-270,-30 14 270,19-27-810,3-27 810,23-15 0,15-26 0,10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2.8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539 34 6453,'0'-17'-90,"0"8"360,-10 1-180,8 8 0,-17 0 0,7 0 0,-10 0 90,-9 0-180,-2 0 270,-29 15-270,4-3 360,-25 27-271,25-18 91,-4 26-90,29-26-270,11 35 270,12-34-359,39 56 89,-3-44 180,13 14 0,4-1 0,7-13-45,-14 2 0,0-2 45,7-13 90,-10 27-90,-2-27 90,-38 33 0,12-23-1,-72 33 1,36-34-90,-41 11 0,20-32 0,6-1-179,-16-23 179,36-5-630,-3-29 360,38 19 180,3-18-450,10 22 540,9-1 0,3-5 0,9 6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32.75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96 6993,'24'-11'540,"-10"2"-450,18 9 90,-5-9-91,32 7-930,-8-15 751,19 7-90,-8-1 135,10 2 0,4 1-45,4 6-135,-8-2 0,-9 0 315,-37 4-135,-26 8 45,-16-6-180,-72 32 180,50-28 0,-32 16 0,-2-1 0,21-17 0,-17 9 0,1 0 90,21-11-90,-53 7 0,77-18 0,-31-1 0,50-1 0,3-6 0,13 15 0,44-16 0,-25 16 0,68-6 0,-65 16-540,53 3 540,-47 8 0,7 1 0,-13-1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33.35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170 433 7533,'0'-47'-1439,"0"16"1528,0-6-89,0 18 90,0 0-90,0-9 90,0-1-90,0-10 0,0 9 0,0-6 0,0-11 0,0 21 0,0-16 0,0 40 90,0 2-90,0 10 90,-11 35-90,8-19 90,-8 53-90,11-52-3302,11 52 3212,-8-45 34,8 39-34,-11-39 90,0 27 0,0-37 0,0 20 0,0-22 180,-22 14-180,6-23 360,-30 12-360,19-22 450,-8 5-450,22-16 3319,2 5-3319,22-14 90,13 7 0,3-1-539,40-14 359,-13 21 69,7-4 1,4-1 0,19 0 0,-27 3 0,1 1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54.755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219 500 8908,'-25'0'-720,"1"-9"141,11 7 211,2-6 549,0 8-264,9-9 816,-9 7-970,11-15 1111,0 6 0,0-8 368,0-9 38,0 15-295,0-21 355,0 30-433,-11-22 220,8 24-1433,-18-6-506,18 8-127,-8 17 1356,1-4 110,7 49 458,-8-26-525,10 24 0,2 4 596,-1-3-1955,0 30 1,0 4 2909,0-10-1334,0-20 1,0 9-1,0-9-242,0 28-173,-10-10 0,-1-5-149,5-20 176,-15 4-134,21-54 89,0-33-1,21-16-216,-15-10 450,15-4-360,-8-3 0,-4 1 223,-4-1-318,12-13 1,-2 1 2758,-12 17-2691,8-22 167,-11 9-130,11-28-112,-9 12 19,14-3 0,1-1 22,-12 1-84,11 11 0,0 5 21,-13 26 29,8 7-144,-11 78-2912,0 14 2932,0-5 0,0 2 84,0 26-488,0 10 0,0 0 261,0-7 179,-3-4 0,-2 13 1,2-14 125,0 1-78,0-9 1,-2 13 0,2-13 91,3 7-74,0 8 0,0-8 0,0-38-90,0 22 0,11-66-1255,-8-13 1512,8-13-180,-11-66-151,0 30 192,5-21 1,0-1-6,-2 5 23,3 18 0,3-11 1,-2 12 124,-5-20 257,2 18 1,0-10 0,-1 11 2131,-3-10-2595,0-6 1,0 8 33,0 45 2023,0-21-2135,0 60-25,0 18-33,0 5 184,-5 19 1,-1 5 92,4 15-1160,-5-1 0,-2 14 1,3-8 1109,4-21 0,1 3-42,-1 15 0,-1 15 0,0 2 0,1-15-235,2-7 0,0 1 254,-2 8 1,-1 15 0,-1-1 0,2-15-59,1-12 1,-1-4 23,-4 12 0,-3 6 0,3-15-43,3-8-173,-8-2 229,11-53-2288,11-45 2316,2 1-85,-5-13 0,-2-4 74,5-7-116,-11-15 1,0-2-155,10 2 94,-8 17 1,-1-5 71,5-4 1,-1-3 1165,-4-12 0,-2-1-564,1 3 0,0 1-594,1-1 1,-2 6-214,-10-14 602,8 32-389,-18 2-719,18 52 376,-29 69 0,27-8 571,-12 39 0,1 8-243,14-47 0,2 2 169,-4 26 1,0 11 0,1-9 22,3-19 1,0 1-41,-3 25 0,-1 12 0,0-10 235,2-22 1,1 0-161,1 24 0,0 11 0,0-13 21,1-29 1,1-2-267,2 17 1,0 9 0,-1-16-173,-3-5 210,0 32 2,0-85 180,0-28-201,0-15 63,0-20 1,0-5-82,0-22-539,0-10 1,0-1 660,0-1-22,3 25 0,1-8 1,0 9-328,-2-29 353,4 10 0,-1-2-6,-5 30 1,0 2-37,0-9 1,0 1-7,0-28 206,0 26-185,0 54-51,0 37-34,-11 8 165,9 16 1,2 5-118,-11 3 151,9 31 0,4 5-49,-2 1-735,0-11 1,0 15 0,0-10 669,0-24 0,0 0 0,0 25 0,0 12 0,0-11 851,0-22 1,0 0-901,0 18 0,0 10 0,0-13 38,-1-24 1,2-2-119,2 44 1,5-12 16,5-53 26,0 4-138,9-61-646,-19-53 1260,7 6-168,-3-17 0,-3-5 185,-1-5-276,3 27 1,2-8-1,-1 9 396,7-27-226,-2-6 0,0 0 349,1 15-25,-1-3 1,-2 4-576,-7 31 3029,7-11-3155,-10 89-50,0 16 104,0 31 23,0-6 0,0 12 1,0-6-67,0-9 1,0 3 71,0 2 1,0 11 0,0 3 0,0-8-487,0 24 0,0-2 447,0-13 1,0 4 0,0-3 26,0-17 0,0-1 1,0 4-87,0 8 0,0 9 0,0-2 1,0-13-47,0-1 0,0-3-16,0 17 0,0 8 0,0-21-215,0-19-15,0-1-77,0-54-2147,0-45 2241,0-9 319,0-40 1,0-8-77,0 46 0,0-1 124,0-17 0,0-9 0,0-1-61,0 4 1,0 0 0,0 6 61,0-4 0,0 3-115,0-29 0,0 14 2354,0 43-2241,0 17 204,0 11-204,0 19-2151,0 121 2151,0-40-839,0 2 1,0 19 0,0-12 838,0-25 0,0 0 0,0 20 0,0 12 0,0-10 29,0-18 0,0 0 1,0 22 0,0 12 0,0-9-30,0-10 0,0 0 747,0 4 0,0 7 0,0-5-563,0 3 0,0 0-99,3-6 1,0 5 0,2-9 47,2-8 1,0-3-35,-2 33 0,3-18 154,3-60 197,-11-61-131,0-19-200,-2-14 1,-2-19-1,-1 9-379,-2 17 0,1-2 252,1-11 1,2-16-1,0 0 1,0 12 27,-2 4 0,-1 1-9,3-1 0,0-11 0,1 1 0,0 12 46,0 6 1,1 4 129,-3-9 0,0-5 0,1 14-267,3 1 130,0-8 94,-11 76-1518,9 62 1409,-9-18-81,10 20 1,2 7 144,-1 17-13,0-9 0,0 17 1,0-10-49,0-19 0,0 2-49,2 8 1,1 16 0,0-1 0,0-16 333,-2-11 1,0-3 172,3 8 0,0 7 1,-1-5-485,-2 4 0,-2 2-520,-1 5 0,-2 8 0,-1-8 470,-1-2 1,-1-2-33,3-4 0,0 4 1,-1-21 70,-6-21-494,0-8 357,8-57 152,3-25 1,0-10-33,3-34-95,6 7 0,3-16 0,-1 11 641,-2 23 1,-2 0-563,2-24 1,-1-12-1,0 14-34,-3 31 0,0 1 153,2-33 0,0-14 1,1 14 1589,0 31 0,0 1-1720,0-14 0,0-8 1,0 21-292,3 24 12,-11 66 727,0 6-321,0 29 1,0 5 74,0 5-73,-3-16 0,-1 12 0,0-8-269,3-15 0,-1 2 260,-1 32 1,-1 15-1,1-13 32,2-28 0,2 1 109,-1 32 1,0 14 0,0-15-264,0-31 0,0-2 45,0 21 0,0 11 0,0-13-3,-1-26 1,2-2-168,4 50 0,0-4-91,-2-15 58,8-14 0,0-8-269,-9-25 780,9-50-1529,-11-32 1037,0-44 1,0-12 2,0 46 1,0-4-635,0-6 0,0-14 0,0 1 0,0 10 798,0 5 0,0 0 22,0-28 0,0-13 1,0 17 45,0 34 0,0 2-98,5-48 1,1 9 718,-3 43-412,18-1-769,-18 70 460,7 45-45,-20-8 28,3 6 1,0 1-102,-6 5 92,6 16 1,3 1 189,4-11-119,0 6 0,0 0 693,0-5-703,0-9 1,0 12-1,0-9 199,0 27-142,0-21 1,0 10 0,0-17 158,0-15 0,0 18 3234,0-82-3436,0-87 90,0 26-923,-3 8 0,-1-11 1,0 9 821,2-21 49,-4 9 0,1 5 18,5 13-191,0-11 0,0-1 135,0-5 0,0 13 0,0 2-90,0-2 38,0 30 64,-11-11-375,8 35 275,-18 78-375,18-15 514,-1 35 1,-2 3-155,-5-7-1165,10 9 0,-1-1 1244,-9-20 11,10 13 1,2-2 1847,-1-21-1684,0-7 1,0-3 221,0-12-206,0-10-65,0-21-89,0-37 11,0-3 91,0-33-137,0 29 3257,-10-27-3334,7 39 82,-8-48-52,11 35 107,-5-20 1,-1-3-26,4 0 22,-4-24 0,1-3 35,5 3-115,0-8 0,0 3 346,0 26-284,0-33-38,0 82-56,0 30 64,0 17-22,0 21 0,0 7-35,0 17 137,5 14 1,1 1-280,-4 0 226,5-28 1,2 8 0,-3-9-6,-3 18 55,7 3 1,1-4-101,-8-22 24,8-8 0,-1-6-170,-7-23 121,8-23-2224,-11-23 2241,0-75-56,0 47 113,-5-15 1,-1-1 52,3 10-29,-2-2 0,0 1 173,5 11-164,-6-6 1,1 2 2163,2 12-2201,-3-13 1,1-2 8,5 7-84,0-34 36,-10 40-254,7-15 329,-19 0-186,15-7 0,1-3 178,-7-16-78,1-8 1,2 3 16,7 25 53,-2-3 0,0 6 4,5 31 290,0-40-395,0 61 557,0-35-515,0 29 182,0-23-146,0 15-63,0-24 24,0 22 33,0-30 0,0 29 90,0-21-90,0 23 0,0-31 0,0 28 0,0-29 0,0 33 90,0-15-90,0 14-90,0-31 90,0 27 0,10-43-232,-7 43 77,8-36-197,-11 39 262,0-48 90,0 43 0,0-50-90,0 52 90,0-18 232,0 24-77,0-16 107,0 21-262,0-11 0,0 26-2217,0 0 0,0 9 2217,0-7 0,0 7 0,0 0 0,0-7 0,0 6 0,0-8 0,0 0 90,0-8-90,0-20 0,0 5-3392,0-40 3396,0 29-466,-11-56 405,8 44 2310,-7-52-79,10 53-2170,0-19-1,0 0 1,0 19-63,0-10 63,0 2 0,0 2 65,0 12-81,0-14 0,0 2 65,0 30-45,0-33 0,0 20 0,0-12 13,0-8-9,0 29 1,0-46-1,10 45-670,-7-35 605,8 29-397,10-58 130,-15 50 150,10-10 0,0 3-384,-13 23 500,7-38-184,-10 38 3969,0-12-3648,0-9 396,0-15-129,0-2 7,0-36 125,0 51-474,5-6 1,1 0 110,-3 6-183,8-25-133,-1 42 417,-7-15-261,8 21-452,-11-29 463,0 30 54,0-56 74,0 41-85,0-15 1,0-1 145,0 7 272,0-51-428,10 62 265,-7-43-318,8 53-410,-11-53 457,0 52-1,0-43-89,0 38 90,11-58-71,-9 49 245,4-12 1,-1 2-171,-5 23 454,0-50-449,0 60 90,0-33-180,0 39 189,0-16-109,0 17-45,0-6 12,0 6 46,0 1 1,0 1-1,0 1 0,0 6-9,0-15 90,0 15 14,0-15-91,0 6 1,0 0 89,0-6-89,0 15-1,-11 2-2159,9 11 2009,-9 16-28,0 12 63,8-7 144,-18 21-318,18-30 517,-18 30-519,18-29 2769,-8 21-2472,11-32 236,0 12-63,0-23-324,0 7 408,0-9-2587,0 0 431,0 25 1728,0-10 104,0 21 48,0 1 0,0-5 0,0 49 0,0-35 1124,0 16 1,0 0 1034,0-2-2114,0 15 0,0 1-45,0-5 0,0 4 0,0 1 0,0-8 0,0 7 0,0 1 0,0-5 0,0 9 0,0-1 0,0-17 0,0 18 0,0-2 0,0-25 45,0 21 0,0 2-45,0-17 0,0 8 0,0 0 0,0-9 45,0 4 0,0 0-45,0-13 0,0 17 0,0 0 0,0-15-355,0 10 1,0 1 354,0-6-7,0 14 1,0 3-8,0 0 2,0 3 1,0-1-11,0-18 46,-5-3 0,0-1-3171,2 0 3196,-8 14-2233,11-21 2170,0 27-216,0 24 224,0-12 4,0-12 1,0-4-73,0-10 60,0 13 0,0-1-53,0-11 139,0 2 1,0-1-62,0-14 313,0 43-300,0-5 310,0-23 1,0 2-316,0-11 0,0-2-5,0 6 1,0-5 2482,0 5-2482,0 14 0,0 1 14,0 7-31,5 14 0,1-1 343,-3-24-391,7 0 1,1-1-141,-8-10 133,8 10 1,-1-2-137,-7-14 147,8 16 1,-1-1-117,-7-17 175,3 13 0,-1 0 52,-5-22-7,0 39 92,0-32 2321,0 4-2318,0-2-97,0-13 71,0-25-347,-11 6-679,8-15-518,-18 6-443,18-8-316,-18-33 1546,18 7 586,-12-28 1,-2-7-148,1-10 157,-2-25 0,1-4 505,3 4-3,6 19 1,0-14 0,3 12 503,4 25 0,-1-1-243,-7-36 1,-4-16 0,3 13-354,7 33 1,1-1-318,-8-31 1,-3-14 0,3 15 92,9 37 0,0 1-89,-6-18 1,-2-9-1,3 13 52,3-5-105,-2 5 0,0 4 123,5 28-230,-11-52 32,8 52 67,-2-16 1,-1-3-16,6-2 28,-5-14 0,0-1-39,2 2 25,-3 16 0,1 0-71,5-21 64,0 21-54,0-35-44,0 52 2,0-50 128,0 51-104,0-62-10,0 42 65,0-6 0,0-1 33,0 3 2,0-7 0,0 2 12,0 16-93,22-41-262,-17 58-59,27-12-512,-29 14 797,8 0-381,-11 2 503,11-8-429,-9 12 351,9-46 203,-11 34 106,0-54 684,0 54-798,0-43 382,0 54-533,0-37 429,0 47 31,0-19-234,0 32-227,0-7-89,0 18 90,0 2 0,0 16 17,0 28 0,0-10 45,0 8 0,0 1-45,0 4 45,0 16 0,0 3 45,0 4-1043,0-12 0,0 11 0,0-7 1000,0-20 0,0 2-63,3 34 1,1 15 0,0-13-9,-3-31 1,0 1 35,3 32 1,0 14-1,-1-15-28,-2-36 0,-2-1 16,1 30 1,0 12 0,0-15-1,0 7 0,0-19 0,0 11 0,0-12-147,0 14 170,0 15 0,0 0 24,0-6-21,0-1 1,0-3 5,0-17-24,0-15 0,0-6 9,0-26-90,0-8 0,0-26 90,11-52-273,-8 15 171,7-36-106,-10-9-539,0 9 721,0 9 0,0-7-90,0 5 1,0-6 90,1-5 1,-1-7-1,-1 4-5,-3-5 1,-2-4 71,3 13 1,0-11 0,0 0 0,-2 13-72,-7-4 0,0 1 47,7 2 0,2-12 0,1 1 0,-1 16-61,-3 12 1,1 4 25,4-9 0,1-5 1,1 18-15,-1 22 2547,0-13-2526,0 59 279,0 28-87,0-2-194,5 25 1,1 6-47,-4 8-154,3-9 1,1 8 188,5 19 1,0 8-784,-6-14 1,-1 6-1,3-1 748,3-3 0,2 0 0,1 7 17,-4-8 1,0 10 0,0 2-1,0-5 1,0-11-288,1-10 1,-1-10-1,2 10 282,1 11 1,3 13 0,0 4 0,-1-5-1,-3-17-2,-1 3 0,-1-4 0,1-2 0,3 12 0,-1-2 0,-4-15 51,-6-15 1,-1-3-24,5 17 0,3 9 0,-3-12-66,-3 15 128,1 4 0,2-2 46,5-12 13,-4 9 1,0-1 35,6-17 49,-2 28-133,-11-54-7,0 2 23,0-14 2894,0 1-2942,0-25-967,-11-8-198,8-3 1207,-18-34-494,18 11 547,-8-47-43,1 37-37,9-9 0,-1-1 8,-19-3 1015,18-9 1,3-3 43,-11-8-1013,10-7 1,2-2 90,-1 36 0,0 0-881,0-19 0,0-8 0,0 8 642,0 16 1,0 1-13,0-43 1,0 3-10,0 15 70,0 13 0,0 2-8,0 7 23,-5 0 1,-1 3 107,4 14-62,-4-18 1,1-1 67,5 8-1469,0-14 0,0 0 1332,0 5-218,1-5 1,-2 3 255,-10 19-29,10-12 1,-1 2 4,-8 23-485,-1-59 378,8 59 223,-7-51-152,10 45 26,0-38-56,0 29-55,0-29 50,0 29 374,0-38-374,0 45 856,0-60-790,0 58-4,0-16 1,0-7 94,0-39-120,5 48 0,0 1 2750,-2-40-2750,8 26-206,-11 23 236,0-11 0,0-1-79,0 12 128,0-16 1,0 3-120,0 27 141,0-51 110,0 45-130,0-55 203,0 41-247,10-49-141,-7 52 928,8-28-1002,-11 25 181,0-19 662,0 16-675,0-22 0,0 31 1,0-39 141,0 37-107,-1-9 1,2-1 97,10 5-134,-10-14 0,0 2 60,10 21-277,-11-57 237,0 72-1,0-54 1,0 52 26,0-69-50,0 57 74,0-59-79,0 53 188,11-52-114,-8 58 80,7-48-144,-10 61 125,0-27-180,0 31 91,0-5 8,0 8 1,0-1-34,0 1-3561,0-9 3536,0 7 53,0-32 1,0 27 102,0-53-98,0 52-1,0-35 91,0 49-91,0-21 1,0 30 3391,0-22-3391,0 24-14,0-7 0,0 9-2159,-10 0-1,7 0-89,-8 9 1274,11 2 1065,0 8-1,0-9-89,0-2 0,0-8 0,0 0 90,-11 0-90,-2 0-1093,-1 0-1156,-7 0 90,18 0-180,-18 0 179,18 0 2070,-8 0 90,11-8 2070,-10-2-1171,7-1 764,-19-6-827,9 7-3522,0-1 3434,-9-6-201,19 15 124,-7-7-2069,10 26 2658,0-4-854,0 32 1007,0-13-687,0 19 1,0 4 684,0 7-702,1 9 1,-2 1 714,-10-6-613,11-6 0,-3-3-735,-18-10-426,18 49 395,-19-68-751,20 42 766,-9-38-232,0 32 216,9-21-78,-9 29 56,11-29 419,0 21-486,0-32 751,0 21-677,-11-30 3109,8 14-3091,-7-18-628,10 43 483,0-33 98,0 27 0,0 1 0,0-16 0,0 24 0,0 2 0,0-16 175,0 16 1,0-2-294,0-25 358,0 13 1,0-1-241,0-16 0,0 45 0,-11-47-58,8 45 112,-8-51-303,11 59 248,0-59-89,0 68 91,0-66-1,0 65 89,0-32 60,0 24-203,0-27 303,0 2-249,0-30 76,-10 49-9,7-34 9,-8 50 27,11-52-115,0 8 1,0 1-12,0-5-34,0 12 1,0 1 33,0-13 16,0 9 0,0-1-88,0-10-9,0 34-27,0-32 125,0-17 0,0-6 90,0-34-91,0-12 6,0-35 0,0 18 1,0-15 0,0 0-1,0 12 1,0-26 0,0 0 0,0 14-45,0-17 0,0-2 45,0 3-45,0-12 0,0-3 45,0-6-522,0 8 0,0 0 522,0-4-23,5-5 0,1 1 86,-3 12-24,2-8 1,0 4 26,-5 32-66,0-32-407,0 42 407,0-8 0,0 6 46,0-22-108,0 12 22,0-18 1,0-4-117,0-4 156,0-17 0,0 2 0,0 30 28,5-9 1,1 2 6,-3 20-50,8-9 0,-1 0-106,-7 12 194,8-52-80,0 61 730,-9-33-666,9 46-109,-11-37 17,0 44 67,0-26 179,0 41-372,0 2-2007,0 11 2449,0 25-333,0-4 506,0 23-539,0-23 180,0 13-179,0-15 179,0 68 2086,-11-45-2137,10 14 1,0-2-11,-10-18 9,11 14 0,0 2-48,-11-4 60,9 24 0,1 3-36,-9-3-805,8-17 0,3 12 0,0-9 768,-1 27-28,3-31 1,1 9-1,-1-9-70,0 25-713,3-8 0,-1-2 826,-5-3-1051,0-1 0,0-1 1034,0-4-406,0 8 0,0 2 444,0-3 74,-5 7 1,-1 1 92,3-6-110,-2 9 1,0 0 110,5-17-186,0 12 0,0 1 1030,0-15-1033,0 18 1,0 1-4,0-14-60,3-12 1,1 11 0,-1-10-121,0 22 123,3-21 0,3 10 0,-2-11-257,-5 20 272,9 9 0,0-1-192,-9-20 149,9 8 1,0 0-158,-8-12 135,7 8 0,1 0 22,-8-6 1,2 18 1,1 1 204,-6-6 222,4-2 1,2 0-403,8 2-183,2 3 0,3-1 108,8-8 70,-10-13 0,1-5 0,6-21 0,0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1:57.709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509 6223 3311,'-25'-10'2506,"12"2"-874,2 8-2867,11 0 494,0 0 4333,0 8-986,0 3-651,0 8 634,0 0-694,0 0-378,0 9 1071,11 27-198,-8-10-1104,7 4 1,1 0-1526,-8-2 275,8 34-131,-11-24 95,0-5 90,0 20-96,0-46 199,0 17-87,0-58 128,0-15-277,0-13 132,0-37-95,0 43 0,0-33 6,0 46 0,-11-12-327,8 17 267,-8-1-654,11 10 804,-10 1-1450,7 9-1207,-8 25 1870,11-9 697,0 37 328,0-21-179,0 58 565,0-41-714,0 49 1449,0-64 1116,11 20-1988,-8-42-725,7 6-601,-10-18-1794,0-18 2541,0 6 1,0-17 1,0 11 0,-10 7-1018,7-6 1118,-8 14-1639,11-5 4081,0 8-5084,0 0 1,0 8 2541,0-5 0,0 5 1137,0-8-3542,0 0 2060,0-8 345,0 5 2541,0-14 1,0 6-2542,0 1 0,0-7 0,-11-3 1879,9 0 752,-9-26-2813,0 23-268,9-30 539,-9 29-619,11-21 530,0 24 90,0-23 572,0 20-572,0-29 92,0 30 358,0-14-629,0 18 620,0 0-531,0 0 90,0-9-90,0 7 90,-11-16-371,8 16 287,-7-24-101,10 30 95,0-36 0,0 36 90,0-30-90,-11 25-528,8-17 909,-8 16-992,11-24 885,-10 13-708,7-15 535,-8 9-268,1-18 60,7 23 812,-8-21-924,11 33 824,0-24-605,0 13 344,0-23-445,-11 23 102,9-22 195,-9 31-813,11-31 736,0 31-119,-11-13-280,8 17 257,-7-9-397,10 7 766,0-7-434,0-17 617,0 20-439,-11-37-164,8 39 381,-7-13-568,-1-35 643,8 39-301,-8-38-210,11 41 129,0 9 0,0-34 74,0 29-101,0-37 312,0 39-248,0-48-118,0 43 120,0-68-39,0 58 46,-5-19 1,0-1 9,2 9-9,-3-13 1,1 0 37,5 13-85,0-8 0,0-1 0,0 11 44,-5-6 1,-1-1-4,4 8-131,-9-12 0,0 1-63,9 8 137,-4-25 0,1-1-2,5 10-12,0 3 1,0-12-1,0 8-394,0-21 338,0-7 0,0 0 52,0 9 42,0-9 0,0 1 122,0 14-146,0-4 1,0 8 2,0 39 64,0-35-5,0 48 0,0-39-1,0 28 60,0-47-105,0 36-8,0-8 1,0-1-28,0 6-28,0-14 1,0 0 27,0 13-33,0-4 0,0 0 23,0 8 13,0-36 1,0 39 14,0-40 1,0 38-2,0-55 0,0 44 101,0-20-90,0 3 437,0 19-430,0 4 1,0-3-445,0-46 98,0 15 3,0 11-1,0 35 0,0 16 14,-11-24-374,8 22 190,-7-38 261,-1 43-616,8-41 811,-8 52-1570,11-27 1659,-10 23-1263,7 0 1225,-8 2-1215,11 9-638,0 0 607,-11 0-811,9 0 1570,-9 0-1659,11 0 1160,0 0-763,0-8 3087,0 6 822,0-6 0,0 8-2063,0 0-90,0-8 2243,0 5-90,-11-5-1452,9 8-2854,-9 0 90,11 0-90,0-9 4306,0 7 0,0-15-2153,0 15-90,-11-6 51,8 8-51,-7 0 90,10 0 0,0 17 0,0-13 0,0 21 0,0-22 0,0 5 1491,0-8-1401,0 0-90,10 0 0,-7-8-112,8 5-1726,-11-22 1838,0 21 0,11-22-256,-9 15 2394,9-8-430,-11 8 444,11-6-2566,-9 15 1214,9-15-1329,-11 15 529,0-6 256,0 8-2393,0 0 429,11 25 1057,2 7 532,1 8 639,-3 5-375,-11-23-145,0 14 0,10-23 1226,-7 4 674,8-17-3402,-11-17 2148,0 4-128,0-23-225,0 14-293,0-14 0,0 14 1107,-11-5-1550,8 16 2194,-18 3-3700,18 16 1726,-18 12-746,7 0 417,1 34 538,2-20-104,11 39 724,0-31-114,22 31 992,-17-48-1684,38 18 73,-5-49-1213,2 3-600,-5-16 706,-14-9 557,-18-2 822,8-25 389,-11 21-200,-22-28 400,17 39 794,-49-22-900,35 33-847,-16-5-908,14 8-1011,-14 16 218,16-6-198,-24 35 1640,40-4 887,-7 32 1119,20-12-1670,4-3 1606,10-13-645,22-25-1125,-17-3 323,28-16-920,-30-12-288,8-26 421,-22 3 993,8-4-109,-18-7 1014,8 29 668,-33-54-123,6 52-603,-29-35-957,18 49-1259,-19-12-635,19 57 1354,-8-15-1267,22 38 1601,-9 26 304,20-23-128,10 0 1,5 0 0,6-2 0,27 17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2:00.525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49 1 22138,'0'10'-8123,"0"-2"5416,-11-8 5414,8 0-1082,-7 0-542,10 0-310,0 0-192,-11 0-581,8 0 507,-8 0 1,11 0 0,0 0-1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2:06.54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87 242 23563,'-14'10'-2043,"3"-2"1452,11-8 1182,11 0-183,-8 0-135,8 0-79,-11 0 42,0 0-236,0 9-1808,0-7 179,10 7 281,-7-9 1438,8 0 0,-11 0-90,0 0 0,-11 0-90,8 0 2409,-7 0 1,10 0-792,0 0-1528,-11 0 0,8 0 0,-8 0 0,11 0 0,-10 0 90,7 0-90,-8 0 0,11 0 0,0 0 0,-11 0 90,9 0-180,-9 0 90,11 0-90,0 0 90,0-9-2320,11 7 2765,2-7-832,11 9 387,-10 0 0,7 0 0,4-8 120,44 6-63,-1-15 1267,0 11 0,1 1-1545,3-6 546,6 2 0,0 1-141,-5 6-186,-4-2 1,-1 0 112,-1 4-208,-3-1 1,-4 2 1,-23 7-202,24-7 0,-3 0 117,-34 8-718,43-9 714,-54 0 97,-2 0-24,-11-9-2250,-11 7 2062,-2-6-563,-44 8 847,25 0 680,-56 0-636,45 0-22,-14 4 0,1 0 170,7-2 1090,-18 6 1,-8 1-976,17-3 0,0-1 326,-6 1 1,-1-1-538,6 0 1,3-1 49,-25-4-131,27 0 104,-37 0-252,59 0 165,-11 0-234,43 0 135,43 0-170,-11 0 231,27 0 1,5 0 20,9 0 45,11 0 0,1 0-45,1 0-4,2 0 0,4 0 34,-20-5 0,-4 1 10,-2 3 0,-3 0 9,-8-4 1,-8 1 121,-12 4-171,-21 0 0,-3-9-616,-11 7-1754,-11-6 999,-3 8 1201,-64 0-18,30 0 102,-13 0 0,-2 0 86,7 0-51,-31-1 0,-3 2 597,6 7 273,17-7 1,-11-1 0,11 1 525,-19 8-1289,10-8 1,4-2-79,16 1 22,-33 0 0,70 0 193,-2-9-951,34 7 984,54-15-42,-21 7-110,34 4 1,7 1 47,4-4-57,-14 6 0,13 1 0,-10-1-8,-21-2 0,0-1-7,25 0 0,11 0 0,-16-1 847,5-4-954,-1 6 0,-13 2-78,-51 3-126,24 8-402,-40-5-754,-25 14 667,-8-7 639,-50 10 176,15-10-16,-1 0 0,-5-3 80,-26-5-137,32 1 0,-8 0 0,7 0 220,15-3 1,0 0 223,-15 0 0,-7 0 0,10 0 199,-12 0-680,5-4 1,6-1-312,32 3-58,-11-6-165,43 8 513,10-9-635,25 7 829,-5-7 84,37 9-161,27 0 172,-11-8-118,-1 5 1,16 0 0,-11-2 169,-28-4 1,2-1-204,13 3 0,14 0 0,0 0 1,-15 0 347,-12 1 1,-4 0-384,14-3 1,7-1 0,-12 3 40,18 5-140,-30 0 0,-6 4-14,-21 9-967,5 8-176,-29 0-1805,7-8 1373,-31 6 753,-28-7 958,-4 1 67,-3-6 0,-1-2 72,-13-3 192,-8 0 1,-3 0 667,-5 0-199,20 0 0,-11 0 0,8 0-114,17 0 0,-1 0-518,-16 0 0,-9 0 0,10 0-463,-29 0 92,31 0 1,6 0 42,20 0 100,7 0 0,44 0 0,46 0 0,-12 0 0,35 0 0,7 0 180,4 0-180,-5 0 0,16 0 0,-10 0 1,-24 0 1,1 0 11,8 2 1,13 0-1,1 0 1,-13 1-110,-4 2 1,0 1 63,-3-2 0,12 1 0,-2 0 0,-12 0 3,-8 0 1,-4 0-55,36 5 0,-6-2-161,-23-6 226,17 7-151,-51-9 255,-9 0 88,-24 0 28,-40 0 19,14 0-87,-20 4 1,-4 0 185,-17-2-223,-19 2 0,-2 0 158,-1-4-239,21 0 1,-11 0-1,12 0 9,-10 0-13,-11 0 1,4 0 11,28 0-28,-32-8-326,64-3-411,5 1-216,44-8 76,5 16 1126,64-6-190,-23 6 0,10 3 0,-3 0-59,1-1 0,1 0 2,3 0 0,6 0 0,-5 0 161,5-4 1,-8-1 251,-17 5 0,2-2-50,11-3 0,7-2 0,-11 2 661,22 3-1061,-4-3 0,-10 1 90,-43 4 7,19 9-501,-65-7 385,-24 15-616,6-6 564,-24-1 1,-4-1-64,6 2 169,-28-1 0,-9-3-9,28-6 1,2 0 67,-11 4 0,1-2 124,10-6 0,0-2-248,-12-4 0,3-2 349,-22-9-409,24 6 1,4 0-300,2-5-67,43-1-1354,18 10-511,90 1 2545,-20 9-83,-9 0 0,11 0 0,-9 0 209,29 0-137,-17 0 1,12 0 0,-10 0 93,-27 0 1,0 0-72,18 0 0,7 0 1,-9 0 1627,29 0-687,-31 0 0,-6 0-1335,-8 0 107,-28 9-597,-27-7-455,-32 24 192,-3-22 816,-26 17 1,-6 1-155,-11-16 305,-14 12 0,0-2-51,11-14 70,-1 2 1,1 0 738,9-4-298,-6-8 0,6-1 238,37 5-758,-26-22-404,85 24 605,60-6-33,-9 8-162,6 0 1,3 0 36,-30 0 1,3 0 62,27 0 0,13 0 0,-8 0 99,-17 0 1,1 0-90,22 0 0,11 0 0,-18 0 663,4 0-812,-18 4 0,-8 0-154,-34-2 89,4 7-364,-33 0-2271,-11-7 2405,-35 15-28,25-6-221,-54-1 699,23 7-37,-5-14 1,-4-3 93,-22 8 174,8-7 0,5-2 2444,21 1-2731,-6-3 0,0-2 176,12-6-68,-27-8-676,43-1-639,70 1 677,6 8 524,42 5 1,9 4 55,-49 2 1,2 0-10,28-3 0,13 0 0,-11 0 58,-17 3 1,-3-2 193,29-1 0,2-2 48,-7-3 1,-2-1 373,-11 7 0,-3 0-484,-5-7 0,-6 1-237,16 8-182,-76 0-167,-43 8 143,21 3-40,-35 3 1,-7-1-90,2 0 190,-21-3 0,-3-3-4,11-7 188,14 0 0,-2 0 17,11 0 0,-1 0-97,-15-4 0,-1-1 109,15 5 1,1-2 39,-9-10 1,14-1-339,31 8 6,-4-20-298,87 20 0,29 8 535,-12-11-25,-18 7 0,10 1 0,-10 1 51,18-1 104,-10 0-50,-11 1 1,11-1-1,-7-1 148,-14-3 0,1-1-76,28 4 1,11 2-1,-20-3 1018,-21-7-1737,13 18 247,-77-7 87,-76 32-414,38-28 476,-35 16 1,-5-1-306,13-17 398,-17 6 1,-1-2-66,10-8 237,6 1 0,1-2 118,9-8-226,11 5 1,5-3 342,22-12-1116,-11 8 632,54-6-1694,2 15 1755,65-15-269,-8 15 401,20-2 0,3 0 47,-43 4 1,2 0-4,17 0 1,10 1-1,-4-2 475,10-3 0,-3-1-336,-3 4 1,-2 0 738,-11-4 0,-9 1-900,-11 4 321,-30 0-703,-69 17-249,12-4 377,-17-1 0,-17 1 0,9-2-96,-17 2 174,1-4 0,-17 1 0,14-3 15,-15-5 64,17-1 1,-15 0-1,13-3 6,32-3 0,1-1-54,-20 1 0,-11-1 0,13-2 345,-19-11-343,19 10 1,6-1 147,23-10-851,28 10-471,29 1 1037,30 3 0,10 4 284,27-1 13,-19-2 1,10-1-1,-7 1-1,-10 4 0,1 0 65,27-4 0,12-2 0,-10 2-8,-22 4 0,2-1 85,9-1 0,14-2 0,1 0 0,-12 1 411,-2 3 0,-1 0-537,1-1 0,12 0 0,-2-1 0,-15 2-194,-15-1 1,-6 4-19,28 4 0,-13 5-141,-42 1-941,-56 33-804,0-21 1744,-25-3 0,-18 1 1,8-4-326,-25-1-327,3-2 1,-18 2 0,16-6-560,37-9 1,0-2 491,-28 3 0,-12 1 0,12-2-331,30-1 1,-1-2 627,-25-5 0,-12-4 0,14 0-346,-18-5 38,1-10 0,6-3-1023,30 4 2433,33-12 1288,53 25-1602,45 5 0,11 4-97,-34 2 0,3 0-44,30-2 1,13-2 0,-9 2-51,-23 1 1,1 0 7,10-4 1,14-3 0,1 1 0,-12 1-211,2 4 1,2 0 149,-10-3 0,12-2 0,4-1 1,-4 0-1,-14 2-762,10-1 0,-3 0 822,2 2 0,13-1 0,-3 1 0,-20 2 98,14 3-196,-1 10 1,-13 8 603,-51 6 918,-9 12-871,-26-17 417,-30-4 0,-7-2 1493,2 8-1207,-30-9 0,-5-5 1557,11 2-1385,19-7 1,-4-4-65,3-1 0,1-3-153,-27-4-34,22 0 1,4 0-423,6 0-470,-14-16-394,89 13-633,-26-6 333,45 11 0,16 8 418,11 0 98,1 0 0,15 0 1,-9 0 24,-20-1 1,1 2 4,11 0 1,13 2 0,-1-1-1,-12 0 69,-9 0 0,-1-1 127,26 2 1,13 0 0,-13 0 207,-24-3 0,-3 0 28,29-5 1,-2 1-651,9 1 34,-51-5-527,-11 8 436,-110 0 1,16 0 119,1 0 0,-14 0 0,10 0-24,-30 0 105,21 0 0,-12 0 0,13 0 68,-19 0-51,-5-4 1,3-1 435,33 3-415,-4-3 0,9 2 61,34 3 67,1 0-180,48 0 90,42 0-90,-26 0 24,10 0 0,5 0-118,22 0 87,6 0 0,3 0-3,-35 0 1,2 0 19,13-3 0,8 0 1,-10 0-91,24 1 40,-19-3 0,-7 1-170,-27 4 210,-28 0-89,-23 9-190,-52 1 0,-13-1 50,3 4 133,0-3 0,-15-1 1,11-2 74,27-6 0,1 0 27,-21 1 0,-9 2 0,9-2 31,20-1 1,2-2-8,-43-3 1,5 0 65,29 2 439,-8-6-299,56-1-991,11 6-1947,86-14 2374,-43 15 344,43-2 1,6 0-162,-6 4 143,-13 0 0,13 0 0,-9 0-34,-17-1 1,1 2 66,9 0 0,13 2 0,-1-1 0,-16 0 1127,26 0 218,10-2 0,-30 9-977,-77 8-2772,-43-5 1952,-22 16 263,5-19 1,-13-3 0,8-2 74,21 2 1,-1-1-14,-34 2 1,-14-1 0,14-2 25,31-2 1,1-2-19,-26 3 1,-13 1-1,13-2 18,25-1 1,1-2 804,-26 1 1,-11 0-1,11 0-573,26 0 1,0 0-116,-20 0 1,-8 0 0,6 0 0,7 0 0,2 0-1,-24 0 1,1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06.03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267 5104 7689,'-24'30'2974,"10"-3"-915,-7-8-2049,-4 9 251,-1-7-636,1-1 191,15-3 344,-12-7 199,17 9-521,-38 9-810,37-15 863,-15 4-414,21-17-42,0 0 97,11 0-277,24-34 780,-17 8-74,14-25 1,9-18-1,-6 6 178,-15 16 0,0-2-947,11-18 1,7-14 0,2-2 0,-4 13 931,4 5 1,1 0-18,-4-2 0,6-10 1,-1 0-1,-3 13-332,4 7 0,0 5 257,0-3 1,2-3-1,-9 12-64,-7 5-445,-7 39 60,-36 25 213,-22 35 1,-5 10 185,-8 15-492,5-16 1,-9 10 0,5-8 462,12-17 0,-1 0 176,-13 23 1,-8 9 0,8-10 701,13-21 1,1-2-733,-1 11 1,-3 6-1,4-10 375,-15 19-385,15-12 1,2-5 17,5-21 473,-3-14-790,42-48 210,12-34 0,2-10 105,8-15-781,-1 12 1,7-11 0,-7 7 714,-14 17 0,1-1 8,18-20 1,10-9 0,-7 11 968,-16 23 1,2 2-1061,16-17 0,8-6 0,-5 12 701,16-11-766,-8 11 0,-2 9-54,-21 30-309,14 5 221,-51 38 173,-16 69 243,-16-27 1,14-3 1,-2 12-1,1-7-87,1-17 0,-2 1-13,-5 28 0,-3 12 1,3-11-2,5-19 1,0-1 1,-6 23 0,-3 11 1,6-12 187,9-24 1,1-3-121,-15 33 1,4-9-8,16-33-90,16-52 224,16-27-247,11-43 0,3-10 46,-11 41 0,2-2-873,11-36 1,4-15 0,-2 13 807,-5 28 1,1-2 43,6-13 0,5-15 0,1-2 0,-5 15 110,1 2 0,0 3-76,2-8 1,5-7-1,-4 9-122,-4 9 0,-2 6 9,5 0 0,4 0-305,-6 7 1,3-3 0,-2 5 374,1 3 1,3 2-985,33-18 0,-6 11 585,-33 32 1568,28 24-1828,-65 32 619,-34 43 1,-8 10-6,29-37 0,-3 4 7,-15 10 1,-11 13-1,-2 0 1,8-12 77,5-7 1,0-1 45,-5 8 1,-7 11 0,0 0 0,6-12 46,6-11 0,0-2 175,-9 10 0,-5 6 0,9-10 156,4 6 689,-13-30-1513,45-44 420,13-31 1,8-12-62,-2 9 0,3-2-230,11-14 1,4-6 241,-5 0 0,2-6 0,4-5-39,4 1 1,5-5 0,0-1 0,-2 3 30,-10 10 0,-3 3 1,1-1-1,6-3-22,10-10 1,7-7 0,3 0 0,-3 7-1,-10 13 230,2 1 1,1 6-385,3 6 1,10-6-1,-1 2 1,-13 12-108,17-19 42,3 15 0,-5 8 21,-30 22-359,12 14 9,-45 30 432,-18 21 1,-9 6-91,-16 19 500,5-8 0,-6 9 1,2-7 1063,6-12 1,0-2-1245,-8 14 1,-5 6 0,4-7-59,7-13 1,-1 0 93,-10 14 1,-4 7 0,7-8 42,13-15 0,1-2-245,-27 26 1,8-14 658,35-45-713,37-106 174,22 19-306,-15 20 0,3-9 0,4-1 270,10-2 1,4-1 0,-3 3-866,4-15 1,0 0 831,-8 15 1,4-3 0,3-2 62,-1 3 0,6-4 0,-2 1 0,-5 9-39,4-6 1,3-1-23,7-2 1,13-11 0,-2 2-1,-13 19-69,-19 24 0,-2 6-336,33-21 0,-7 8 566,-35 24-733,-7 21 328,-25 21 81,-51 51-74,11-8-543,-9-1 1,-15 11-1,6-6 754,12-11 0,1-1 26,-2 3 1,-4 6 0,0 0 35,0 0 1,0-1-1,6-5 65,6-3 1,1-2-33,-5 0 1,-4 3 0,8-11 4,-3-2 1222,31-44-1275,32-51 1,18-19 38,12-12-598,-8 16 1,5-12-1,-3 7 550,-10 14 1,3-1-20,9-8 0,9-13 0,1 0 0,-6 9 100,1-6 0,1 1-98,2 4 0,8-9 1,1 2-1,-8 13 1089,0 9 1,-1 5-1126,1 1 0,4-2 0,-6 10-427,22-5 841,5-4-659,-68 51 337,-34 32 0,-16 12-139,2 9-744,-8 4 1,-12 11 0,6-5 812,15-13 1,-1 2 89,-21 20 1,-11 8 0,8-8 656,18-20 0,0 0-549,-15 18 1,-6 7-1,9-11-147,18-27 0,3-3 31,-19 25 1,6-7-78,21-33 102,48-46-296,1-11 262,12-11 1,12-12-1,-5 5-49,-11 7 0,2-2-508,9-6 0,11-9 0,0-1 1,-6 8 504,-2-5 0,3 0 9,8 0 0,12-10 0,0 1 0,-11 8-157,-8-1 0,0 0 131,10 4 0,11-9 0,1 3 1,-11 12-3,-12 9 1,0 5-158,12-7 0,6-2 0,-9 12-94,0 14-129,11-3 79,-53 26 1999,-14 26-1569,-24-3 44,-15 23 1,-3 7-239,-6 6 156,0-15 0,-4 4 284,-1 13 1,1-7-578,-12-16 275,15 17 1,9-16 3148,29-46-3603,11 5 260,32-34 1,12-15 200,-4-11-885,14 2 0,17-12 1,-8 8 833,-18 16 0,2 0-15,2-2 1,8-8 0,1 1 0,-7 9-26,-2 5 1,1 3-117,9-8 1,7-4 0,-11 9 409,7-2-654,-9 18 1,-7 9 279,-29 18 214,-39 37 41,-17-4 1,-8 2-1220,0-4 1,0 2 1266,1 3 1,-2 0 505,-9-2 0,4-4-698,2 6-104,-6-2 0,1-6 346,15-15-10,6-4-692,35-29 371,57-35-180,-1 10 564,22-3 1,3-2-256,-3-6-106,-9 21 0,13-3 0,-13 3 37,-27 6 0,0 2 42,21-1 0,11 0 0,-10 3 1067,20-15-1196,-20 15 0,-2 3 41,-8 1-291,2 4 433,-53 17 651,-38 17-713,3-4-2,-17 8 0,-2 3 140,5-1-64,-5 0 1,0-1-66,8-1 271,-35 7-358,59-18 6,-13-1 126,75-26-121,33-5 41,15-16-319,-33 22 1,-1 2 314,19-13 11,-24 12 0,1 2-1066,35-8 1016,-29 2 0,1 1 46,-10 8 0,-1-1-19,3-6 0,3-3-969,33-3 0,-4 0 827,0-12 49,-17 16 0,-13 3 67,-43 7 1732,-76 18-1784,27 9 73,-37 1 0,-6 1-48,6 20 72,-19-11 1,-3-2 67,9 5-46,14-13 1,0-1-160,-12 0 95,21-7 52,20-3 662,55-16-570,17 6-268,54-6 125,-25-1 59,2 9 0,-3-2 1308,-9-15-1197,43 6-139,-60 0 528,38-6-617,-37 15 190,59-32-22,-65 28 457,40-29-320,-72 33-364,-5-7 11,-36 9 62,-34 0 25,16 0 224,-24 9-230,50-7 106,-4 7-113,31-9-217,46 0 321,1 0 111,31-4 0,6-1-123,5 3-9,-12-5 0,11-4 0,-9 3 1800,26 4-1805,-9-5 0,-5 1-205,-23 8 292,2 0 90,-64 0-11,-30 26-35,-26-11-63,6 8 0,0-1-9,-12-9-1879,8 0 1,1-1 1841,4-1-1504,-13 0 1337,46-11 175,35-11 0,27-9 0,23 1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07.64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97 115 7674,'-27'-32'1319,"5"-1"-1541,12 22-378,-4-8 777,1 8-207,2 2-1,11 18 387,0 2 448,0 42-510,0-8-99,9 44 1,4 7 75,3-2-1007,-2-14 1,3 15-1,-3-14 943,3 15-134,-6-29 0,1 8 1,-3-12-41,-7 1-147,9-8 1,0-8-250,-8-35 324,18-22 0,-18-14 1,8-24-1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07.89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0 7533,'0'39'2556,"0"-1"-2604,0 35 385,0-18-255,0 22 1,0 6 178,0 11-1021,0-21 0,0 0 941,0 13 458,0-10-647,5-24 0,1-1-126,-3 23 192,18 10-161,-18-55-203,29-63-181,-26-4 442,15-42 0,1-9-53,-17-6 94,4 19 0,4-11 0,-3 9 0,-3 19 0,0 3 0,5-31 0,0 1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08.09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88 7533,'10'-39'765,"-7"10"-134,19 9-607,-20 29 414,20 12-449,-9 34 151,5 19 0,-1 6-15,-9-27 0,0 3-745,6 20 1,3 10-1,-5-8 699,-9-15 0,0 2-86,9 16 1,7 17-1,1 1 1,-7-12 109,-7 3 0,-1 1-73,5-18 1,5 13-1,1 3 1,-2-6-1,-5-15 333,-6-6 0,0-5-439,18 33 0,1-12-136,-17-46-235,17-40-93,-22-27 603,0-39-109,0-3-1584,0-19 1666,0-2-27,0 13 1,0-2 0,0 22 0,0 0-1,0-28 1,0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3.1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369 291 7533,'-10'-25'-720,"8"6"270,-8-21 630,10 19 0,0-11-90,0 15-90,10 0 360,-8-7-360,8 5 270,-10-21-270,-10 27 180,-21-10-90,15 23-180,-51 30 180,57-15 0,-47 63-1,52-44 1,-14 54-90,19-49-3302,19 33 3392,-5-34-90,17 3 0,0-15 90,-16-2-539,42 26 449,-47-10 179,18 47 1,-40-45 90,-19 22-270,-21-22 270,4-14 0,-14 4-180,9-22-90,8-2 3032,2-31-3302,31 2-409,52-43 1,11 16 0,-10 14-1,1 1 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08.273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1 7533,'27'89'553,"-6"3"118,-21-15-1438,11 11 908,-10-37 1,0 2-330,5 3 0,-1 3 354,-5 2 0,0 3 75,5 28 0,1 1 63,0-17 1,1 4-286,0-6 1,1 10 0,2 0 0,0-10-56,9 5 0,0-1-47,-6 16 0,1 9 1,7-24-231,39-18-153,-31-1 116,14-90-211,-40-28 557,8-18 1,-1-20 0,-3 43 0,0-1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08.50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0 499 7533,'0'-71'847,"0"0"0,0 10 1,0 2-783,0 1 0,0 3 0,0-13 18,0 30-87,11 21 8,2 42-85,11 7 468,-9 45 0,-5 14-629,-4-38 1,1 5 343,3 16 1,1 17-1,1 1 1,-2-12-1166,-1 3 0,1 0 1052,0 0 0,2 12 0,1 1 1,-2-11 32,0 8 0,2 5 16,-4-21 1,2 15 0,0 7-1,1 1 1,0-7 0,0-12 36,3 2 1,-1-11-1,3 9-117,-1 9 1,1 16 0,1 3-1,2-12 1,0-24-265,5-22 1,1-10-159,23 38 5,-25-101 252,-10-34 0,-7-13 122,-5 20 1,-1-5-502,3-12 0,3-14 1,-1-3-1,-2 10 609,-2-11 0,-1 2-15,3-12 0,0-9 1,-1 10-1,-3 7 0,0 6 1,0-11-1,0 1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08.708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0 269 0,'5'-57'619,"1"-1"0,-4-23 419,20 26-986,-9 37 1160,12 44-1219,-1 15 257,0 35 23,-12-25 0,0 3 137,1 2 0,-2 5-339,-2 2 0,-2 8 1,2 6-13,0-4 1,3 7 0,0 4 0,0 0 0,-1-4 120,0 1 0,-2-4 1,1 4-1,3 12-146,-2-19 0,1 9 1,1 8-1,2 5 1,0 3-1,0 0 0,0-2 1,-1-5-1,-1-7 1,-2-9 10,4 24 1,-4-15 0,2 0 0,2 13-40,-1-18 0,2 12 0,3 7 1,0 4-1,1 0 0,-1-3 0,-1-7 1,-3-10-1,-2-15-82,5 37 0,2-14 30,9 4 0,7 3 0,-2-37 1300,-4-51-1593,0-53 1,-4-20 117,1-34-495,-15 26 0,0-19 0,0-2 1,-2 9 678,0 15 0,-1 6 0,-1-6-61,-1-13 0,-1-7 0,-1-1 0,1 8 0,1 6 0,1 6 0,-1 0 0,-3-4 0,1 0 0,-1-1 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08.90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0 7974,'0'55'2740,"0"5"-2209,0-11 1,0 5-3139,-1 3 1,2 3 3135,3 23 0,3 5-175,3 4 0,4 9-533,-3-19 0,0 7 0,2 3 0,0-5 254,3 4 0,0-4 0,3 14 4,-4-18 0,2 13 0,2 7 0,0 3 0,0-2 1,-1-5-1,-1-12-114,2 5 0,0-11 0,-1 0 0,1 8-120,-1 0 0,1 8 1,1 4-1,0 0 1,-1-3-1,1-9 2,3 10 1,0-6 0,0-5 0,-1-3 38,0 3 1,-2-5 0,5 3-40,2 1 1,2 9-1,4-12 1,5-33 459,53-47-845,-33-50 1,-8-25 450,-23 5 0,-8-11 0,-4-4 62,0-15 1,-4-6 0,-2 6-25,0 23 0,-2 5 1,-1-1 82,-4-2 0,-2 0 0,1-1-21,2 0 1,1-1 0,-1-1 0,-2-2 0,-1 0 0,-1 0 0,1-2 0,0 0 0,0 1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09.089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1 225 7974,'0'-96'2829,"10"17"-1160,15 30-962,12 49-1497,1 40 568,-3 37-2495,-11 19 2873,-7-42 1,1 7-280,-5 8 0,-2 8 0,2-3 142,11 7 1,1 12-40,-14-24 1,0 15 0,0 10 0,-1 3 0,-1-1 0,0-6 0,0-12-167,2 18 1,-1-12 0,1 15 216,-3-21 0,0 12 0,1 9 0,0 4 0,0 0 0,-1-6 0,0-10 0,-2-13 153,-1 7 0,-1-14 1,3 7-340,6 21 0,4 12 1,2-6-1,-1-23-86,14 5-524,46-49 140,-48-82 551,-11-9 0,-3-6 0,-4 6 0,-3-1 0,-2-10 0,-1-1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09.241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76 1 8156,'-40'70'2415,"7"21"-1409,31-21 0,4 6-3282,-2 11 0,0 4 2491,0-25 1,0 2 0,0 1-142,0 8 0,0 3 0,0 4-288,0 1 0,0 6 1,0 0-1,0-4 179,0 5 1,0-4 0,0 7 100,0-12 0,0 7 0,0 2 1,0-3-1,0-8 35,0 3 1,-1-7 0,2 7-187,2 12 1,1 11-1,2-3 1,3-13-1,8 3 1,4-6-1,-1-11 1,1 1 0,-1-1-1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2:24.96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6561 6566,'0'-22'6506,"0"-3"-4367,0 14-1070,0-9-427,0 2-215,0-11-31,0 0-167,0-10 1375,0-16-1604,0 4-28,9-11 1,4-2-146,3 0 13,1-4 1,1 4-92,-5 28-95,9-26 30,-20 49 124,9-4-356,-11 17-1001,0 34 1722,-11-17-499,9 62 569,-20-43-217,15 17 1,1 1 191,-18-5-298,10 0 1,3 1 427,-2 1 327,-4 7 0,2 1-909,9-6 418,-10-1 1,0-8-416,13-32 338,-7-12-1613,10-21 1856,0-68-60,0 29-164,4-15 0,2-1 43,8 6-102,-3-7 1,2 2 104,11 15-231,-7-3 1,1 3 1383,9 21-1930,-3-39 323,-2 63-688,-20-11 955,9 26-1537,-11 26 1708,-11-3-277,9 41 386,-9-22-51,0 23 1,0 3-73,-5-2-482,-1 10 0,-1-1 215,5-11 807,-9 7 1,1 1-950,13-8 265,-10-7 0,4-8-257,14-27 525,0-14-126,0-36 75,0-3-10,10-25-138,-7 7 18,7-4 0,2-3-85,1-14 79,-6-6 1,-1-8-124,6 5 1,-2 2-11,-9 16 0,1 1 20,9-14 1,-1 7-2523,-7 18 2698,8 0-241,-11 11 287,0 19-74,0 11-117,0 8-607,0 8 677,0 46 69,0-16-122,0 18 1,0 3 92,0-11-113,1 18 1,-2 0 15,-10-5-66,4 6 1,0-1 1578,-6-8-1732,2 40 213,0-64 3191,-2 2-3537,0-36-1161,2-53 1287,11 6 311,-1-23 1,2-3-2,10 1-31,-5-16 0,1 0-32,6 15 21,4-3 1,-1 1 109,-11 9 517,12 10 0,-2 3-744,-12 8 41,19-8-363,-20 42 239,9 11-1402,-11 20 1733,0 35-4,0-10-158,-5 11 0,-1 3 178,4 0-223,-9 8 1,0 0 259,8-9-231,-13 5 1,0-2 1352,11-21-1289,-28 48-408,31-74 381,-9-22-840,11-26 879,0-58-14,5 32 1,1-3-41,0-3 1,1-1 17,-2 4 0,4 1-94,13-8 1,-1 6-3,-13-5-33,18 9 0,1 3 600,-10 12-845,18-8-242,-22 42-348,-2 20 52,-11 12 1073,0 35 94,0-14-215,-10 23 1,-2 2 213,7 0-204,-11-6 0,0 3 240,2 28 67,-2-42 1,-3 0 372,-8 33-1073,-8-13 28,22-59-479,2-37 485,11 1 282,-1-46 1,2-8 323,10 10-687,-6-21 0,3 2 615,17 22-316,-2-14 1,-1 0 242,-3 14 50,10-2 0,-4 4-202,-20 31-260,17-4-414,-22 37 704,0 37-5,0-4 230,0 65-47,0-40-141,1 13 0,-2 1 263,-10-10-375,0 13 0,-2-1 464,-3-23-499,-1 16 0,1-2-187,3-25-85,-11 39 27,10-66-445,4-30 208,20-8 480,-3-26 0,0-5 100,6-4-17,-2-14 0,0-3-29,2 7 63,-1-10 0,0 0 72,2 9 185,-2-5 1,-3 1 64,-6 15-321,3 4 1,-1 6-65,-5 24 943,0-8-934,0 43 120,0 35-108,0-7 26,-5 30 0,-1 6-14,3-7-70,-11 22 0,-4 1-83,2-18 97,-1 9 0,-1-1-205,-6-17 214,13-1 1,-2-7-222,-12-28-338,12-17-298,2-41 850,14-28 0,5-6-100,5-18-499,-1 0 1,1-2 684,11-8-86,-13 31 0,1-8 1,0 7 13,1 15 0,1 0 126,6-47 0,5 7-237,13 31-378,-11-6 197,-6 56-913,-21 27 1234,0 11 235,-10 42-292,-4-25 68,2 18 0,0 2 49,-2-5-858,-8 13 0,1 1 893,13-8 471,-13-5 0,-1 0-346,9 1-324,-3-8 1,-3-3 121,-8-15-364,3-21-605,13-51 1016,20-26 1,4-6-31,-8-6-44,17-24 1,-1-2 97,-16 13-123,16-10 0,1 2 20,-5 23 124,-1 6 0,3 5 533,5 22 2067,-11-7-2848,-2 35-742,-11 35 947,0-3 103,0 58 14,0-34-7,0 51 78,0-45 31,-5 1 0,-1 1-130,3 2 228,-12 6 1,-2-2-577,12-12 156,-27 32-368,29-60 260,-8-64-62,11 3 104,10-41 0,2-6 34,-7 10 70,4 11 0,3-12 0,-1 11-168,3-18 112,-4 17 0,2-10 1,1 10 211,14-17-268,-10 7 1,0 5-72,8 20-217,-1-3-112,-11 37-40,-2 45 234,-22-1 21,-2 73 311,-1-49-40,2 9 0,3 0 63,6-3 53,-16 16 0,-5 1-26,5 1 120,-2 4 1,-3-4-110,0-24 234,-1 30-518,12-57-167,2-3 65,11-10 372,-1-50 1,2-21 109,10 20-113,0-53 0,2-2 3,3 41 7,2-22 1,-4-1 13,-11 19 86,13-1 1,0 5 27,-10 19-501,26-14-301,-29 49-206,7 28 463,-10-9 539,-10 53-202,7-36 47,-18 39-81,18-39 164,-19 36 119,9-44 257,-1 27-353,4-31-448,10 5 395,0-16-74,0-11-1390,0-20 1479,0-52 137,0 23-50,3-25 0,4-1-69,7 19-75,-2-11 1,0 2-258,2 29-352,7-26 1806,-18 50-1653,18-5-539,-18 25 580,8 28 99,-11-11 410,0 29-11,0-24 262,0 33-111,0-26-43,-11 42 518,8-45-518,-18 30-289,18-32-48,-18 30-263,18-45 190,-8 16-161,11-41 383,0-37 23,0 9 30,-11-36 103,9 23-154,-9-42 108,11 41-68,0-37 161,0 63-293,0-21 0,0 24-90,0 2 333,0 10-275,0 9-1451,0 17 1483,0-12 0,0 20 0,0-5 0,0 1 0,11 15-295,-9-23 81,9 21 1500,-11-30-1196,0 22-90,0-16 0,0 1 90,0 6-90,0-15 385,0 7-171,0-18 104,0 7-318,0-32 90,0 19-180,0-30 180,0 24-180,0-7 90,0 18 0,0-8 0,0 16 90,0-15-90,0 15 0,0-6 0,0 8-1694,0 0 90,0 8 1604,0-6 0,0 15 0,0-15 0,0 16 0,0-16 0,0 15 1694,0-15-90,0 15-1604,0-15 0,0 16 0,0-8 90,0 1-90,0-3 90,0 0-90,0-5 0,0 5 0,0-25 0,0-30 0,11-6-26,-4 0 1,-1-3-72,8-19 29,1 12 0,5-12 0,-2 9-193,15-28 85,-9 32 0,5-7 0,-2 15-358,14 9-450,15 0 94,-40 36-36,6 44 343,-22-18 690,0 79 144,0-56 87,0 50 7,-22-33-55,10 2 1,-3 2 427,-22 11-373,8 0 1,1-3 0,-1-22-630,-6-5 0,3-3-280,13-15 127,-24-7-733,40-28 1214,-8-51-61,22 15 160,-5-11 0,1-2 131,18-5-215,-7 10 0,-1 1 358,-1 1-204,27-19 478,-38 48-675,38-10-694,-38 32-488,17 2-349,-22 2 1783,11 32-351,-9-27-112,9 52 576,-11-42-559,0 62 704,0-43 299,-11 62 387,9-60-1443,-31 49-9,28-61 408,-38 27-813,38-39 479,-17-14-987,22-14 1153,0-64 113,0 37-104,5-24 1,1-2 215,-3 16-197,11-24 0,4 1 257,-2 21-184,0-19 1,3 3 898,5 28-1384,0-38 25,1 59-499,-12 0 328,-2 55 229,-11-8 428,0 45 16,-22 2-247,17-18 271,-17-6 0,1-2-358,16-3-1253,-16 8 0,-2 1 1619,7-5-598,-5 6 0,-3-3 307,-3-16-383,-19 8 249,30-35-449,-6-52 682,22 7 3056,0-56-2772,11 30 42,1 0 0,0-1-108,5-8-41,9-21 0,1 0 266,-8 23-128,2-10 0,4 9-121,-1 42-782,0-15 245,-10 43-893,-4 34 1093,-10-8 215,-10 63 85,7-50-90,-8 14 0,0-1 58,9-23 504,-31 59-477,28-55 1043,-27 23-1293,18-18-98,1 18 114,2-22-33,0 28 159,9-48 820,-9 21-807,11-33 115,0 7 216,0-9-1131,11-26 626,-9 11 421,9-47-286,-11 28 169,0-56 105,0 52-219,5-14 0,1 0-78,-3 13 554,11-13 1,4-2-465,-2 6-175,0-1 0,3 1-59,5 11-434,11-24 238,-19 48-524,17-13 229,-31 33 424,20 3-606,-20 21 970,9 32-27,-11-18 230,-11 19 73,-2 34 258,-11-28-399,12-18 0,0-2-47,-13 15 519,1-34-763,-11 14-299,19-32-347,-16-21-300,29-16 897,-8-23-56,22-17 279,-8 20-68,13-21 1,0-3 267,-11 5-148,16-12 1,2-2 317,-7 3-26,10-16 0,4 1-573,0 10-6,-7-1 1,-1 10-32,-8 45-330,7-18 164,-18 49-92,8 14 108,-11 3 399,0 48 53,0-35-85,-11 53 88,-2-53 36,-1 52 74,3-61-143,1 52 183,7-53-220,-19 28-328,20-42 325,-20 14-613,20-24 13,-9-2-822,11-11 1328,0-8-202,0 8 153,11-6-228,-9 15-446,20-6 264,-20 8-118,20-9 891,-19 7-884,7-7-90,-10 9-592,0 0 375,11 0 303,-8 0 243,8 0 400,-11 0-336,0 0-255,0 9 1140,0-7 592,0 7 90,0-9-1141,0 0-180,0-9 1320,0-1-89,0-10 0,0 1-1141,0-9-90,0 7 0,0-41 1321,0 26-180,21-53-1226,-16 44-3292,28-45 3198,-31 54 233,20-26-225,-9 40-335,11-4-247,1 15-95,-12 19-8,-2 5 3632,-11 32-2585,0-13-233,-22 32 86,17-22 327,-38 48-33,38-43 18,-22-2 0,0-1 164,19-10 214,-35 28-1035,29-47-98,-10 19 147,11-32-870,-9-2 141,20-19 1097,-9-11-159,11 0 102,11-40 342,2 40-139,11-49 14,-10 56 499,-4-31 425,-10 40-1079,0-29 176,0 30-297,11-14-195,-8 16 266,18-15-424,-18 22 316,18-22-395,-18 16 354,19-1-741,-20-6 823,9 15-881,-11-15 944,0 15 403,0-7-31,0-8 23,0 13-383,11-30 612,-8 21-639,18-40 812,-18 27-810,18-44-81,-7 36-3639,-1-14 3567,-2 13-154,10 4-76,-15 10 239,26 4-407,-29 26 97,7 1-175,-10 27 776,0-6-177,-21 51 6,16-27 163,-11 0 1,-1-1-242,4 1 433,-9-4 1,-2-3-353,5-13 501,-24 36-851,41-56 3986,-9 2-4031,11-28 358,0-8 103,0 0 19,11-51 247,-9 30-212,9-14 0,0 1 159,-8 8-207,11-25 0,4-1 180,-2 13-358,1-14 1,1 4 19,-5 31-275,9-24 164,-20 48-381,9 4-322,-11 20 427,0 42 175,0-25 8,-11 60 47,9-53 140,-9 14 1,0 1-39,9-12 76,-20 58 665,9-68-807,-12 42 350,1-55-732,11 11 308,2-35-393,11-27 655,0 2-14,10-14 1,2-2 86,-7 0-58,16-15 1,1-2 72,-17 16 138,10-15 1,3 0-84,-5 17 229,11-32-452,-10 51-372,7 11 39,-18 19-685,8 79 1093,-22-25-78,-1 20 0,0 3 264,-4-9-597,-1-4 1,1-2 647,3-7-235,-3-2 1,-3 1 521,-19 10 560,1-5-1239,12-25-167,15-34-679,10-17 1006,0-4 98,0-17-85,21-52 53,-15 30 38,14-11 1,3-1 62,-7 4-58,-1 20 1,5-4 340,9-17 0,-2 4-1843,-5-3 1255,-2 7 1,3 7 764,-2 26-1113,-16 17 183,17 3-417,-22 50 648,-11-6 123,9 30-3,-20 24-5,9-33 40,-4 6 1,-1 0 158,-9 3-223,3-7 0,2-1 543,6-2-439,-27 17-310,38-52 306,-17-29-976,22-24 934,9-20 0,4-5-41,3-14 57,0-13 0,3 0-4,5 12-60,-1-17 1,0 1 158,-5 15-309,9-4 0,0 3 2228,-11 24-2353,8-11 29,-2 52-571,-19 52 725,-3-15-84,-14 61 201,1-35-49,-3 12 1,-1 2-31,1-4-1618,-5 17 1,-3-4 1854,-3-35-156,8 17 0,3-5 100,2-35-270,-7 24-122,18-51 19,-8-46 164,22 7 76,-5-19 1,2-2 102,16-3-54,-1-12 0,0-2-190,-5 4 219,15-9 1,-1 1 3050,-13 17-3208,9 6 1,0 8 52,-12 33 174,17 7-840,-31 40 467,9 50 130,-11-25 133,0 35-49,-11-16 183,9-13-152,-14-4 1,-1 0 206,12 6 90,-15 0 1,-3-1-375,7-8 157,-30 42-306,30-63 515,-16 12-669,29-45 39,-8-48 199,11 9 108,10-26 0,2-3 160,-7 9-87,20-25 1,4-1 36,-10 21-42,14-17 1,1 1-9,-15 24 6,2 8 0,1 6-59,-9 19-486,1 30-663,-4 5 187,-10 66 908,0-32 147,-10 19 0,-1 1-37,5-17 24,-9 12 1,-2-1-5,4-16 170,-11 45 609,10-47 229,-7 11-1245,18-35 253,-8-10-1162,11-10 1084,0-18-100,0-36 157,9 4 0,4-4-22,0 1 0,1 0-1600,-2-4 1,2 2 1694,19-17-994,-16 26 1,1 3 1671,11-1-1264,-1 7 1,1 7-40,-2 29-564,-3 37 310,-14-1 361,-10 57 244,-10-38 324,-4 46-38,-10-54-199,0 34 295,0-46 2617,0 20-2278,-1-31 1216,1 4-2435,11-17 582,2-43-384,11 25 630,11-53-88,2 22 278,11-2-378,1-22 477,9 14-461,-7-1 845,8 22-1327,-21 21 135,-4 17-811,-10 26 1019,0-11 317,-21 55-160,5-43 69,-19 43 57,21-46 120,-18 12-326,27-25 916,-17-3-1542,22-8-478,0-17 1171,22-30 107,15-31-157,4 5 70,-12 28 1,-2 1 58,0-7-165,1 4 1,1 2 609,0-2-351,5 5 1,-1 5-524,-14 22-418,13 15-290,-32 24 1019,-10 65 487,-4-40-482,-7 13 0,-4 0 303,-4-13-255,-4 5 0,-1-1 153,4-18-51,-26 36 770,29-56-1294,-19 19-245,30-32-381,-5-10-44,21-5 1177,21-40 2,-5 18-59,6-9 0,2-1 53,3 7-41,2-7 0,-2 2 186,-8 18 196,45-29-89,-55 41-799,34 5-351,-41 19 452,9 25 186,-22-13 483,-24 64-151,16-54-121,-13 15 0,0 0 275,13-23-266,-37 37 460,40-47-576,-17 10-209,20-25-725,-1-25 496,4 1 208,20-23 566,15 1-218,-3 0 1,4 0-105,25-5-53,-16-8 0,0 5 0,5 26 249,1-8 0,-4 2-463,-15 19-139,53-19-561,-56 23 185,16 1-101,-24 1 794,-11 26 106,0-12 408,-11 37 37,8-36-20,-40 45-6,24-35-200,-37 20-23,40-25-57,-27 14-487,27-21-198,-19 14-117,21-18-136,-7-9-69,18-2 1091,24-34 153,-2 11-62,49-38-139,-28 29-76,10 2 0,2 1-172,-4 4-1568,29-5 0,0 3 2008,-34 13-790,20 5 1,-5 4-198,-40 8 142,15 16-376,-33 2 1349,-22 17-194,6-5 51,-51 14-187,24-14 127,-38 14-215,52-15 242,-47-2-7,66-2 2860,-44-15-3965,51 6 1452,-8-24-552,22 3 152,24-32 150,-5 22-448,58-22 220,-42 24-518,4 2 1,2 2 558,2 4-1195,37-12 666,-48 22-409,14-6-22,-44 9 244,-2 0-105,-11 9 1327,-11 2-212,-35 17-287,14-7-14,-46 15 157,27-15-209,-32 15 231,29-14 68,-24 5-1120,59-16 518,-24-2-185,41-9-271,12-17 1132,7 4-441,29-17 1,7-2-17,-2 5-62,20-13 0,3 0-22,-4 15-117,-12-7 0,0 2 142,6 15 44,-5-10-688,-35 25 99,-13 0 43,-11 0-33,-43 17 436,32-4 754,-75 23-731,54-15 91,-19-3 1,0 0-88,16 4 252,-14-8 1,1-1 19,27-2 238,-36 6-559,44-15-461,2-2 182,33-2 47,26-24 436,6 13-193,2-5 0,1 0 97,2 6-194,3-1 0,0 0 69,-6 2 32,-4 6 1,-2 0 142,-7-4-188,14 9-331,-44 0 190,-13 17 909,-24-4-418,-25 23 130,-2-14-71,-29 14 147,26-23-435,3 1 1,0-3 172,-6-9-171,5 3 1,2-2-898,7-3 436,-13-8-247,42 6 292,4-15 469,20 15-298,15-15 568,1 15-150,52-15-77,-21 6-1,21-2 1,2-2 163,-2-6-206,1 4 1,16-1 0,-16 0-334,2-8 204,-8 10 0,14 0 1,-16 3-873,-9 3 1011,18 1-251,-58 9-127,-44 9 524,6 1 7,-73 18-187,52-6-4,-33 1 1,-3-1 21,22-7 14,-21 7 1,-1-2 18,25-16-3,-3 9 0,2 0-197,20-11-161,-17 6 175,33-8-364,23-8 880,82-11-497,-17-3-124,-18 9 1,2-1 212,-6-1 0,-4 2-16,10 0 50,13-8 0,1 0-174,0 5 103,-8-2 0,-4 1-249,-18 6 416,21 2-217,-58 9-84,-17 0 168,-8 9 126,-69 2-229,53 7 85,-30-2 1,-2-4-37,16 1-15,-20 5 0,-3-2 107,4-12-61,6 9 1,1 0 140,-4-11-415,-24 15 500,51-14-425,15 6 227,28-9-208,53 0 115,-2-9 169,13-3 1,3-4-88,16-16-770,-12 9 0,0-1 754,15-15-22,-9 11 0,1 1 1,8-7 154,-30 10 0,-5 3 250,-19 10-379,-22 3 422,-13 8-758,-13 0 13,-65 25 275,29-10 39,2 2 0,-8 2 35,-35 13 0,0-2-1437,39-15 0,0 0 1406,-10 5 0,-6 3 1,4-4-20,-3-3 1,6-4 1415,-26 1-1337,15 0 1,5-1-163,12-9-9,8 6 5,36-9-31,63-9 30,-7-2 37,26-2 0,4-2 68,-1-7 18,-12 8 0,10-2 0,-10 2 20,18-10 81,-15 5 0,12-4 1,-10 3-54,21-5 44,2-6 0,-2 0-74,-17 8-2,-18 8 0,-6 2-161,-21 4 3569,-5 9-3426,-33 0-220,-2 0 1,-33 17 153,-27 5 17,17 8 82,-33-3-20,49-8-23,-21-4 1,-2-2 52,9 0 7,-12-4 0,1-1 26,22 1-33,-38-7-249,52 6 127,7-8-156,36 0 163,41-3 1,10-2 56,5-6 24,-4 0 1,13-1-1,-11-1 19,20-11-19,-23 5 0,8-5 0,-9 6-277,25 1 250,-15-10 1,0 2 55,1 21-284,8-21 430,-43 23-247,-7 2 120,-44 2-103,-35 23 250,14-12-170,-22 4 0,-2 2-5,7 3 72,-12-3 1,-1-2-54,5-4-37,5-1 0,2 1 253,7-3-241,-24 1-222,51-2 209,5-9-366,25 0 154,53-9 259,-22-2-51,21 3 1,3-3-96,-7-8 59,20 9 0,2 1-29,-8-1-5,3 0 0,0 2 126,-9 6-413,21-6 310,-53 8 239,-3 0-149,-22 0-42,-23 0-101,-6 0-201,-52 0 24,36 8 313,-28 0 1,-1 3-81,21 11 187,-32-3 0,1-2-172,34-4 197,-20 1 0,4-3-121,31-8-152,-32 14 208,52-15-31,45-2-22,19-12 0,7-4-111,-12 4 1,2 1-261,21-7 0,-2-1 333,-22 5 0,-7 1 1,21-8-174,20 2 0,-2 1-6,-29-3 27,11 10 0,-9 2 49,-45 1 399,-5 8-360,-24 0-18,-44 8-23,25 3 119,-17-1 0,-1-1 27,4 2-133,-10-2 0,-1-1 149,11 3-224,-4-6 1,1 0 105,17 4 177,-25 0-142,44-7 440,24 7-390,15-18 18,66-2 87,-33-8-25,13 4 0,1 2-152,0 0-28,6-5 0,0 2 16,-6 12-68,-9-5 1,-5 1-51,-16 8-14,14 0 207,-44 0-302,-2 0 501,-22 9 140,-13-7-369,-3 14 275,-18-14-437,-25 24 368,3-22-178,14 9 1,1 0 14,-24-11-35,22 7 0,4-1-345,4-6 203,-51 7 88,86-9 89,-21 0-464,46 0 400,21-9 177,22-3 0,9-4 26,-10-3 0,1-2-315,24 1 0,5-1 185,2-6 0,-4 1-8,-35 14 1,1 1-53,48-4 0,-5 2 165,-28 4-537,34 9 132,-86 9-227,-23 10 1036,-6 3-333,-73 14-1,40-14-265,-27-7 1,-3-3-57,14-2-1613,-29 0 1,0-3 1756,27-4-993,-28 1 1,2 0 216,28-4 397,-5-7 1,6-3-53,31 6 88,-10-21 180,65 14 248,48-8-72,10-1-2,-10 10 1,0 1 2284,22-2-2335,-22 0 1,12-2 0,-11 3 93,20 4-87,-12-5 1,12-3 0,-19 5 2607,-18 7-2807,45-7 24,-85 9 635,-14 0-524,-25 9-21,-23 1 122,-3 10-428,3-9 432,-9 5 50,28-13-225,-39 13 220,-15-5-56,13 0-77,2-6 1,2-1-74,17-4 81,-29 0 73,65 0-216,2 0 111,11 0-87,11-9 403,13 7-182,39-10 1,9-2 62,0 1-614,23-1 0,-2 1 614,-34 2-169,13 2 0,2 1-117,-2-3-365,-7 6 1,-4 0 186,-18-4 322,-21 18-332,-38 1 255,-62 26 112,32-21-37,-25 7 0,-3-1 110,10-8-47,-21 1 0,-8 0-595,27-8 0,3-2 500,3 1 1,2-1 776,-1-3 0,8-2-674,13 1-189,11 0 16,49 0 18,21 0 103,22 1 0,7-2-101,14-8 107,5 5 1,-2-2 822,-14-14-944,5 10 0,-4 1 54,-28-2-299,52 3 371,-81 8-224,2 0-459,-56 0 234,6 0 1414,-28 8-1012,20 3 1,-12 0 0,1-2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2:26.32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218 211 8713,'-27'0'-720,"5"0"360,22 0 270,0 0-90,0-8 907,-10 6-951,7-7 555,-8 9-467,22-17 513,-8 13-90,29-30 10,-16 21-67,40-24-444,-15 25 331,18-14-273,-22 24 179,-12 2-356,-15 11 123,-42 25 220,13-13 89,-22 5 0,-6-2-129,1-3 283,-45 14-177,50-27 100,-26-1-124,48-18-289,-13-1-276,64-27 573,9 5 11,10 2-113,-2 7 0,1 3-142,-2 14 176,10-11 1,-3 0-16,-22 15 75,31-6-20,-59 8-206,6 34 218,-24-17 222,-33 53 87,17-44-144,-39 27-50,39-32 79,-28-2-65,30-10-130,-7-9-369,20-9-104,3-18 313,22-6 250,3-4-96,17-5 1,5 4-53,-1 15 125,21-45 126,-34 66-195,-20-7 447,20 9-788,-20 9 12,9 10 85,-11 2 231,-11 24 282,9-22-356,-20 14 350,20-18-320,-9 0 458,11-8-313,0 6 86,0-15-215,0 15-25,0-7 0,0 1 1,0-3-1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2:27.09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1 154 8344,'0'-21'1016,"0"-5"-767,0 24-34,0-15-213,0 15 30,0-15 145,11 15-487,-9-16 742,9 16-714,-11-15 282,0 7 90,0-1-90,0 3 90,0 8-546,0 0 464,0 8-73,0 3 437,0 8-462,0 0 90,0 9 0,0 19 0,0-4 456,-11 54-43,9-56-386,-9 54-159,11-69 42,0 19 90,0-34-90,0-3 90,0-25 0,11-4-42,-9-10 51,9 4-12,-11 8 3,0 8 0,0-6 0,11 7-132,-9-9 190,9-9-15,-11 6-80,0-5-6,0 16 43,0-6 0,0 15 0,0-15 132,0 15-191,0-7 12,0 9-410,0-8 457,0 6 0,0-7 0,0 9-456,0 0-1,0-8 457,0 5 0,0-5 457,0 8-914,0 0 1,0-9 546,0 7 366,0-15 1,0 15-457,0-6 0,0 8-457,0-9 914,0 7 89,0-6-546,0 8-456,0 0-1,0-9 457,-11 7-448,9-7 776,-9 9-785,11 0-89,0 0 89,0 9 824,0-7 89,0 7-456,0-9-3,0 0 1,0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2:28.17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449 499 8212,'11'-29'385,"-9"-7"-81,20 14-316,-19-5 258,18 7-320,-18 2 334,18-10-260,-7 15 283,10 4-613,0 20-129,-10 34 472,-4-11-163,-10 38 382,0-29-285,-10 12 199,-4-25 270,-32 23-221,28-35 188,-47 24-472,57-40-121,-35 7-136,30-18-37,-12-1-27,12-9 77,-8-35 285,18 18 157,-8-45 40,11 38-34,-1-10 0,2 0 239,10 2-168,5-8 1,3 2 291,0 22-257,56-28-237,-64 51-141,53 3-159,-48 20-42,19 68 195,-32-36 175,-10 23 1,-10 0 193,-24-17-149,2 5 1,-2-2 21,-13-7-26,8-11 1,1-4 204,2-9 38,-46-12-519,57-20-256,-25-43 99,44 27 107,24-69 303,15 58-100,1-35 304,16 44-178,-27-8 158,30 16-96,-8-7 8,10 9-320,0 8-182,22-6 108,-37 15-161,20 19 150,-50 7 492,-3 40 42,-13-22-37,-18-1 1,-6-1-53,-8 5 21,-5-3 0,-2-3 51,-2-14-124,2-1 0,2-5 163,15-17-628,-51-19-227,78 2 312,-14-64 93,46 41 137,4-11 1,4 0-97,11 5 146,6 2 0,1 3 101,-4 4-72,15 6 1,1 5 167,-13 11-255,50 13-272,-69 13 4,5 49 160,-25-26 325,-27 12 0,-9 2-13,5-3-1387,-36 25 1429,22-33 138,-34 25 26,1-20-129,-15 3-180,35-30-287,2-17-269,19-8 109,-8-45 160,22 14 189,24-22 0,10-1 51,1 10-16,26-14 1,3 0 62,-16 17-8,19-1 1,2 2 209,-10 14 38,34-11-398,-42 35-292,-14 1 232,-24 52 460,-35 19-243,-5 10 68,1-12 1,-3-5-39,-1-15-14,-2 10 1,2-3 44,10-22 1647,-23 11-1767,43-28-594,13-41 439,24 15 136,3-34 1,18 21 0,-7-7-1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4.1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388 299 7533,'-43'-17'-450,"10"0"270,-8-7-90,17 5 90,-26-6 90,24 1 90,-15 5 0,10-6 540,-3-15-540,1 17 90,11-24-90,13 35 270,28 5-180,-14 24 180,24 63-180,-18-10 29,-1 5 1,1 19 0,0-11-948,1-20 0,0 1 828,-1 27 0,0 13 0,-2-14 45,-4-31 0,2-3-165,2 13 0,2 6 0,-3-10 120,-3 20-614,4-14 1,1-9 73,0-32 540,2 3 0,9-26 0,1-7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2:29.27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194 480 9954,'-27'0'-1440,"-5"0"1260,29 0 91,-7 0 89,10 0-59,0-8 1579,0 6-379,0-32 181,0 28 1,0-37 0,0 30 0,0-23 0,0 14 44,-11-31-1607,8 19 146,-18-31-203,18 34 195,-8-14-178,11 32 550,0-12-270,-11 14-932,9-8 1090,-9 8-990,11 3 1218,0 8-1560,0 8 1544,0-6-370,-11 41 223,9-34 953,-9 42-758,11-38 599,0 31-1017,0-20 1457,0 29-1547,0-29 180,0 29-313,0-12 158,0-1-182,0-4 157,0 0 180,0-13-180,0 22 90,0-24 0,0 33 0,0-28 0,0 44 0,0-44 0,0 35 0,0-29 0,-11 32 199,8-30-103,-7 28 110,10-38-206,0 37 0,0-35 0,0 18 0,0-16 0,0-6-247,0 31 104,0-28-111,0 37 207,0-38-1,0 29-44,0-30 0,0 39 0,0-36 138,0 53-90,0-52-132,0 52 91,0-53 42,0 24 0,0 4 2,0-11-24,5 18 1,0 2-109,-2-16 90,3 7 1,-1-2-96,-5-14 106,0 58-1,0-76 1,0 48 0,0-53 56,0 21 45,0-17-8,0 0 12,0 17 251,0-12-1,0 12 66,-11 0-145,8-4 91,-7 15 104,10-8-200,0-9 69,0 6-315,0-15 0,0 32-65,10-27-308,-7 44 243,8-44-330,-11 44 468,0-45 21,0 46 1,0-46-1,0 20 76,0 0 363,11-2-660,-9 14 622,9-18-699,-11 57 293,0-51-576,0 44 575,0-61 14,0-9 90,0 8 178,0-13-222,0 3 250,0-17-2204,0 0 575,11 0-215,-9 0-90,20 0-105,-9 0 1487,1 0 1,-3-9 0,-11-2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2:30.29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49 394 8863,'-27'0'-809,"5"0"359,22 0 0,0 0 450,11 9 1015,2-7-1064,55 7 6,-33-9 133,53 0-90,-47 0 0,18-9-266,-3-3 0,1-4 692,18-16-497,-9 6 1,5-3 448,-6-4 0,-1 0 77,-2 7 0,5-1-261,8-6 0,8-3 0,-10 7 92,-18 13 0,-2 2-116,31-14 1,-15 13-128,-53 26-5,-5 16 434,-25-5-362,1 13 1,-9-21-1,9 2 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2:34.24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0 8757,'51'51'1463,"-5"2"-2254,-1-14 591,-15-8 396,37 23-224,-37-31 0,26 13 0,-18-17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2:35.05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1524 998 8757,'0'22'3530,"0"3"-2323,0-23-604,0 15-276,0-15-140,0 15-79,0-15 580,0 7 442,0-9-2080,0 0 90,-11-9 179,9-2 745,-20-16-540,9-3 383,-33-26-498,6 14 385,-5 1 0,-2 1 420,-9-5-1646,-21-11 1,-2-3 1385,41 26 1,-2-2-156,-32-16 0,-15-8 0,12 7 134,26 10 0,1 3-91,-17-4 0,-9-1 1,12 5-2513,-8-12 2630,24 27 1,0 1-89,-23-13-21,26 23-170,-46-4 33,46 17 35,-5 0-42,26 0-57,22 0 1642,0 0-1378,11 0 3288,-9 0-3240,9 0 93,0 0-145,-8 0 90,7 0-90,1 0 0,3 0 0,-1 0 90,-2 0-90,-11 0 0,0 0 270,11 0-180,-9 0-90,9 0 270,-11 0 0,0 0-180,0 9 1039,0-7 1,0 15 0,0-6 0,0 8 90,0 0-90,11 17-158,-9 5 101,20 42-1109,-19-28 84,18 35-161,-18-56 136,18 11-315,-18-35 352,8-10-762,-11-10 848,-11-44-9,8 18-69,-18-53-68,7 44-1,-10-28 197,0 33-445,0-16 1205,-22-1-1442,27 14 569,-13 7-554,32 28 853,0 8-1083,43 8-21,-21 3 581,25-1 1,5-1-517,-6 1 489,2-4 0,6-3-389,43-3 495,-36-4 1,1-1-305,-10 5 1,-2-2 496,5-7 1,-8 1 247,-17 6-81,2-6 154,-42 8-130,-15 0-178,9 0-15,-16 0 0,19 8 0,-12 2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2:36.32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1500 1036 9832,'-35'0'-630,"-3"0"270,11 0 270,-5 0-90,19 0 360,-12-8-144,12 6-184,2-16 1247,1-18 229,-4 10-196,-32-61 75,6 49-827,-9-16 1,-4 1 271,-17 6-1415,-7-2 1,-5 0 1014,36 22 1,-4 1-426,-28-12 1,-13-5 0,12 6-429,28 11 1,0 2 348,-15-7 0,-7-2 0,13 9-849,7 11 154,-39-21 370,60 30 230,-11-21 76,43 23 1421,22-15-655,-6 14 1293,19-14-1591,-11 15 549,0-7-470,-11 9-171,9 0-372,-19 0-1295,7 9 997,-10-7 1746,0 15-370,0-14 100,0 14-266,0-15 270,0 6 89,0-8-1039,0 8 704,0-6-969,0 16 1,0-16 299,0 15 0,0-15 0,0 23 0,0-21 1130,11 56-1282,-8-41 126,6 35 1,3 6-58,2-18-16,-2 24 1,0 0-59,1-25-114,20 38-63,-28-58 305,16-10-770,-21-13 940,-10-52-138,-4 18-26,3-13 0,-2 0-39,-11 2-65,6-6 0,1 0 202,1 6-213,-7-11 0,3 1 798,14 17-758,-10-14 0,0 2-76,14 25 332,-9-43-69,11 55 346,0-11-176,11 26-904,13 26 286,-8-11 107,48 38-67,-31-30-231,47 14-299,-18-26 443,6-2 0,1-1-818,9-6 1263,18-2 0,-4 0-334,-38-2 113,10-3 0,-7 2-49,-38 3 95,13 0 75,-43 0-617,-24 16 1063,16-3-169,-13 14 1,32-7 0,0-1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11.16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73 269 8062,'-27'-11'-372,"6"2"548,10 1 353,8 6-211,-7-15 220,10 7 135,10-10-515,-7 1 867,29-25-691,-15 18 142,28-36-506,-18 47-103,-3-10 47,-2 25-854,-20 8 1388,20 46-311,-18 6 1,-6 15 0,3-2-1391,9 9 0,1 3 1418,-9 3 0,-3 9 0,3-1 8,7-3 0,3-1 0,-1-2 124,-5-13 1,-2-3 0,2 9-207,2-4 0,0 10 1,2 2-1,0-2 1,0-9 203,2 5 0,1-7 0,0 9-363,-5-11 0,0 10 1,0 6-1,0-2 0,0-6 1,0-13-80,6 24 0,-1-5 56,-6-11 0,-1 10 0,-1-5 0,-2-20-55,-3-3 31,0-14 0,-10-64 0,-4-26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11.43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20 9042,'-24'-11'1776,"10"3"-1295,4 8-1450,10 8 2485,0 29-446,-11 5-506,8 25-1536,-8 7 2090,11 14-775,3-8 0,2 16 1,-2-4-804,-2 3 0,1 8 701,4-28 0,3 14 1,2 6-1,0 1 1,-1-5-1,-3-11-194,-3 10 0,-3-11 0,4 12-40,4-16 0,3 11 0,3 6 0,0 2 0,0-2 0,-3-8 0,-4-12 71,-3 8 1,-3-11 0,2 6-118,5 3 0,4 11 1,0 2-1,-1-8 1,-5-17 79,-6-10 0,1-7-357,8 24 0,1-23 211,-8-48-1316,8-46 0,-1-27 1307,-7 21 1,-3-6 91,4-28 1,1-12 0,-3 5-1,-6 1 1,-3 1 0,3 8-1,-1 0 1,1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11.67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25 127 8587,'-11'-49'5030,"8"1"-3284,-7 27-1408,10 12 207,0 37-272,0 13 167,0 24-418,4 9 0,2 6 589,0-22 0,2 8-1446,0 1 0,3 14 0,2 7 1,-1-2-1,0-10 869,2 3 1,0-8 0,1 8-300,0-3 0,1 7 0,1 4 0,0-2 1,-1-7 301,4 10 0,-1-7 1,4 10-292,-3-11 0,3 9 1,1 6-1,1 0 1,-1-3-1,-3-8 233,0 1 0,-3-7 1,0 0-1,3 6-168,-2-3 1,3 6 0,0 4 0,0-2 0,-1-6 0,-4-11 154,1 5 0,-3-10 0,1 1-31,3 11 0,2 1 0,-2-5-2,0 11 1,2-5 141,9 3 0,-3-11-228,-11-24 723,5-119-1083,-21-13 475,0-1 0,0-7 0,0 19 0,0-1 0,0-9 0,0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11.87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71 8587,'0'-53'4220,"0"36"-2634,0 49-1021,5 22 1,1 9 236,-3 35-1998,2-21 1,0 4 1339,1-15 0,-1 2 54,1 13 0,2 8 164,-1-18 1,2 7-1,1 2 1,-1-4-329,-1 6 1,0-4-1,2 11 17,1-8 1,2 11 0,2 6-1,-1 0 1,0-4 0,-3-11-63,1 17 0,-3-10 1,5 10-84,2-14 1,4 10 0,3 5 0,0 0 0,-2-8 0,-3-14 39,-1 0 0,-3-12 0,4 5-88,7 9 1,6 8 0,0-5-1,-5-18-380,6 6 322,11-3 1,-43-100 0,0-18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12.09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0 250 8455,'0'-87'4082,"0"10"-2902,0 28-635,0 21-267,0 19 26,0 18 4,0 19-1671,5 18 0,1 8 2133,0-2 1,2 11-691,0 2 1,2 16 0,3 10 0,-1 3-1,1-3 1,-2-10-549,0-1 0,-1-9 1,1 3-1,2 14 488,-2-14 0,2 10 0,0 9 0,1 6 0,1 2 0,0 2 0,0-3 1,-1-5-1,-1-7 0,-1-10-377,4 28 1,-2-15 0,1-1 0,2 15 369,-4-22 0,3 10 0,0 8 0,2 4 1,0 1-1,-1-2 0,0-5 0,-1-9 0,-2-12 49,1 8 0,-1-13 0,0-3 0,2 10-176,2 6 0,2 12 1,1 4-1,1-3 0,0-8 1,-1-15-373,12 16 0,1-11 398,-11-12 1,0 1 0,3-22 1191,20-31-2017,-33-47 257,-2-36 651,-11-21 1,5 31 0,1-3-1,1-4 1,-1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4.8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44 394 7533,'-22'-17'0,"10"0"0,3 0-900,28 7 91,5-13 809,9 4 90,8-7 0,-17 1 0,16 1 89,32-33 1,-29 23-225,-1-3 0,-5 4 225,-23 19 0,15-16-180,-26 28 180,6-6-180,-9 8 450,0 23-360,0-2 449,0 51-449,10-30 0,2 38 0,0-42-180,35 33 180,-27-46-450,49 13 91,-33-38-91,26-38 180,-26 13 0,5-32 90,-20 23-540,-9-38 541,-2 36-1,-10-26-90,0 37 539,0 14 631,-10 11-810,8 11 270,-8 36-271,10-16 181,19 41-270,-4-32-90,44 24 0,-30-35-3662,50-5 3482,-60-24-89,38-9-91,-33-39 270,0 8-90,-5-11 0,-19 11 180,10 14-90,2-1 3572,0 10-2852,7 25-450,-7 11 359,0 31-359,7-21-90,3 27-90,2-36-90,-3 5-90,8-17 270,-15-8 0,17 0-450,-19-8 91,17-9 89,-15-2 0,8-21 90,-3 19-360,2-26 630,-6 34 90,13 5-90,-25 20-360,16 43 90,3-31-990,40 39 1080,-3-51 0,35 11 0,-18-23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12.48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 8455,'0'36'4087,"10"13"-8193,4 37 4671,-2-27 0,0 5-190,1 15 0,-2 6-364,-3-17 1,0 3-1,0 1 90,4 9 0,0 3 1,-1 1-214,-2 1-1,-1 1 1,2 1 588,4 5 1,3 0 0,-2-1-447,-2-5 0,-1-1 1,1 1 13,1-4 1,1 0 0,4 9-82,-3-18 0,1 7 0,2 4 1,1 3-1,1-2 0,-1-4-239,3 6 1,0-1 0,1-2 0,0 0 0,0 1 250,0 2 1,1 2 0,-1 0 0,2-5 0,1-6-312,14 27 0,2-9 1,-3-40 979,3-50-1279,0-50 0,-8-20 351,-22 9 1,-7-10 151,1-3 0,1-15 0,-1-6 1,-1 1-1,-2 11 74,-2 2 1,-3 8-1,0-12 30,1-2 1,0-15 0,0-6 0,0-1 0,0 6 0,0 12 146,0-8 0,1 11 1,-2-13-110,0 17 0,0-10 0,0-7 0,-1-4 0,0 1 0,0 4 0,0 6 72,0-4 0,-1 4 0,1 3 0,-1 0 0,0-1 142,0-3 1,1-2 0,-1 1-1,0 2 1,1 7-79,-4-22 1,1 7 0,5 23-60,11 17-76,2 38-397,0 34 2182,-2 13-1614,6 43 1,-2 14 13,-11-22 0,0 6-208,7-1 1,5 10-1,-1 3 1,-3-7 55,-5-1 0,-3-5 1,1 3 60,6 9 1,1 2 0,0 5-22,0 1 0,-1 6 0,1 0 0,-1-9 183,-2-11 1,0-6 0,3 8-237,1 7 1,2 12-1,2 3 1,0-5 0,-2-16-56,7 8 0,-1-8-14,-2-1 0,1 3 0,1-18 1976,14-14-2567,0-13-148,2-34 564,-10-21 1,16-30 0,-16-19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12.67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0 8332,'0'38'4143,"0"18"-4714,0 29 967,5-24 1,1 4-1193,1 15 0,-1 4 1038,1 10 0,0 4-155,-4-30 0,1 1 0,0 5 11,2 23 0,2 6 0,-1-4 335,-2-21 1,0-3 0,1 4-391,1-2 1,1 5 0,1 0 0,2-4 143,6 6 1,2-4-1,2-1-298,-1 2 1,1-1 0,2-5-152,7 14 0,5-11 151,4-22 0,0-14 1,-10-23-1,17-11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12.87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 1 8332,'0'66'4683,"0"11"-4861,0-27 1,0 5 545,0 9 0,0 6-1442,0 13 0,0 6 1242,-1-20 0,1 4 0,1 5-29,2 5 1,3 7-1,1 2 1,-2-4-96,0 9 0,0-3 0,1 12 142,-1-29 0,2 9 1,-1 5-1,2 3 1,-1-3-1,0-5 0,-1-10-218,3 24 1,0-11-1,0 12 55,-4-21 1,-1 11 0,1 6 0,-1 2 0,1-3 0,0-7 0,2-14-85,4 6 0,1-12 0,0 8-76,-3 11 0,0 12 0,0 4 0,1-6 1,1-17 32,8 6 0,2-8 101,-1 0 0,0 4 1,-3-12-1,-1 14 0,6-8 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13.05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146 0 8616,'-22'47'2657,"-4"10"-2776,-1 20-5479,5 19 5794,16-36 1,1 4 42,-1 3 1,-1 2-566,0 11 1,1 2 545,-1 2 1,3 5 11,8-1 0,5 8 1,-1-3-97,-3-18 1,-1-3 0,3 13-166,3-10 0,3 12 0,2 8 0,2 3 0,-1-2 0,0-5 0,-3-10 0,0 3 0,-1-9 0,0 0 0,2 8 1,3 9-1,0 1 0,0 0 0,0-1 0,0 1 0,0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3:33:16.8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533 441 7533,'0'-29'0,"10"-7"0,-7 14-630,8-5 360,-11-1 180,0-1 0,0-10 270,10-25-90,-7 28 90,19-35-270,-9 48 90,11-5 90,-10 20 0,7 42 0,-7 0 0,-2 30 0,0 6-90,1 13-1374,-8-7 1,-1 14 0,-2-9 1418,-1-17 0,-2 2-68,-5 17 1,-3 18-1,-1 0 1,3-13 22,4-2 0,-2 1-18,-5-13 0,-3 13 0,-3 4 0,2-6 0,2-15 18,3 2 0,-1-5-30,-9 21 0,-6 10 0,2-20 870,-6-7-840,1-7 0,-1-5-180,2-22 180,-8 33-180,22-55 1,2 19 179,11-23-630,0-1 540,0-1 3370,0-9-3280,0 0 0,-11 0 0,-2 0 0,0 0 0,-9 0 0,9 17 180,-22 4 89,-3 43-179,0-20-90,-7 20 360,7-8 0,-10-5-270,21-10 270,5-16-450,22-25 180,11 0-90,-8-8 90,29-3-180,-16-8 90,41-26 0,-28 20-90,10-10 0,0-1 90,-7 11-111,36-20 0,-20 16 0,14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2T03:34:49.7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58 11629 163303 76586,'0'-22'-1350'0'-463,"0"-3"1080"3306"463,0 23 270-3306 0,0-7 0 0 0,0 9 0 0 0,0 0 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2T03:34:50.24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77 11629 165966 76759,'13'-11'-1260'0'0,"-2"3"1260"0"633,-11 8 90-708-633,0 0-90 708 0,0-9 0 0 0,0 7 90 0 0,0-7-90 0 0,0 9-180 0 0,10-8 0 0 0,-7 6 270 0 0,19-6-90 0 0,-9 8 0 0 0,11 0 0 0 0,0-9 0 0 0,1-2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8.2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7533,'0'84'-720,"10"-31"540,-8 21-546,8-32 636,0-4 360,-8 4-90,18-7-180,-18 0-90,8 0-360,-10 0 450,0-7 59,10-11 0,2-1 0,10-7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5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86 7533,'-43'-10'180,"9"3"-1,3-1-1078,10-2 269,9 1 271,-7 2 718,16 7-89,-6 0 270,-1 0-450,8 7 360,-18 25-450,18-2 269,-7 43-89,9-33-450,9 16 270,13-29-179,40-3 179,-22-14-315,10-19 0,-1-5 225,-9-1-450,7-22 1,-3-4 449,-15 15 90,7-20 0,-5-1 0,-24 13 0,22-31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5.2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86 154 7533,'-33'-63'0,"11"14"629,13 32-179,9 2-90,-10 13-180,8-6 0,-8 16 0,10 2-1,10 14 271,2 18-270,9 3-225,0 17 0,-1 3-45,6 3 135,-1 19 0,1-1-854,7-22-1,-12 8 1,1-1 269,12-11 180,-3 22 360,-19-33 0,7-13 0,-7 6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5.4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70 7533,'-12'-17'0,"2"7"90,10-5-90,0 13 90,0-5 359,0-1-89,10 6-90,11-6-270,3 8 180,26 0-180,-23 8-270,32 16 180,-23-2-989,17 32 1079,-10-23 0,0 18 0,0-14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5.6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1 7533,'-31'0'-270,"-2"0"270,9 0-450,-5 0 180,27 0 0,-17 0 270,16 0-90,3 0-269,41 7 359,-12 2 0,30 8 0,-25 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6.2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56 198 7533,'0'41'-810,"0"-5"810,0-2 540,0-9-180,0-1-1,0-4-89,9 12-180,3-13 180,29 13-270,-5-13-3482,7-2 3482,-12-9-423,0-8 513,-7 0-180,-3-8 180,-1-1-270,1-31 270,-7 10-450,15-42 180,-26 32-2098,-3-48 2188,-12 54 748,-16-13 0,-4 1-658,1 20-35,-17-4 1,-2 5 303,9 15 257,-40 25-436,54-2 180,-11 20 2797,36 7-2977,2-17-2464,21 39 2464,13-39-117,5 8 0,3 0 27,11-8-135,2-4 0,0-5 45,-15-14-179,30-10 179,-37-14-90,-9 4 180,5-12-720,2-17 450,-5 9-260,34-25 620,-34 37 90,24 11-90,-26 19 540,27 53-361,-25-13 136,-1 6 0,0 1-135,-1 0 0,7 23-90,-9-51 2580,9 2-2850,-17-31 190,24-17-190,-23-4-630,25-28 630,-25 20-539,23-21 899,-33 31 182,24 2 267,-27 17 91,36 31-450,-31-10 0,60 34-540,-28-18-45,19-10 0,6-4-45,12 2 1,-15-11 0,0-4 0,25-2 0,12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2:39.7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551 956 7533,'-24'-24'-1260,"-14"-11"1081,24-1-91,-8-13 360,12-3 0,10-8-1430,10-8 1340,2-8-180,9 13 180,-14 10 0,-2 2 0,5 5 337,-20-24-337,8 53 241,-17 0-241,17 0 0,-8 0 0,0 0 688,8 0-688,-8-8 74,10-1-74,0-16 0,0 14 180,-28-4-180,11 22 179,-33 3-179,26 14 180,-36 10-90,31 1-180,-21 22 180,38-19-270,-17 35 180,15-26-90,-7 34 90,1-26-89,-1 34 89,-3-40 89,3 46-89,11-53 270,0 37-180,8-40 0,2 9-90,2-21 0,37-3 90,-23-14-90,25-10 0,-29-2 90,7-14-90,-16 15 0,-3-22 0,-12 27 0,0-18 0,-8 29 90,9-6-90,-11 8 0,0 31 0,11-16 0,20 56 90,15-47-270,38 24 180,-24-39 0,32-24 0,-34-6 36,26-43-36,-36 31 0,-7-44 0,-21 52 90,-55-22-90,16 37-90,-52 10 180,54 10-99,-9 22 0,46-4 0,-7 14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2:40.90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206 495 9811,'-21'-34'160,"-1"-39"178,1 30-3279,-1-29 2785,10 38 137,2 8 470,1-7-498,7 14 187,-8 2-507,10 2-118,0 13 272,-10-6 1192,-2 16-1426,0 2 456,-7 6-305,7 2 223,0-1 116,12 0-125,22-8 90,2-2-98,26-21 90,-24 10 0,15-26 0,-29 18 90,-2-28-90,-10 19 180,-10-18-90,-2 12-90,-19 8 0,7 4-90,3 38 90,11-10-180,20 27 0,11-21 180,32 21 0,-6-12 0,16 14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2:41.6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43 308 7533,'-21'26'-1529,"9"6"1349,2 2 180,10 2 0,10-1 0,11-11 0,3-7 90,36-8 90,-31-9-180,40-39 89,-42-1-2517,13-19 2428,-28 10-42,7 5 42,-16-7 0,6 7 270,-18-12-90,-51-5-180,17 21 179,-29 2-89,41 46-90,9 1 360,-9 46-270,17-13-90,5 13 0,8 2 90,23-4-225,5-7 0,8-5 45,44-13 0,-25-34 0,0-9 90,25-11-774,-39-19 0,-9-7 774,-7-5-471,-5-39 471,-38 54-550,-33-5 550,11 54 0,-38 28 0,34 18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3:04.768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207 137 12549,'-12'-10'-2677,"2"3"1754,10-1 1118,0 6-240,-9-13-338,6 13 273,-6-5-220,9 7 330,0-8 440,9 6 188,-6-13-519,16 13 193,12-13 558,-14 5-22,30 1-230,-23-6-206,10 13-223,6-6-277,-25 16-217,4-6 172,-19 5-318,0-7 98,0 0 229,-10 0-177,8 0 270,-27 8 94,24 1 586,-23 16-99,16-6-135,-19 36-182,16-30 16,-13 60-148,25-51-98,-11 23 1,0 4-145,9-14 45,-10 9 1,1-2-323,12-22-14,-8 38 176,10-39-112,0 18 148,0-30 104,0 12-44,0-12 38,0-1-49,0-3 129,0-7-45,0-6 97,-9 13 401,-3-13-156,0 5 281,-7-7-207,7-7-568,0 5 371,-17-13-327,15 6-61,-8-1-296,12 3 87,1-1-388,7 6 297,-18-5 685,18 7-192,12 0 418,-6 0-31,35 0-194,-25 0 159,46 0 197,-32 0-336,32 0 1,-36-8 0,7-2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3:05.70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43 86 12083,'0'-27'-1505,"0"10"1543,0 2-64,0 13-44,0-13-156,0 13 283,10-6 485,2 8-542,19 0 174,-7 0 0,7 8-171,0 9-206,-7-6 53,7 20-253,-9-28-299,-1 35 144,-9-25-53,-2 27 263,-10-21 435,-10 28 263,-2-23-3236,-9 30 3656,-1-10-1285,1 24 1126,9-20 100,-8 14-316,18-41-271,-8 19-96,10-28-383,0 3 77,0-15 3080,0 0-3035,-9 0 1423,7 0-1237,-18 7 501,18-5 39,-8 6 176,-9-8-495,15 0-85,-35 0-89,34 0 180,-33-16-465,33 5-471,-14-14-394,19 8 122,10 8 1338,2 1-292,0 8 0,16 0 1,-4 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8.4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287 0 7533,'-24'0'-90,"-6"0"360,18 0-91,-10 0-268,10 0 178,-18 0-89,16 0 0,-18 0 180,19 0-449,-26 8 179,22-6-360,-15 14-180,22-14 630,10 5 0,0 1 0,0 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3:06.47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87 87 17165,'-24'-10'-1930,"-5"-6"949,17 15 423,0-7-760,3 0 653,9 6 753,0-5-178,0 7 359,0 0 214,9-8 861,3 6-957,10-5 814,-1 7-373,-9 0-359,7-8 572,3 6-1108,2-6 281,16 16-1096,-16 2 221,7 14-589,-19-4 94,7 27 210,-16-24 48,6 17 23,-9-16 13,0-5 629,0 6 231,0 7 457,-9-11 847,6 41-778,-6-37 55,9 45-286,0-47-383,0 39 90,0-39 0,0 17 0,0-23-525,0-7 478,0-3-316,-29-7 832,22 0 0,-60 8 139,58-6 102,-39 5 42,45-7-373,-16 0 180,17-7-1207,2 5-1,12-6 672,19 8 1,-7 0 0,7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3:07.73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259 52 14613,'0'-10'-1867,"0"-5"1215,0 13 235,0-13 222,-10 13 520,8-6-827,-17 8 927,7 0-425,-10 0 399,1 0 91,-1 8 281,-19 17 295,25-4-623,-32 18 795,33-12-1198,-6 0 181,11-3-314,10-6-397,0-1-371,0 14-205,0-2 349,0 20-209,0-12 397,0-3-182,0-10 315,0-7 396,0 1 90,0-2-90,0 2 0,0-2 180,0 9-91,0-13 1,10 10-512,11-20 733,3 13-588,17-5 305,-17-1 0,7 7 0,-9-7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8.8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129 154 7533,'0'-27'-1350,"0"-5"1171,0 14 358,0 1 91,0 1-180,0 7-90,0-1 90,0-5 0,0 13-180,0-5-270,10 7 496,2 7-28,0 18-98,-3 3 96,-9 29-73,0-11 75,-7 12 0,-5 3-66,-12 5 27,4 9 0,-3 0-68,-10-7 61,16-14 1,3-1-28,2 1-98,2 19 70,29-13 244,24-4-293,15-7 5,26-24 21,-37-16 0,42-1 102,-58-8-263,38 0 183,-45 0-517,7-8 526,-9 6 1,-1-13 0,1 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9.118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22 35 11147,'-12'-10'-2966,"3"2"2606,9 8 1349,0 0-539,9 0-91,3 0-230,10 0-33,-1 0-186,-9 0 517,7 0 0,3 0-697,2 0 90,7 0-270,9 0-383,-23 0 1,31-7-1,-24-2 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59.27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0 9250,'0'9'-741,"10"-1"190,2-8 551,9 8 1,11 1 0,1 8-1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3:17.35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238 223 15947,'0'-27'-2246,"-10"2"576,8 16 923,-8-6-17,0 6 190,8-1 591,-8-5-384,10 13 210,-9-21-314,7 19 229,-8-26 182,10 19 715,0-14 95,0 15-464,10 3 1420,-8 7-1459,17 22-558,-17-8 782,8 71-241,-10-47-230,0 17 0,0 0 0,0-13 21,-3 9 1,-4 0-920,-5-7 908,2 11 0,-1 0 1000,-1-12-396,-7 52-246,7-63 52,0 31-196,2-50 549,20 17-1280,-8-28-280,17 5 378,-16-7 337,6-14 514,1 2-47,-8-35-558,18 24 250,-9-39 505,1 31 365,8-33-433,-18 34-678,8-33-344,-10 33-317,0-27 754,0 21-662,9-36 653,-7 38-285,18-36 418,-18 41-57,8-5 140,-10 17-146,0 10 0,0 7 247,0 0-247,0 7-83,0 3-232,0-1 307,0 13-318,0-10 326,0 12 0,0 1-247,-10 2 410,8 14-95,-18-12 627,18 34-650,-7-31 297,-11 55-87,6-46-69,-2 11 1,1-1 153,3-7-432,-17 50 372,25-54-833,-25 25 1001,26-37-691,-6 5 327,9-24-457,0-2 33,0-7 449,0-7-457,0 5 206,0-21-351,0 12 394,9-36-4,-6 24 227,16-32 271,-7 26-168,0-28 17,-3 27 123,1-40-208,2 38 267,9-48-441,-9 48 312,8-31-340,-18 42-297,8-34 210,-10 40-237,0-45 208,0 52-268,0-30 117,0 36-111,0-5 70,0 7 462,0 0-67,0 15-44,0-11 0,0 18 0,0-20 0,0 21 0,-10-4 553,-2 30-428,0-18 69,-7 31 159,7-16-218,2 2 1,-2 2 131,-9 11-84,5-5 0,1-2 141,0-13-483,-4 39 155,10-49-76,6 8-202,-6 2 376,9-19-361,0 18-99,0-16 42,0-13-70,0 5 116,0-16 344,0 0 110,9 0-204,-6 0 184,6 0 0,-9-8-151,10 6 364,-8-5-6,17 7-454,-16 0 1,16 0-1,12 0 91,-5 0 0,15 0 150,-29 0-362,36 0 4,-39 0 208,49 0 0,-44 0 0,27-8 216,-27 6-62,24-6 76,-33 8-230,24 0 0,-27 0 0,8 0 0,-10 0 293,0 0-306,-10 0-28,8 0-75,-17 0 229,16 0 1,-16 0-91,7 0 90,0 0-113,-16 0 0,13 0 0,-16 0-90,0 0 90,-2 0 90,-30 0-90,16 0 0,-6 0 0,12 0 0,27 0 0,-24 0 0,33 0-90,-14-7-389,19 5 335,0-6-1,0 8 145,28-7 316,-20 5 90,59-13-123,-20 13-230,1-6 635,0 8-544,-17-7 293,-14 5-300,50-5-315,-58 7-138,49-8 207,-44 6 321,8-6 27,-3 1 243,-17 5 81,8-6 155,-10 8-1396,0 0 588,-10 0-84,8 0-270,-8 0-4,10 0 201,0 0 1,0 8 0,0 1-1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18.2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22 342 7533,'-12'-34'-990,"3"8"2160,9 9-811,19 9-718,-5 16 179,17 1 0,0 16 270,3-6-1876,13 5 0,6-1 1606,24 0 90,-15-7 0,10 2 0,-5-4-113,-10-7 1,1-3 142,10 0 0,7-1 0,-6-3 60,-6-2 0,1-5-90,17-6 0,9-5 0,-7 1-147,-13 2 1,3-2 236,13-4 0,16-5 0,1 0 0,-18 4-402,-16 4 0,0 0 447,18-1 0,19-3 0,-2 1 0,-18 6-45,-21 7 0,-3 3 60,24-6 0,12-1 0,-12 4 30,-21 6 0,-1 2-30,20-5 0,9-1 0,-7 2 74,-10 2 1,1 2-68,0-1 1,11 1 0,0 0-1,-10 1-22,4 3 0,1 2 0,0-2 0,13 0 0,1 1 0,-12-1 0,3 1 0,3-1-45,-4-2 0,16-1 0,7-1 0,-5-1 0,-15-1 421,-14 0 0,-10-1 1,10-1-422,9-1 0,14 1 0,4-1 0,-5-1 0,-14 1 0,-14-1 0,-10-1 0,10 1-36,17-1 0,15 0 0,6 0 0,-5 1 0,-12 0-391,-8 2 1,-10 0 0,12 1 396,0 0 0,13 0 0,8 0 0,-1 1 0,-8-1 0,-14 2 0,-3 0 0,-13 1 0,9 1 48,0 0 0,10 1 0,3 0 0,-3-1 0,-9 1-48,-1-2 0,-8 0 0,8 2 48,-1 1 0,8 2 0,4 1 0,-2-1 0,-9-2-18,5-1 0,-7-1 0,10 0 15,-8 2 0,11 1 0,5 1 0,0-1 0,-5 0 0,-11-1-15,5-2 0,-9-1 0,12 1 12,-8 0 1,12 1 0,9 0 0,2 1 0,-2-1 0,-8 1 0,-11-1-13,13 1 0,-13 1 0,11-1 0,-8-2 0,12 1 0,6-2 0,-2 2 0,-6-1 0,-14 2 0,-4 2 0,-11 0 0,9 0 53,10-1 1,13-1 0,4 0 0,-4 0 0,-11 1-54,-9 2 0,-9 0 0,13 1 25,-2-1 1,13 1 0,9 1 0,4-1 0,-4 1-1,-7-2 1,-13 0-26,6-1 0,-12 0 0,13 0-13,-7 0 0,12 1 0,9 0 1,1 1-1,-1-2 0,-10 0 0,-12-1 13,4-3 0,-12-1 0,8 0 18,6 2 0,12 0 0,3-1 0,-4 1 0,-12-1-78,-10 0 0,-10-1 0,10-1-12,6-1 0,11-1 0,4 0 0,-3-1 1,-10 1 11,-3-1 0,-9 1 0,9-1 6,7-3 0,11-1 0,3-1 0,-4 0 0,-12 2-6,-12 0 0,-8 1 0,6-2-53,25-4 1,13-3 0,-2 0-1,-17 2-545,-9 2 0,-5-1 658,7-3 0,5-1 0,-11 0 0,-22 3 0,-6-1 0,8-3 0,0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6.2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66 257 7533,'-24'17'809,"-5"-8"-539,27-2-180,-8 1 270,39-6-270,-22 6-90,41-8 180,-34 0-90,17 0 90,10-8 89,13-10 1,4-4-90,14-3-405,14-2 0,-5 0 45,-35 8 90,4 6 1,-2 1 179,-22 2-450,15 3 360,-29 7-90,-3 7 180,-9-5-90,-9 14 180,6-7 0,-6 8-180,9 0 89,0 16-89,0-13 90,0 28-90,0-27-90,0 18 90,0-20-89,9-2 89,-6-9 0,16-8 0,-17-8 0,17-24 0,-16 2 89,6-57-89,-9 43 0,0-36 0,0 52 90,0-20 0,0 35-90,0-10 0,10 23 0,-8 0 0,17 0-90,13 16 90,-16-5-90,42 29 90,-51-19 0,41 19-89,-43-21 89,23 5 539,-25-7-269,6 8-270,-18-14 180,-13 20-270,-11-28-720,-20 13 451,8-16-811,1-8 1170,23-1 0,11-8 0,10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6.8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249 103 7533,'22'-17'-360,"-10"0"720,-3 0-1,-9 7-269,0 3 90,0-1 180,0 6-90,0-5 90,-19-1-270,5 6 270,-27-6-271,-2 8 181,7 16-180,-14-5 450,16 52-450,10-22 180,8 7 0,4 1-91,9 0-628,3 46 629,12-53-3213,58 7 2044,-27-41 532,7-20 1,0-8 276,-2-18 180,5-13 0,-22 1 0,-10 7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7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0 9062,'-24'44'1619,"5"51"-1439,19-25-2483,4-17 1,1 2 2212,-2 36 90,16-19-509,-18-11 1,0-1 238,18 10-550,-9-4 1,2-5 459,12-17-1169,-3 11 1529,-11-55 0,0-17 0,1-9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8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1 158 7533,'22'10'-450,"0"-3"360,-10 1 90,8-6 540,-18 14-270,8-14 89,-10 13-269,10-13 0,2 14 180,10-7-360,-10 9 360,8 7-180,-18-6-180,38 22 90,-23-19-90,34 11 0,-36-23-360,24-18-179,-34-35 449,15 10 0,-20-23-90,0 13 270,0 4-90,-10-35 0,8 41 180,-18-23-90,18 44 360,-8-4 90,10 16-181,0 0 181,10 16-180,2-4-90,0 36-90,8-25 90,12 57-90,-15-45-90,22 31-180,-27-39-90,20 6 90,-17-21-360,5 3-539,-20-45 539,0-10 271,0-14 269,0-20 0,0 33 0,0-17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7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 8612,'24'0'630,"-5"0"179,-19 0-449,0 0-180,0-8 0,0 6-180,0-5-90,0 7 360,0 0 179,-9 7-359,6-5 270,-16 28-270,17-9-270,-8 13-269,20 6 359,2-27-90,0 18 270,-3-29-540,1 5-90,11-14 180,-6-3 1,23-30 269,-33 17 90,23-24 90,-25 28 809,6 2-719,-9 17 90,0 25-270,0-4-2249,10 34 2249,2-33 0,9 11 0,1-26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7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86 7533,'-21'-17'539,"-10"0"-359,16 0 540,-4 7-180,10-5-181,-3 13 1,-10-5 270,1 14-450,9 3 449,-7 30-449,16-10-270,13 42 360,4-39-989,36 37 89,-23-48 0,42 26 270,-50-29-179,39 13 629,-54-21-360,-4 27 180,-24-32-180,-28 25 180,16-30-989,-33-1 1079,49-9 0,-18-8 0,38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8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0 7533,'-45'0'899,"4"0"-719,20 8 90,-10 2 539,7 15-449,2-14 0,13 12-180,9-14-180,0 8 360,9 8-630,32 9 90,-13-6-315,24-6 1,4-4 404,-10 1-405,4-5 0,0-3 405,-14-2-270,4 14 900,-37-19 90,-44 26-450,10-18 179,-57 12-2851,30-14 2762,10-3-772,10-7 412,38-7 0,0-3-540,0-7 360,10 0 90,11 0 0,3-7-629,36-3 539,-31 1-135,23-4 0,3 4 495,-9 10-180,0-9 0,-1 4 1,-12 19 1168,8 9-180,-27 5 3322,5 50-3951,-19-27-720,0 19 1,0 2 269,0-18 180,0 24 0,10-54 0,2-8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8.1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1 7533,'-33'0'180,"2"0"-180,9 7-180,1-5 0,9 6 90,2-8-90,10 7-450,0-5 630,19 6 0,5-8 0,19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8.3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7533,'-21'43'989,"-1"-1"-359,10 0 629,3 55-989,9-18-1902,0-22 1,0 2 1811,0 32-450,19-19-360,-9 0 1,4 0 1010,19 4-606,-11-6 0,-3-6-854,-5-24 1079,5 15 0,-19-35 0,0 4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8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0 266 7533,'22'-26'0,"-1"1"0,20-7 90,-5 3 269,16-5 1,-18 2-180,6 13 0,-16-6 0,17 8 180,2 0-360,-7 7 449,14 18-179,-26 4 720,-2 73-810,-3-38-360,-18 5 0,0 0 0,18-6-1799,-7 11 1709,0-28 270,7-13 0,3-32 0,11-21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8.6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 7982,'-24'0'720,"5"0"-1170,19 0 405,0 0 0,9 0 0,3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8.8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228 1 7533,'-34'7'270,"3"-5"-1,10 6-89,-1-1 360,1-5-180,-1 13 359,-9 10-539,17 3-180,-15 22 0,27-15-719,2 23 359,2-28-1259,55 10 1619,-26-31 0,41-9 0,-29-9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9.1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249 19 7713,'-22'-10'449,"-9"2"-89,17 8-360,-15 0 90,17 0 720,-9 0 89,-10 15 1,-3 35-451,1 22-629,11 15 180,22-11-151,22-33-749,1-10 450,9-24 271,-1-1-631,21-16 180,6-9-449,-16-9 0,-1-5 809,17-10 90,-20-11 0,-4 1 180,-8 15 0,12-27 0,-35 46 180,6 8-90,-18 16-270,-3 5 3210,-10 43-2400,10-31 89,22 47-539,4-49-1169,8 18 449,6-30 450,-13 5 90,25-13 0,-6-2 0,9-10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9.3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0 7533,'-12'18'0,"-8"21"0,8 0 1619,1 11-630,1 0-449,10 1 359,0 40-992,0-15 273,10 23-270,1-1 291,1-22-1640,4 0 0,-3-1 1285,-8 0 0,9-18 0,1-2 1,-3-4-1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9.3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0 290 7533,'37'46'-360,"-8"-4"180,-19-25 0,-7 1 630,16-8-90,-7 5-91,1-6 181,6 17-360,-16-7 0,7-1-180,-10-3 180,0-13-180,0 6 90,0-8-90,-10-8 90,7-1-90,-6-17 90,9 7-90,-10-30-90,7 26 1,-7-42 179,10 42 0,0-17-180,10 22-90,-7 1 270,7 7-270,-10-6 180,9 6 0,-6-7-180,16 7 180,-16 2 90,36 8 90,-31 0-90,31 0 0,-27 0 540,30 0-360,-15 0 0,24-8-180,-26-1 180,7-16-90,-20 5 89,-2-13-179,-20 13 180,-12-4-90,7 14-90,-24-6 90,24 14 0,-17 18-90,10-3 90,10 52-90,12-40 90,12 55-90,10-55 0,30 47 0,-13-49 90,25 11-810,-10-27-449,2-38 719,-19 8 450,2-52 0,-26 35 0,9-18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9.5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0 198 7533,'22'-36'180,"-10"4"-1,7 14 1,-7 1-90,9-7 90,1 4 0,9-4 630,21 7-540,-13 8-181,40 9 91,-51 17 0,22 40 0,-28-16-180,-10 54-809,7-61-4073,-17 37 4882,8-58 0,0 17 0,2-21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39.6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 7533,'-12'0'-180,"-7"8"-270,16-6 180,-6 6-90,9-1 181,0-5-91,0 13 270,0-13 0,9 13 0,3-5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40.1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43 283 7533,'0'44'899,"0"5"-539,0-20-180,10 11 0,-8-21 0,18 5 0,-9-7 89,21-7-89,-9-3-270,56-45 0,-45 14 180,35-48 0,-57 34-989,-2-57 719,-29 35-90,-15-31 180,-2 47 90,-14 12 360,26 22-180,-17-5 449,8 13-359,-10 2 90,9 24 180,13 20-180,11 9-181,20-9-448,31 3 179,-3-33-360,5 16 180,-5-28 90,-14 6-270,10-8 1,16-8 269,-24-2 90,34-14-90,-43 12 270,21-11-360,-7 21 720,-5-5 269,25 22-179,-37 4 0,15 23 629,2 17-1169,-15-19-719,23-1 629,-27-39-990,19-32 810,2 2-539,20-42 539,-17 32 180,14-32-90,-17 49 720,1-15 269,-3 44-89,-9 26-270,-11 0-450,9 56-90,-8-46-720,9 37 450,1-49 360,9 18 0,-17-37 0,5 4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4:40.5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0 136 7533,'31'0'0,"3"0"584,34-3 1,12-1-495,-13 3 0,2 0-1977,2-1 0,6-1 1,-2 0 1916,-8 3 0,0 1 0,0-2-30,1-1 0,0-1 0,11 1-90,9 1 0,14 1 1,5 0-1,-2 0 1,-9-1 134,-16-1 0,-8 0 0,3 0 0,11 0-10,-4 1 0,11 0 0,8 1 0,4-1 0,1 0 0,-5 0 0,-8 0 0,-11 0 10,3-1 0,-12-1 0,-2 0 0,11 1-140,7 0 1,12 1 0,5-1 0,-1 1 0,-7-1 0,-14 1 154,2-2 0,-13 0 0,7 1 80,-3 0 1,8 0-1,2 1 1,-5-1-1,-11 1-5,18 1 0,-6-1-45,6-5 0,6-3 0,-18 1-90,-5-3 1430,-3-6-1970,-57 9 593,-31 8-503,-17 8 450,-47 1 0,13 8 0,-14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2:34.25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185 227 9447,'-24'0'-810,"-5"0"1260,17-8-825,1 6 603,1-6-401,10 8-246,-19 8 539,14 1 245,-14 24-312,19-13 72,0 36 233,0-33-306,29 39 0,-3-39-100,55 25-487,-31-37 217,0-9 0,1-4 213,9-17 96,-7-11 1,-3-5 34,-10-15-26,-7 0 1,-8-3 173,-23-7-171,-12-36 182,-23 56-338,-7 10 1,-4 5 39,-18 14-29,-3 8 1,1 6-65,9 8 145,-12 20 0,5 8 77,28 5 72,-3 14 1,7 3-68,28-7 93,16-4 1,10-6-285,26-21 169,-3-5 1,2-6-1,28-19 1,-3-3-1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2:35.74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108 666 14088,'-22'10'1907,"1"6"-700,9-7-1397,2 1 450,10 5-1130,-9-13 227,6 5 564,-6 1 804,-1-6-1119,8 6 35,-8-16-1149,10 6 807,0-29 761,0 3-60,10-8 193,2-4-431,19-17 778,-7 15-344,5-12 1,1-1 1188,-1 2-1038,14-11 1,3 1 337,-6 9-435,6 0 1,-1 6 254,-16 23-90,28-13-373,-42 38-739,6 30-581,-11-7 142,-1 49 170,-6-32 443,6 40-443,-9-40 185,10 32 0,-8-34 532,27 26 388,-24-34 173,14 33-580,-10-40 169,-6 17 1,16-23 0,-7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2:35.973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44 80 18616,'-24'-18'-4929,"5"9"3921,19 1 2136,0 1-667,19-3 1250,-5 1-346,27 1-1187,21 8-88,-12 0 306,14-4 0,2 0-235,0 3 0,-9-1 0,-1 4 0,8 7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2:42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259 121 7533,'10'-37'-990,"-8"4"900,7 24 0,-9-6 90,0 13 90,0-13-90,0 13 0,0-5 270,0 7-180,-9 0 90,-3 0 0,-10 7-270,1 2 180,9 1 90,-26 20-180,21-9-90,-43 44 90,34-25 180,-15 47-180,29-46 90,3 54-270,9-53 270,47 38-270,-25-58 180,66 1-90,-49-25 0,13-28 90,-21 17-90,1-35 90,-9 28 0,9-13 0,-20 16 90,7 8-180,-17 1 360,17 8-270,-16 0 90,25-8 0,-13 6-90,35-13-90,-24 6 90,24-16 90,-26 6-90,7-13 90,-19 13 90,8-5-90,-28 6-90,-13 9 0,4 2 0,-50 7 0,48 0 0,-50 14-90,42-10-270,-23 26 270,36-26 90,4 42 0,32-31 0,11 25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2:42.5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19 7533,'-24'-10'-1170,"-4"2"811,25 8 449,-6 0-1,9 15-178,0-3-1,0 13 629,0 15-359,0-10 45,3 27 0,3 4-45,6-3-45,-5 10 0,-2-1-45,5-10-180,-9 3 0,-2 0 0,1-6-180,0 0 0,0-5 90,0-27-719,0 16 899,0-36 0,0-9 0,0-12 0,0-16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2:43.0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43 257 7533,'-12'-10'-630,"3"3"450,-1 7-90,8 0 270,-8 0 0,10 7 270,10 10-270,2 3 450,19 19-450,-7-18 90,7 12 90,-10-16-90,1-8-90,-1 6 90,1-5-90,9-1 90,-17 6-270,24-13 270,-14-2-90,10-24-180,-13 3 90,-11-34-90,-20 25-90,-21-35 270,5 42 180,-24-15-180,26 36 180,-36-5-90,41 14 360,-38 18-450,52-4 89,-14 11 181,19-14-180,0-2-90,47 1-90,-25-7 0,47-10 90,-45-10-270,20-14 1,1-6 89,-9-5 135,14 0 0,-2-2-45,-22 1-90,15-28 360,-29 39 180,-3-13-180,-9 38 89,0 0 1,0 8 450,29 31-630,-22-14-90,50 38 90,-40-42-270,43 11 180,-34-15-360,25-7 360,-28-2 0,18-16 0,-7 6 0,9-6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59.7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35 7533,'12'-17'-810,"8"7"720,-18 2 450,8 8-90,-10 0 809,0 0-809,0 8-90,-10 2 0,-2 0 0,0 5 0,-18 11-90,25-5-90,-24 5-90,17-11 0,-1-5 270,4 0-270,-1 13 90,7-19-360,-6 27 450,9-27-450,9 19 180,-6-13 180,7 0-270,29 5 270,-29-5-90,68 7 180,-58 1 0,51 7 90,-54-6-90,22 15 90,-36-23-270,-13 21-90,-14-21-719,-40 22 719,24-21 0,-21 11-360,27-21 270,-1 6 270,-6-8 0,16 8 0,-7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02.4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323 42 7533,'-31'-24'-900,"7"20"810,2-9 0,13 35-90,9-11 90,0 22 1,-10 8 89,8-2 89,-17 33 91,7-2-135,1-9 0,0 3 45,-1 31-135,-6 0 0,-2-1 45,3-7 0,2-23 0,-4 8 0,3-10 0,2 11-45,-2-7 0,3-4 45,11-23-180,-8 16 91,10-43-181,0 18 270,0-26 0,0 11 0,10-15 0,2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03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0 307 7533,'0'-43'-810,"10"8"810,-8 11-90,17 14 90,3-4-90,2 12 180,26-6-180,-14 8-90,26 0 270,31 8 0,-9-6-30,-5 2 0,16 2 0,-11-2-719,-18-2 0,0-2 659,26 0 0,14-2 0,-5-3 0,-23-5 0,-4-2 0,1 0 30,8 0 0,0-1 0,0 0-90,-3-3 0,-1-2 0,-1 3 90,-7 5 0,0 1 0,-8 1-30,-4-5 0,0 2-45,34 5 0,-5 2 45,-9-3-45,8 12 1,-6 5 44,-33 1 0,22 14 0,-4 5-90,-33 2-1418,18 7 0,-4 2 1508,-27-1 0,27 17 856,-44-15-856,6-6 44,-6 11 1,-6 8-45,-5 9 0,-3 5-519,4 18 0,0 2 519,-4-13 0,0-4 0,5-11 0,3-1 0,2-5 0,2-2 0,-1 33 0,0-10 0,0-1 0,0-2 0,5-1 0,-1-3 90,-11-15-90,3 2 0,-4-2 90,-16-20-90,-26 28 179,14-50 2801,-36 18-2980,25-26 0,-35 19 90,25-21-180,2 5 0,-3 1 90,-16-6-90,10 2 0,-12 2 0,8-2 90,19-3 0,-2 0-68,-21 3 1,-17 2 0,-1 1-1,16-1-84,13 0 0,0-1 107,-15 1 0,-16 1 0,1 0 0,15-2 45,14 0 0,2 0-60,-24 0 0,-11 1 0,13-2 60,29-3 0,3 0-45,-43 3 0,7 0-45,31-4 0,-43 0 90,71 0 0,-23-15 0,17-5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03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22 437 7533,'-12'-10'0,"2"-5"0,10 13 0,0-5 0,10 7-630,2 0 360,9 0-90,39 0 360,-19 0 45,12-1 0,4 2-45,14 6 45,-4-2 0,0 0-45,17 4-45,-18-1 0,0-1 135,5-5-90,23 5-90,-49-7 90,-14-7 0,-21 5 0,-10-5 0,0 7 0,0 7 0,0-5 90,0 28-90,0-17 0,0 27 0,0-21 0,0 6 0,0-16 180,0-9-180,0-9 90,0-39-90,9 16 0,-6-40 0,6 27-90,-9-7 180,0 11-90,0-9-90,0 13 90,19-28 0,-4 27 0,45-11 0,-32 22 0,70 10 0,-64 17 0,25 9 0,-1 7 0,-25 12 0,46 14 0,-55-1 0,-2-12 0,-13 3 90,-37-15-90,21 0 90,-60 16-270,38-12 180,-16 6 0,-1 0-180,5-4 45,-1 7 0,5 3-134,21-3 269,-23 12 0,27-18 0,-9-6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05.50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250 300 11446,'0'-26'-916,"0"1"-109,9 8 993,-6 8-147,6-7 201,-9 15-96,10-15 216,-8 14 50,8-6 228,-1 8-191,-6-7-136,6 5 106,-9-5-467,-9 7 587,-13 7-290,-2 3 53,-26 22-23,24-11 45,-44 42 143,42-31-243,-4 10 0,4 3 351,13 4-448,6 48-244,21-47-189,38 22-184,-12-51 369,15 9-78,-3-28 304,-23-2 169,42-25 112,-31 4 343,24-26-136,-38 26 265,5-18-421,-27 27-188,17-11 90,-16 21 163,6 17-1015,-9-1 446,0 26-151,0-21 119,0 13 21,29-21 248,-3 4-300,27-22 227,0-18 904,-17 4-393,4-34-86,-28 32-69,-2-32-151,-20 34-339,-30-19 133,1 22-68,-42 0-119,43 11-27,-22 7 355,46 7 203,-15 3 263,36 30-361,5-2-123,12 5-345,26-10 260,-24-24-76,72-9 252,-43-17-158,2-9 0,-1-5 153,1-11 151,-13-12 1,-6-1 102,-10 9-94,4-13 1,-6 1-3,-22 14-259,16-36-101,-30 52-353,-2-5-168,-9 24 187,-1 16 562,1 12 43,-11 39-113,9-19 167,1 48-205,12-38 242,10 48-75,0-55-196,29 43-525,-12-60-91,52 30 313,-40-43 114,40-5 189,-33-9 189,17-13 200,-29 5 50,4-6 224,-16-9-185,19-2-129,-7 1-108,7-14-79,-19 26 47,-2-9-447,-20 23 260,-2 15-160,1-11 506,1 34-637,10-24-55,0 25 35,10-27-136,11 11 105,3-21 398,7 5-256,-9-14 130,-1-25 237,-9 9 68,-2-32-149,-20 34-187,-21-19 56,14 29-193,-31-5 207,44 16-216,-25 0 198,27 0 51,21 0 150,17-7 29,15-4 1,10-3 47,16-3 0,-1-1-20,-19-1 0,-2 2-71,13 2 1,-9 5-139,-25 2 201,-10 16-254,-5 31-296,-19 1 26,-10 57 40,8-38-290,-3-8 1,0 2 481,5 12 0,10 18 1,2-15-1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06.94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69 10515,'0'-27'-2231,"10"10"2263,-8 10-160,17-1 462,-7 6-214,0-5 258,7 7-382,3 0 4,2 0 198,16 7-63,51 11-29,-30-12 0,3-1-355,-2 3 1,2 0 257,29-7 1,-6-2 30,-8 1-37,-2 0 1,-4 0-87,-20 0 179,26-8-72,-65 6 41,5-6 1,-9 0 0,2-1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07.24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1 103 9907,'0'-27'-1555,"0"-6"946,0 15 305,0 1 49,0 9 116,9 8 316,3 0-44,10 0-133,-1 8 129,58 24-102,-43-10-367,27-1 0,1-1 475,-21-3-111,24-4 1,5-2-143,-5 1 51,4 10 1,-1 1-82,-18-8-351,-2 56 399,-61-39 15,-52 40 130,4-34 2,-16 9 0,-1 1 28,4-3-476,1-1 1,3-1 503,21-7-85,-6 6 0,12-8 0,8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10.32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151 505 9753,'-12'-27'-2786,"2"3"2459,10 7 351,0 8-10,0 9-4,-9 24 102,-3-3 100,0 19-393,-17 9 419,24-9 65,-33 40-191,33-33 93,-14 50-157,19-54-50,0 28-38,0-60 58,0-4-151,0-16 104,19-31 28,-14 10-74,33-49 137,-23 37-10,8-2 1,4 1 83,-1 3-106,13-16 0,1 1 127,-9 16-77,5-11 1,-2 7-30,-20 30 29,5-2 31,-19 24-216,0 30-31,0-16-14,0 40 83,10-41-194,2 26 37,0-29 19,7-2-37,-7-2 180,38-20 254,-21 3-12,40-30 92,-43 11-37,34-34 32,-34 39-101,34-29-7,-43 41 122,21-11-215,-36 15-173,-2 30 15,-2-15-3,-17 48 53,17-40-12,-8 32-133,20-34-140,21 11 122,5-15-86,35-15 449,-23 4-334,43-29 327,-50 11-125,28-12 179,-55 7-14,6 7 123,-30 10-203,-12 18 133,8 0-34,-15 15-165,37 1-240,-6-13-171,19 9 121,30-29 123,-23 7 58,42-16 32,-44-1 116,5-15-38,-21 5 123,-29-29-237,4 25 52,-45-16-121,32 21-25,-32 9 96,36 1-7,-7 8 101,19 8 101,12-6-33,12 13-71,48-5 82,-20-1-146,24-4 0,2-2-22,-9-3-32,17-3 1,0-2 109,-19-4-37,6-2 1,-2-3 240,-19-5 114,30-13-187,-56 21-53,5-20-109,-38 27 229,-5-18-331,-19 20 152,-19-13-153,24 13-4,-32-6-15,44 8 164,-43 30 100,50-15-15,-39 48 97,53-33-324,-4 43 43,21-49-192,38 30 88,-21-51 142,50-18-22,-41-8 92,4-25 1,-3-7-68,-10 1 67,6-20 1,-3-2 28,-15 11 20,-1-3 1,-1 2-81,-6 22-83,-9-18-315,0 52 1,-19 33 321,5 0 61,-2 26 1,1 4-20,-7-5 77,10 22 1,3 0-162,-3-23 198,4 9 0,6-2-76,12-14-68,2 9 4,28-24-17,-13-16 169,32-9-3,-32-9 118,42-23 13,-40 3-39,40-20 108,-52 20-12,12-11-155,-29 29-208,0-4-174,-10 15 171,-11 15 47,-3-4 111,2 29-189,13-19 88,9 27-129,0-27 245,28 4-103,-11-17-97,43-8 127,-24-16-23,45-41 122,-40 13-130,0-14 0,-3-1 154,-12 5-97,-9-13 1,-3 0 19,-4 12-92,-22 2 0,-5 4-309,0 18-210,-43-1 349,34 32 193,-34 47 90,34-12-114,4 25 0,3 5 51,-2-1-36,9 21 0,2 4-297,-2 2 322,12-21 1,4 10 0,2-8-1,0-14 1,2-2 0,8 33-1,-1 0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13.74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1 796 9023,'22'-18'-55,"-1"-6"-102,1 4 237,9-12-117,-17 6-101,24-16 151,-16-4 0,-1-4-120,27-22-798,-20-4 1,-3 0 726,6 6 605,-10-27-529,10 15-24,-7 54 189,7-8-115,-19 100-132,-2-20-29,0 35 168,11 10-61,-5-39 1,2 1 160,-2-2 0,1 1-158,3 8 0,1-6-105,3-10-141,7 22 169,-19-37 227,-12-10 1,-12-9 0,-10-8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13.888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1 181 10058,'0'-42'-960,"9"6"811,3-6-634,19 16 528,3 1 228,18 15-164,22 10 273,-4 17-265,-14-1 1,0 3 0,16 17 0,-25-15-1,-1 0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14.12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754 103 9925,'-12'-34'-1112,"2"7"296,10 3 518,-9 14 335,6 2-521,-16 16 570,17 2-187,-17 22-2,-10 10 1,-2 5 269,-12 25-141,0-13 0,-8 10 0,6-7 40,17-15 1,-1 1-72,-19 14 1,-7 7-1,9-9 195,1 20-213,-10-18 1,2-5-1,25-17 1,-23 7-1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7:19.4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8196 3182 7533,'35'-18'-990,"16"1"451,-24 7 359,15-5 180,-20 13 90,0-14-180,-9 7 270,6-9 179,3-7-269,3 5 0,-3-21-90,-12 20 180,0-44-180,-8 33 90,18-66 0,-18 46 0,3-12 0,0-2-90,-5 2 90,-4-10 0,-2 1 0,-6 9 0,2-5 0,-2 0 0,-10 6-45,-3-5 0,-2-2-45,-12-2 0,-7-5 0,-1-1 0,-5-4 30,6 14 0,-9-12 0,4 10-341,9 18 1,0 1 340,-8-15 0,-5-9 0,3 11-30,8 21 0,-2 1 30,-10-12 0,-7-5 0,5 8-75,5 15 0,-2 3 75,-12-14 0,-6-6 0,7 9-75,16 16 0,2 5 45,-32-15 0,3 0 90,-9-7-90,3 8 0,1 0 90,1-5-90,7 6 0,-6-2 135,9 3 0,-1 1 90,-8 5 0,-2 0-180,9-2 0,-1 2 89,-7 6 1,7 5-45,8-2-90,-24 3 0,-1 1 0,14 4 0,-6 4 0,-19-1 0,15 3 90,-11 4-90,9 1 0,-16 0 0,17 3 90,-10 8-45,-1 5 0,1 3-45,2 4 0,31-1 0,-9 6 0,7-4-90,11-5 0,2-1 135,-29 16 0,-1 1-135,22-10 0,-1 2 45,-25 16 0,-1 2-230,20-10 0,-2 2 305,6-2 0,-4 4 0,9-3-75,18-8 0,1 2 90,-37 32 0,-1 1-45,34-30 0,-1 2 30,-19 22 0,-8 9 0,7-9-30,18-20 0,1-1 30,-14 12 0,-5 6 0,6-8-30,17-15 0,0-2 0,-13 13 0,-6 6 0,6-4 0,14-11 0,1 2-30,-18 19 0,-8 10 0,9-9 30,18-21 0,1 2-30,-14 22 0,-6 12 0,7-10 30,12-21 0,1 1 0,-17 25 0,-8 10 0,10-9 45,18-22 0,1 1-68,-7 10 1,-8 11 0,1 1-1,8-9 23,5-2 0,1 0 0,-12 12 0,-5 7 0,6-8 0,15-16 0,1 1 0,-7 9 0,-3 8 0,4-7 0,4-9 0,0 3-30,-6 22 0,-2 11 0,3-10 30,5-21 0,2 1-45,5 8 0,-3 12 0,2 2 0,2-12 45,-2-1 0,1 0 0,0 3 0,-3 11 0,1-1 0,4-12 45,2-8 0,0-3-75,-8 23 0,-4 11 0,4-11 120,9-22 0,1-1-90,-2 12 0,0 8 0,-1-9 0,0-15 0,0 1-30,3 20 0,1 11 0,1-8-60,-2-18 1,1 2 89,2 31 0,2 14 0,2-11-45,5-27 0,2 0 45,-2 26 0,0 12 0,1-12 0,5-26 0,0 0 30,-2 24 0,-1 11 0,1-14-75,3-29 0,0-1 104,0 26 1,-1 12 0,2-13-60,4-25 0,0-1-30,-4 23 0,-1 10 1,1-10 29,4-24 0,0 1-60,1 33 0,1 16 0,0-15 15,0-32 0,1-1 45,1 22 0,1 10 0,3-13-45,2-28 0,1-2 15,2 21 0,0 10 0,0-8-15,1-12 0,2 1 15,7 26 0,5 11 0,-3-11-60,-10-27 0,1-1 30,11 14 0,5 8 0,-3-12-120,18 15 180,-17-27 0,5 5 0,-2-8 90,26 13-30,-19-15 0,7 8 0,-5-8-15,-8-18 0,1 0 45,13 15 0,8 9 0,-1 0-1002,-3-4 1,0 1-1,-2-2 957,19 14 0,0-1-15,-19-16 0,1 2 0,-3-6-975,3-4 0,-4-6 990,-10-6 0,2 0-742,38 18 1,0-2 696,-37-19 0,1-3-45,47 12 0,1-4 227,-3-1-152,-27-12 0,10 3 0,-9-4 149,31 6-149,-28-5 0,11 3 0,-10-3 445,-16-7 0,-3-1-475,23 10 0,1 1 0,-13-7 0,-4-1 90,29 6-135,11-1 0,0-4-45,-9-10 60,-15 1 0,13 1 0,-12-2-60,22-4 60,-25-1 0,11-2 1,-9 0 29,-21-1 0,1-2 0,22-4 0,11-3 0,-11 3 0,-21 3 0,0 0 119,27-7 1,12-4 0,-12 4-120,-26 7 0,1 0 60,25-7 0,12-4 0,-12 1-15,-27 3 0,0-1 45,24-8 0,11-3 0,-11 1-90,-23 5 0,-2-3 60,17-14 0,8-7 0,-10 4-291,-21 13 1,-3-2 230,23-23 0,1-3-45,-15 13 0,2-2-15,4-5 0,5-5 1,-3 3 59,3 0 0,2-3-437,9-8 0,6-8 1,-14 10 436,-30 23 0,-3 0-212,25-19 1,8-9-1,-11 7 167,-25 16 0,-1-1 75,24-26 0,10-10 0,-10 9-75,-19 21 0,-1-2 75,12-25 0,6-13 0,-5 11-30,-10 25 0,-1-1 76,9-23 1,2-12 0,-4 12-77,-10 23 0,1 0 189,11-25 0,6-13 0,-5 13-144,-12 23 0,-2 2 333,5-10 0,3-9 1,-1-1-289,-1-6 0,-2-2 0,-3 6-90,1-5 0,-1 0 0,-3 6 0,1-6 0,-1 2 60,-7 10 0,-1 2 0,-4 5-60,-2-2 0,0-3-23,4-2 1,5-12-1,-1 0 1,-4 12 22,-6 6 0,1-2-68,5-14 1,5-14-1,1-2 1,-4 15 681,0 9 0,-2 0-614,-2-2 0,3-13 0,-3 1 0,-4 14-45,-5 10 0,-3 2 45,4-26 0,1-12 0,-3 10 0,-6 19 0,-1-2 22,1-6 1,2-13-1,-1-1 1,-2 12 72,-6-3 1,0 3-66,5-1 0,0-6 0,-3-1-30,-7 1 0,-5-1 0,1 1 30,2 0 0,-1 0 0,1-1-30,0 0 0,0-1 0,-1-2 60,-3-12 0,-2-2 0,3 15-15,8 28 0,0 1 44,-3-31 1,-1-13 0,0 14-45,0 32 0,0 1 45,-2-29 0,-2-12 0,1 13-45,1 29 0,-1 3 0,-11-31 0,-2 1-90,11 24 0,-2 5 45,-26-33-476,8 3 1,-2 2 385,-13 4-390,13 20 0,-6-9 1,3 11 350,-25-10-531,4 10 1,-13-8-1,8 10 435,21 22 1,1 3 210,-37-27 1,0 4-1,-4 17 1,-5-1-1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14.41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65 302 9925,'-12'-17'-866,"-7"-1"168,7 2 344,0 6 257,2 2-264,10 16-15,0 24 296,0-1-53,8 22 1,3 4-29,4-8 157,15 8 1,9-4 97,11-22-70,-1-12 1,5-7 129,0-13 1,0-12 71,13-20 0,-3-8-113,-14 9 1,-6-6 14,-3-37 0,-13-2-6,-18 5-158,-21 6 1,-7 4 46,-8 13-147,-23 8 0,-12 10-20,4 27 0,-1 10-1549,0-6 0,1 6 1649,-2 14 0,8 11 58,5 35 1,-16 4 0,35-27-1,-1-1 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7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6813,'-24'0'-630,"5"7"900,19-5 0,-10 21-180,8-4-450,-8 7 180,10 7 1,0-7-1,0 16 180,0 32 0,0-16 0,0 24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7.6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1 7533,'-24'17'-1260,"-15"8"1260,35-6 0,-16 6 0,11 0 90,7 1-629,-8 23 539,10-11 0,0 42 0,10-31 0,-10 14 0,2 1 0,17-7 0,-13-5 0,0-1 0,16-8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7.8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 7533,'-34'0'0,"13"0"0,1 0 180,18 0-720,-8 7 360,10 2 0,0 31-180,0-9-179,10 56 539,-8-44 0,8 37 0,-10-36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8.8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0 7533,'-24'0'-1439,"5"0"1169,9 0 450,8 8-90,-8 9-90,10 9 0,0 9-270,0-1 270,19 46 0,-14-27 0,10 10 0,-1 0 0,-12-10-379,3 11 0,0-2 0,-5-17 0,0 35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9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7533,'-22'17'-1080,"10"0"990,-7-8 270,17 7 0,-8-14-90,10 13 0,0-6-270,0 8 270,0 16-360,19 25-90,-14-8-578,24 14 758,-27-30 180,17 8 0,-16 1 0,6 8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9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7533,'-9'24'-990,"-3"-4"541,0 4 179,2 1 270,1-6 0,6 13 180,-6-5-270,9 22 0,0-11 90,19 42 0,-14-38 0,14 45 0,-19-47 0,0 17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5.7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904 34 7533,'-12'-10'0,"-7"3"0,17 0 0,-8 5-900,1-6 450,-3 8 181,-19 8 269,7-6 0,-27 20 0,35-18 180,-32 11-180,33-7 179,-35-6-179,24 13 90,-24-13-90,26 13 90,-36 2-90,22 2 90,-34 21 0,36-20 45,-8 4 0,0 0-135,10-3 0,-54 11 0,61-15 0,-13 23 0,28-10-90,2 27 90,10-28-90,10 41 0,2-36 90,0 22 0,16-8-90,-4 5 90,10-5 0,16 7 0,-14-36 0,36-2 0,-44-2 90,68-5-90,-63-1 0,21 3 0,2-1 0,-5-8 0,8 12 0,1 1 0,-5-13 0,19 9 0,1-1 0,-8-9 0,22-5 0,1-1 0,-18 0-45,-1-10 0,-4-2 45,-19 4 90,43-20 90,-31 13-180,-4 3 0,0 0 0,6-3 0,-6 2 0,-2 1 0,6-3-135,6 3 0,0 0 135,-9-3-45,0 4 0,-6-2 45,-25-2 0,34-21 0,-43 19 90,11-18-90,-28 20 90,-28-21-90,11 11 90,-52-27-90,40 18-628,-40-12 628,42 24 0,-23-6 0,26 5 0,-26 1 0,9-2 0,-2 0 0,-21 4 0,-1-4 0,0 0 90,3 10-45,-13 1 0,0 2-45,5 3-67,-17 3 0,-3 3-23,2 6-180,14 13 1,2 4 129,-7 6 1,32 7-1,3 4 1,-23 19-1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7.9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0 7533,'-45'46'-990,"13"-6"900,23-15 90,9-7 90,0 7-4431,0 0 4431,0 1 769,0 1-949,0 5 90,0 33 0,9-22 0,3 29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8.1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 7533,'-22'0'0,"-9"0"-90,17 0 90,-5 0 90,19 7-810,0 3 270,0 6 181,9 9 269,3 2 0,19 14 0,3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2:51.7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376 105 7533,'12'0'-360,"-2"0"360,-10-8 90,0 6 0,10-6-90,-7 8 180,6 0-90,-9-8 359,-9-1-449,6-1 180,-17-6-450,18 14 91,-37-14 89,22 7-180,-64-1 360,39 3 0,-42 7-90,48 7 0,-6 19 0,20-5 90,10 35-90,2-24-3662,10 26 3752,0-29-1207,19 27 1117,-14-32-90,54 17 90,-49-32 0,68-1-90,-68-8 2884,49-8-2794,-44-9 1535,7-2-1535,-12 1-90,-20 3 90,-2 13 0,-30 2 0,15 2 0,-15 21 0,20-11 270,-10 51-270,18-35 180,-6 51 0,30-55-1,12 32-268,2-42 178,18 17-178,2-29-181,3 6 180,-3-8-810,-2 0 540,-18 0 360,-2 8 0,-2 1 0,-8 9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9.3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7533,'-12'55'0,"3"-7"-990,9-23 451,9-6 359,-6 13 270,6-14 0,1 7-90,2 7 90,0-3-180,-3 28 90,1-27-180,2 25 180,0-34 0,7 11 0,-17-7 0,8 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9.4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7533,'-24'0'-720,"5"0"540,19 0 360,-9 0-90,6 0-90,-6 0-450,9 0 180,0 0 270,9 0 0,-6 7 0,6 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34.5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22 376 7533,'0'-19'-630,"0"-4"360,0 21 180,0-6-90,0 0 0,0 6 1,0-5 269,0 7-1,0 0-89,0-7 0,0-3 90,0 1-90,0-6 0,0 5 0,9-7 0,-6 0 90,6-15-90,-9 11 90,10-27-180,-8 27 180,8-18-90,-10 27 0,0-3 0,0 15 90,-10 0-90,8 0 0,-8 8 90,10 1-90,0 23 0,-9-11-90,6 49 90,-16-43 0,17 58 0,-8-52-90,10 31 90,0-28 180,0 13-180,10-28 0,2 9 0,0-28 0,-3 6 0,-9-16 0,0-1 0,0-8-90,0-15 90,0 3-90,0-28 90,0 20 0,0-35 0,0 32 0,0-32 0,0 41 90,0-31 90,0 47-180,0-23 0,0 36 90,0-6-180,0 8 0,0 23 0,0-10-3302,0 27 3302,10-6 14,-8 33 76,17-26 90,-16 29-90,6-49 0,-9 11 0,0-14 3309,0-2-3219,0-6 69,0-2-159,0-8 0,0 0 0,0-8 0,10-9 0,-8 6 0,8-35 0,-10 31 0,0-40 0,-10 34 0,8-26 0,-8 25 0,1-25 0,6 26 90,-6-18-90,9 28 0,0-5 0,0 16-90,9 16 180,-6-5-180,16 44 90,-17-31 0,8 54 0,-20-45 0,-2 31 0,-9-36-180,9 12 0,2-29 180,10 5 0,0-9 0,0 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7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0 6543,'-12'9'-270,"2"7"180,1-7 90,6 8-89,-6 0 89,9 0 0,-10 8-90,8 24 90,-8-9-90,5 10 0,1 3 90,1 0 0,-6 44 0,9-37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28.6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7533,'-34'10'-720,"13"13"270,11-4 270,10 7 1,0 6-1,0-5 180,0 30 0,0-17 0,0 17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30.0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7533,'0'-33'0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30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787 0 7533,'-43'0'0,"19"0"-630,-14 0 360,24 0 180,-18 0-90,20 0-89,-26 0 358,21 0-268,-33 8-1,17 2 180,-39 37 0,22-15 0,0 8 0,-1 0 0,1-7 0,4 5 0,1 1 90,7-7-90,-12 48 90,38-48-90,-7 46 90,16-46-90,13 48 0,-5-47 0,52 44 0,-38-52 44,23 7 1,5-2-45,-7-9 0,18 0 0,4-2 0,2-8 0,30 4 90,-13-7-90,-31-6 45,14 1 0,1 2-45,-7 2 45,25-6 0,1 0-45,-14 7-389,-10-8 1,2 0 388,12 0 0,-7 0 90,7 0-1703,-13-7 1,0-2 1612,8-2-631,8-10 0,-6-6 631,-27-2 45,6-10 0,-2-2-45,-20-1-383,8-5 1,-2-1 382,-18 6-235,-6-45 235,-24 47 656,-23 3 0,-5 2-656,-1 5-45,-25-3 1,-3 3 133,13 7-643,-21-8 0,1 0 644,30 8-422,-29-8 1,-2 0 331,22 8 0,-22-6 0,-2 3 0,14 12 0,-12 6 0,0 9 0,12 25 0,11-4 0,-1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40.8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69 7533,'-12'-19'-720,"2"-4"360,10 21 180,0-13 1,0 13-1,0-6 180,0 8-90,0 0 90,10 0 0,-8 8 0,8 2 0,-10-1 0,0 7 0,0-7 0,0 8 0,0 0 0,0 15 0,0-3 0,0 43 0,0-30 0,0 22 0,0-29 0,0-1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3:41.0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65 393 7533,'-22'-47'-810,"10"15"450,3-25 180,-1 23 91,8-1 178,-8 1-89,10 7 0,0-5-269,0-2 179,0 13 90,0-9 0,0 28 0,0-6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4:00.9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67 7533,'-22'-7'0,"1"5"-540,-1-5 270,10 0 90,3 5 90,9-14 180,0 14-180,0-6 0,19 1 90,-14 5-90,43-5 180,-32 7 0,35 0-90,-28 0 90,28 7-90,-25-5 90,43 13-90,-30-13 0,51 6 90,-39-8-135,13 0 0,1 0 135,-8 0-90,27 6 0,0 3-90,-25 2 90,13 2 0,5-1 0,-26-7 0,-2 0-542,45 2 542,-43-6 0,-2-2 0,16 1 0,2 0 0,-11 0 0,0 0 0,8 0 0,11 10 0,-1 3 0,-7 0-1651,8 14 0,0 2 1651,0-7-889,-10 2 1,1 0 888,6-6-298,-1-8 1,-1-3 297,-3 1 0,-6-11 0,-2-2 0,-12 3 0,7-1 0,2-1 0,9 4-209,6 0 1,-1 0 208,-5 0 0,4 4 0,0-1 0,-4-1 19,-4 3 0,0-2-19,8-11 0,6 4 0,1-1 0,-4-5 0,8 5 0,-2 2 0,-26 3 0,13 0 0,-1 0 0,-18 0 0,52-7 0,-62 5 90,12-12 0,4-2 90,13 3-135,-4-7 0,0 0-45,-1 9 0,-10-1 0,0 1 0,0 2 90,32-1-90,-37 2 0,46 1 0,-39 5 0,4-2 0,-2 0 0,-13 4 451,57-15-451,-76 11-90,26-19 2208,-48 21-2208,0-5 3257,0 7-3527,0 7 1039,0 3-679,0 7 0,0 16 0,0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3.2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133 106 7533,'0'-19'180,"0"-5"-90,0 22-1,0-13 91,0 13-90,0-14 90,0 14 0,0-6-180,0 8 0,0-7 450,-10 5-360,8-6 90,-18 8 0,8 8 89,-10 9-179,10 3 270,2 29-360,0-19 225,7 35 0,3 7-135,0 7-1221,3-13 0,1 11 1,2-7 1085,4-13 0,2 4 67,-6 13 1,-1 15-1,0 2 1,1-12-417,5 6 0,0 1 358,-6-12 0,0 12 0,-1 4 0,0-5 1,0-15-55,2 4 0,0-4-210,-1 16 0,-2 9 0,-1-17 120,-2-4-315,-9 0 1,-2-4 224,7-24-270,-15 15 1,-2-1 269,7-15 270,-18 29 0,10-39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07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155 308 6633,'10'-20'-809,"-8"5"809,8 7 0,-10 6 0,0-13 0,0 13 180,0-6-180,0 8 359,0 0-359,10 0 0,-8 0 0,8 0 0,-10 0 90,0 0-90,0 8-90,0 9 90,10 10 90,2 24-90,10 11-90,-6-7 0,0 1 90,9 16 0,-4-5 0,0-6 180,-7-23 90,16 25-270,-28-53 0,8-25 0,-10 1 0,-10-58 90,-2 37-135,-8-12 0,-2-3 45,5-1 0,-12 2 0,-1-1 0,13-1-45,-13-5 0,-1 0 45,4 9 0,1-6 0,0 1-90,2 11 90,-8-17-90,10 38 90,9 13-90,4 40 90,18-3 0,-6 21 180,46 31-180,-39-36 135,29 8 0,0-2-45,-29-19 90,59 23-90,-52-36 0,25-3 0,-30-9-180,-2-8 90,-10-8-180,-10-2 0,7-7 0,-16-1 0,-13 1-90,-5-9 91,-7 7 179,12-6-90,20 7 180,-8 8 89,18 3-89,-8 7 0,20 7 0,12 34-90,2-8 180,18 41-180,-27-43 90,34 26 0,-42-36-90,23 13 90,-21-17 0,4-7-180,-1-3 180,-2-7-180,-10 0 0,0-23 90,10 18-90,-8-42 90,8 33 0,-10-27 0,0 14 0,0-8 0,0 7 0,-10-5 0,8 22-90,-18-13 90,18 15 0,-18-1-90,17 2 90,-6 32 0,9-11-90,0 83 180,9-55 0,1 19 0,3 0-90,11-17 180,-2 38-180,-12-57 90,0 15-90,-8-37 0,8-10 0,-10-3 0,-10-46 0,8 24-180,-37-56 180,21 45-90,-11-8 0,-3 0 0,5 6 90,1-3 0,0 2-90,2 13 0,-8-22 90,20 44 0,-8 43 0,18-4 0,-8 63 90,20-41 0,-9 3 0,0 3 90,9 23-180,-10 1 0,0-30 90,0-39-90,0-3 0,0 1 90,0-6-180,0 14 90,0-14-270,0 6 270,-10-8-360,8 0 360,-8 0-180,10 0 180,10-8-89,22-9-1,-5-3 90,21 0 0,4-1 0,5-8 0,-5 7 0,1 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4:24.9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35 6723,'-12'-10'-719,"3"2"809,9 8-90,-10 0 0,8-7 0,-8 5 359,1-5-359,6 14 180,-6 33-90,9-8-45,9 21 0,1 4-225,-5 6-1471,9 12 0,0 1 1561,-11-4-577,2-7 1,-1-3 666,-4-12-195,0 7 195,0-40 90,-9-17-180,6-47 180,-6 5-90,18-25-90,13-27 90,2 46-45,6-8 0,0 2-45,-11 22 45,28 5 0,1 7 45,-24 10 0,38 20 0,3 10 0,-29 5 0,2 20 0,-7 5 0,-21-7 0,-10 37 180,-10-44 2366,-21 6-2366,-24-23-180,-2-3 0,4-24 90,32-2-90,11 0 2017,10-5-2017,0 13 87,19-13-267,-4 6 90,44-23 90,-30 11-90,50-34 90,-41 32-89,24-40 178,-28 48-89,-3-23 90,-19 36 0,-2 17 90,-10-1 0,-10 41-90,8-33-90,2 26 90,12-37-180,19 5 90,-7-16-90,7-16 90,-10 5-90,10-44-90,-16 23 90,4-33 90,-19 37-90,-29-12 90,22 28 90,-51-2 90,42 14 90,-15 0-270,12 7 180,16 33-90,-6-15 90,18 37-180,3-33 0,29 20 0,-15-28-90,63-6 0,-66-32 90,25-8 0,0-7-360,-10-32-415,8-7 775,-8 22-90,-36 9 90,8 27-180,-10-25 360,0 34-180,-10-11 90,-1 23 90,-1 24-90,2-2 179,10 50-269,0-39 180,19 54-180,-5-61 0,27 29 0,-17-44 0,7-2 0,-9-17-180,9-47 180,-7 12 0,7-37-180,-10 36 91,-9-20-1,7 25 90,-16-16 0,6 35 0,-9-3 0,0 15 359,0 30-359,0-7 180,10 49-90,2-40-90,9 39 90,1-49-90,19 19-180,-25-32 686,23-9-506,-27-9-180,19-47 0,-17 30 180,5-37-180,-19 36 180,10-14 0,-8 20 0,17-9 90,-16 28 270,16 2-360,-17 10 90,17 37 0,-7-23-270,19 54 180,-7-53-540,17 30 540,-17-36-719,26-2 719,-24-17 0,15-9 0,-10-17 0,3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4:25.7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194 488 7533,'-12'-7'-540,"-7"5"360,7-6 90,0 8 0,-7 0 90,7 0-90,0 0 180,2 0-90,1-7 90,-3 5 0,-10 10-90,10 3 180,-7 36-90,17-17 90,-8 43-270,10-41 180,29 23-180,-13-44 180,25-3-180,0-56-90,-5-8 0,7-22 90,-27 28 0,-1 3 90,6-4-90,-14-5 0,-2 2 0,5 18 90,-10-50 0,0 71 180,-10-15-180,8 30 90,-8 22-90,10-1 0,0 21 90,0 0-90,0 2 0,0-1 0,10 37 90,2-37-90,-2 13 0,1-2 90,1-18-135,6 13 0,3-5 135,-5-27-90,25 21 0,-19-45-180,9-26 180,-17 4-90,6-18 0,-2-2 90,-13 4-45,10-14 0,-1 1 45,-12 21-90,8-48 90,-10 62 90,-19-9 90,4 32-180,-6 40 270,11 0-90,1 49-180,16-47 0,5 43 90,21-61-450,39 16 360,-22-32-225,1-17 0,-1-5 135,0-7-359,31-36 449,-45 27 0,5-25 0,-29 34 0,-12-11 90,-12 22 90,-19 3-1,7 7 271,-17 22-360,27-8 180,-25 33-270,35-26 90,-16 26 0,20-26-270,10 19 270,2-28-90,29-5 90,-15-16-270,15-31 180,-20 9-135,-8-25 0,-4-5 135,3 10-45,-6-16 0,-3 1 135,-3 25-180,-19-54 180,14 68 0,-23-26 0,25 51-90,-6 32 90,9 2-180,-1 29 0,2 5 90,8 1-90,1 18 0,2 2-90,2-13-135,15 7 1,-1-2 175,-18-17 0,17-13 0,3-3 0,-6-2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4:26.2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61 7533,'0'-18'-1170,"0"2"1260,0 16 90,0-7-180,0 5 90,-9-6-90,6 8 0,-6-7 0,9 5 0,-19 2 0,4 2 90,-16 13-180,10-5 270,-20 7-90,24 0 90,-40 15-90,40-19-90,-14 56-180,21-51 180,10 45 90,0-29-90,0 2-180,0 13 0,0 18 90,0-18 45,0 7 0,0-2 225,0-16-270,0 47 360,0-64-180,0 4 270,0-18-180,10-14-90,2-3-270,38 1 180,-21 1-630,59 8 540,-57 0 90,48 0 0,-52 0 0,13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4:26.5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65 188 7533,'-22'0'-1170,"11"0"990,-9 0 540,18 0-90,-8 0 0,10 0-270,0 15 0,10-11-90,40 34 180,-19-32-180,28 6 0,-1-1 90,-31-11 90,68-15-90,-78 3 0,14-43 0,-21 22 0,-20-23 0,-11 29 0,-41-13 0,11 27 0,1 0 0,0 3 0,9 10-360,-19 8 270,49 1 90,1 16 0,10 1 0,10 24 0,1 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4:27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194 335 5824,'0'-20'0,"0"5"90,0 15 269,0 0-359,-9-7 90,7 5 90,-8-6 0,10 8 0,0-7-180,0 5 180,-19-6-90,14 8 180,-33 0-270,33 0-270,-24 15 270,17-3-90,-19 35 270,17-24 0,-5 32-180,19-34 180,0 18-360,0-27 180,28 3-180,-11-15 270,24-15-540,0-4 0,-15-23 360,5 14 180,-12-20-180,-17 27 360,8-11-180,-10 23 0,0 1 0,0 8 90,0 23-270,0-10 0,10 42 90,2-32 90,9 25-270,-9-37 180,7 12 0,-7-21 0,0-2 0,7-10-450,-7-22 450,10 11-449,-1-34 449,-9 39-90,17-29 270,-24 42-1,14-13-268,-19 24 718,0 17-629,0-5 270,0 28-360,9-35 90,3 25-270,19-34-180,3 11 271,-1-15-1,18-8 180,-35-1 0,23-16 0,-37 13 0,8-10 0,-10 20 180,-10-5-1,8 7 1,-8 0-180,10 0 90,0 7-90,-10-5 180,8 5-90,-7 1 90,-1 1-90,-2 16 0,0-6 0,2 13 0,10-12-90,0 4 90,10-14-90,12-3 0,-8-7 0,34-23 0,-32 2-270,25-58 270,-19 35-180,-10-51 180,-3 56-90,-9-41 90,0 48-90,-9-30 270,6 40-180,-16-10 0,17 22 180,-8 10-90,10 10-90,0 15-90,0 2 90,10 37-180,-8-22-45,7 9 0,1 0-45,2-8-3481,10 37 3751,-10-52-19,-3 5 0,1-16 1,2 0-1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4:28.1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46 249 6363,'-21'-9'0,"9"1"270,2 8 0,10-8-360,0-1 0,0-8 90,0 7-90,0-5 0,10 6 90,2-31 0,0 17 90,-3-24-90,-9 35 180,0-18-180,0 26 270,0-4-270,0 18 0,0 7 90,0 15-90,0-11-90,10 42-90,-8-31 90,17 33 0,-16-29 0,16 21 90,-17-27 90,-11 32 180,-6-47-270,-6 23 270,2-36 270,-3 6-540,8-16-270,14 6 270,14-13-270,46-2 180,-22 6 90,43-12 0,-33 6 0,14-10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4:28.5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68 7263,'-33'-7'-180,"11"5"-180,13-13 90,9 13 0,0-5 360,9-1 0,13 6-180,21-13 270,2 13-90,15-2 0,0 1-180,-10 3 90,15 0 0,-3 0 0,-33 0 180,40 15-180,-52-4 540,-17 37-540,-17-26 180,-14 18-180,21-15 90,1-7 0,-3 7-180,0-7 90,2 6-90,20 33 90,2-15-1786,3 19 0,1 3 1696,-2-7-612,-1 14 1,-7 0 791,-15-18-455,-9 4 0,-5-4 544,-6-19-89,-18 0 0,-4-5-90,8-18-699,-38-18 699,57-7 0,14-18 0,22 15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45.29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0 324 10062,'0'27'7536,"0"-2"-5025,0-1-1705,0-5-322,0 13-71,0-5-145,10 14-365,2 19 1663,19-13-6846,22 25 4367,-15-42-817,50 3-224,-57-41 1387,15-23 1,-3-10-11,-14-14 689,-7-20 0,-4-7 235,-10 25 0,-6 2 116,-5-8 0,-4 2 373,-5-28 408,-57 17-519,35 46-1036,-54-20-779,52 46-821,-36 38 518,34-13 1039,14 38 0,7 6 515,8-15-165,5 2 1,8-2 0,15-20-1,5 0 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59.64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194 171 10690,'-46'17'-720,"-4"8"289,26-14 165,3 12 50,-8-13 121,24 6 4,-14-6-65,29-3-122,21-22-6,5 4 204,13-14 1,2-5-68,-6-2 36,19-5 0,-1 2 74,-20 5 63,8 4 0,-1 4-30,-22 11 82,11-5-83,-49 16-26,-59 46 34,23-27 85,-19 23 0,1 1-85,21-18 88,-4 6 0,6 1 6,24-12-195,-12 13 93,29-24-27,29-9 78,-3-9-95,22-13 0,5-4 40,11-6-129,7-8 1,-1 0 138,-5 8-128,-12 3 0,-6 3 231,-20 15-130,-8-4 154,-31 22 56,-29 15 0,-7 3-181,1 10 90,-19 5 1,2-1-91,24-8 89,-20 9-86,38-24 0,20-6-57,24-3-102,61-37 141,-18 7-132,4-4 1,1-2-49,-6 0 97,-12 11 0,-1 4-17,-6 5 179,-33 9 36,-16 9 17,-66 23 337,1 11-317,20-20 1,0 0 132,-28 26-168,-14-7-4,60-21 197,-7-6-268,50-24-718,57-31 424,-16 9 174,11-5 1,4 1 3,6 2-8,-12-3 0,-2 2 10,-10 19-117,10-15 297,-48 37-264,-22 10 136,-43 32 113,-16-1 105,-7 3 151,-6-4-362,44-33 15,-3 8-12,51-22-12,42-30-49,8 15-106,10-19 0,1-2 70,-1 11-61,-13 0 0,-4 3 0,-20 12 0,-2 10 90,-19 10-90,-40 30 360,8-17-180,-49 32 270,43-35 90,-15 5-360,29-17 90,3-8-180,18 0 0,61-38 90,-25 21-45,19-18 0,1-1 45,-12 14-90,28-18 90,-47 31 0,-3 9-90,-29 9 540,-14 15-360,-21-5 360,-30 21-360,16-19-1,-16 27-358,30-35 179,11 17-90,13-28 180,38-2-180,-13-10 0,73-29 180,-56 16-90,31-1 0,-1 1 0,-37 4 270,51 2-270,-75 9 720,-30 31-630,8-10 270,-59 42-91,51-40 91,-32 30-360,46-41 180,-6 11 0,20-15-539,77-30 269,-48 15 135,24-5 0,1 1-135,-18 1-432,17 9 522,-29-6 90,4 13-90,-16-6 90,0 8 90,-2 8 0,-10 1 90,-19 16 432,4-6-432,-25 5-180,25-14 0,-13 5 0,25-13-90,13-2 90,4-2-90,17-21 0,-9 19 90,9-11 90,-7 15-90,7-7 270,-9 5 89,9-6-269,-7 8-360,26-7 91,-24 5 179,24-13 0,-26 5 0,7-7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6:04.22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66 69 10899,'0'-19'-2175,"9"-4"1830,-6 14 71,6-1 611,-9 3-548,0 7 554,0 0-221,0 7-396,0-5 274,0 13-52,0-5-130,-9 7 83,-3 0 411,-10 8-326,10-14 303,-7 12-36,17-21 253,-8 5-181,10-7 129,19 0-273,-5-7-10,8 5-141,-12-6 0,-10 8 0,0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4:22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20.2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99 470 6183,'0'-19'360,"0"-11"-270,0 19-90,0-13-180,0 14 270,0-5-90,9 5 90,-6 1-270,6 1 270,-9 8 0,10 0 0,-8 30-90,-2 1 90,-12 66-90,-19-29 45,20-17 0,-2-4-45,-18-1 180,10 1-180,9-35 90,12-43-180,12-3 135,3-20 0,1-4-135,-2-2 90,6 7 0,-1 2 90,-15-5-135,19 4 0,2 0-45,-8-1 90,11-8 0,4 4 0,-6 21 0,5-19 0,7 55 0,-21 33 0,14-3-1696,-9 19 0,-6 5 1696,-8 1 0,16 15 0,-1 2 0,-18-10-585,14 6 0,1-1 585,-16-14-1113,25 34 1113,-17-59-700,9 12 700,-9-29 0,8 12 0,-8-13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20.4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44 120 7533,'-22'-44'-900,"10"10"720,2 10 450,20 14-270,2 3 90,19 7-270,3 0 90,28 0 90,-5 7-566,12-3 1,3 2 0,19 11 0,-19-8-1,0 0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9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194 163 7533,'-24'0'-900,"5"0"720,10 0 450,6 0 0,-16 0-180,17 0-180,-8 8 270,1 31-90,6-14 0,13 45-180,4-39 0,17 33-90,0-33 450,3 8-90,-1-36 0,8-43-90,-17 6-90,-11-20 0,-4-3 90,0 5-90,-15-5 0,-7 1 89,-11 15-358,-48-22 269,32 52-630,-58 3 450,66 18-450,-18 45 361,41-29 269,9 37 0,19-36 0,5 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9.3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52 7533,'-31'-25'90,"17"14"90,-5-4-1,9 15 1,8 0-809,-8 0 269,10 7 270,0 3 90,0 7 0,19-8 0,5-1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9.6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271 52 7533,'-10'-19'-990,"-2"-3"451,-9 20 359,-1-6 180,10 8 90,-7 8 0,-3 1-180,-1 8 0,-28 23 539,35-17 181,-23 39-450,37-38 90,11 23-90,44-13-450,-3-6-161,22 5 251,-38-9-89,-3-5-91,9 29 450,-23-18-180,12 12 0,-39-18 630,-50 8-361,27-19 226,-25-5 0,-1-8-225,16-11 135,4-25 0,6-6-226,11 4 91,22-49-90,12 43 90,19-7-630,-7 8 450,55-15 0,-36 28 0,39-9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11.7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1 180 7533,'24'-19'-1439,"-5"-3"1169,-10 12 270,3-7 0,10 0 0,-1 7 0,1-5 0,-1 6 0,11-8 90,-8 7-90,7 10 180,-19 2-1,-3 21-179,-9-12 0,0 29 90,0-19-90,0 4-269,-9-2 179,-3-12 90,0 14 0,-7-16-90,16-1 270,-35-8-180,21 0 629,-33 0-449,26 0 180,2 0-270,13-8 270,28-24-720,5 9-270,38-47 450,-14 45 0,5-22-89,-3 30 269,-24 7 0,5 10 0,-21 9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1.8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1 768 7533,'0'-19'-990,"0"-4"990,0 21 0,0-5 90,0 7 0,0 0-90,0 7 90,0 3-90,0 7 90,0 15-90,0-4 0,0 7-90,0 4 180,0-10-90,0 20 0,0-28 0,0 9-90,0-28 180,0-9-180,0-4 90,0-44-180,0 22 90,9-54 90,-6 53 0,6-51 0,-9 67-90,0-27 270,0 43-180,0-13 0,0 21 360,0 41-270,0-11-90,0 51 0,0-49 90,10 34-180,-8-39 90,17 7 0,-16-40 0,6-40-90,1 7 0,-9-17 0,0-2 0,9 6 0,-9-20 0,-2-1 90,1 20 0,-5-13 0,0 2-90,3 25 180,-8-23-180,10 55 450,0 40-270,0 3 45,0 9 0,0 2-135,0 6 90,0 38-180,0-57 180,0 22-180,0-49 180,0 10-180,0-30 0,0-26 90,0 3-180,0-57 180,0 35-45,0-4 0,0 0 45,0 6 0,-9-38 0,6 66 270,-6-1-270,9 40 180,0 55-180,0-19 90,4 7 0,1 0-90,-2-9 90,6 36-180,1-64 90,-8 0 0,8-33-180,-10-45 180,0 21-90,0-16 0,0-2 90,0 8-45,-5-7 0,0 0-45,3 9 0,-17-53 90,16 61 0,-16-52-90,17 70 0,-8-38 0,10 43 90,0-14-90,0 8 90,0 8-90,0-7 90,0 7 0,0-8 0,0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2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44 565 7533,'-12'0'-1080,"-7"0"810,16 0 360,-6 0 90,9 0 90,0 0-270,9-8 0,-6 6 0,6-13 0,1 13 0,-8-13 0,8 5 0,-10 1-360,0-14 360,0 12-539,0-21 539,0 13 0,0-21 0,0 19 0,0-27 0,0 36 0,0-34 0,0 40 359,-10-31-179,8 33 270,-8-19-450,10 13 90,0 0 0,-9-4-180,6 12 0,-6-5-180,9-9 90,0 12-3212,0-19 3123,0 14 269,9-16 0,3-2 0,10-7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2.3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22 155 7533,'-12'-10'-540,"3"-5"270,9 13 180,0-5 0,0-1 180,0 6-180,0-13 0,0 13 90,0-13-180,0 13 270,0-5-359,0-1-1,0-2 270,0-7 0,0 0 0,0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2.4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43 222 7533,'-12'-9'-450,"3"-7"270,9 14 90,0-5 0,0 7 270,-10-8-90,8 6 0,-8-5-270,10-1-180,0-9 270,0-2-449,0-14 539,0 15 0,10-7 0,-8 1 0,8-3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4:54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69 7533,'0'-17'-720,"0"7"180,-10 3 361,8-1 179,-8 6 0,10-6 0,0 8 0,0 0 89,0 8-89,10 2 90,2 22 0,0-11-90,16 26 90,-23-33-180,43 24 90,-31-35-90,23 13 90,-9-16 0,-7-16 0,-2 13 0,7-50 0,-25 36 90,16-46-359,-40 42 269,-4-4 0,-19 17 0,0 8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2.6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44 154 7083,'-24'0'-270,"5"0"270,19 0 0,0 0-180,0-7 180,0 5-180,0-5 0,0-1 90,0 6-89,0-21-1,0 12 180,0-21 0,0 5 0,0-8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2.7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44 119 7533,'-12'-17'0,"2"8"-630,10 1 270,0 1 270,0 5 0,0-13 180,-9 13 0,6-13 0,-6 13-270,9-6-179,0 1 359,0 5 0,0-13 0,0 5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2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87 274 7533,'-24'0'0,"-5"0"-360,27 0 0,-17-15 360,16 11 0,-6-19-180,9 13 0,0-7-90,9-7-89,3-3 359,0-7 0,7 0 0,-7 7 0,0-5 0,-2 6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3.0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0 153 7533,'0'-19'-990,"0"-4"1080,0 21 0,0-12-180,0 12 90,0-5 0,0 7 0,0-8-90,0 6 90,0-6 90,0 0-270,0 6 0,0-5 180,0 7-179,0-8 179,0 6-90,0-13 90,0 13 0,10-12 0,2 4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3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65 121 7533,'-24'0'-720,"5"0"450,19 0 90,0-8 0,-10 6 180,8-5 0,-8-1-89,10-1-1,0-9 0,0 1 90,10 0 0,-8 0 0,8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3.3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69 6903,'-33'0'-630,"11"0"540,13-8 90,9-1 0,0-1 0,0-5 0,9 5 0,3-7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3.5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51 6543,'-12'-9'-360,"3"1"450,9 8-90,0 0-269,0-7 269,0 5-180,0-5 180,0 7 0,0-8 0,0-2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3.4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35 7533,'-12'-10'-1350,"2"2"1350,10 8 90,0 0-90,0-7 0,10 5-90,-8-5 180,8 7-90,-1 0-179,3 0 179,10 0-180,-1 0 90,-9 0 90,7 7 0,-7-5 0,0 5 0,7 1 0,-7 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3.5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52 6453,'24'-10'-90,"-5"3"180,-19 7-90,0 0 0,0-8-180,10 6 270,2-6-90,9 8 0,1-7 0,-1-2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3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43 113 7533,'-9'-27'-630,"6"2"450,-16 9 180,17-2-180,-8 9 90,10 1 90,0 0-270,0 6-89,10 2 359,-8 2 0,17 6 0,-16-8 0,16 8 0,-7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3:19.2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7533,'0'0'0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3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70 7533,'0'-20'-630,"-9"-2"270,6 20 270,-6-5 90,9 7 0,0-8 0,0-2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3.9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86 7533,'-12'-17'-450,"-17"-7"270,25 12-90,-16-10 180,20 20-90,0-6 90,0 8-179,10 0 269,2 0-180,9 0 180,1 0 0,-1 0 0,1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4.1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86 7533,'0'-26'0,"0"1"-630,0 15 360,0-5 0,0 13 90,0-5 270,0 7-90,10 0-269,2 0 89,9 0 180,20 23 0,-15-10 0,15 19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4.2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70 7533,'12'-10'-630,"7"-5"360,-16 13 90,6-5 90,1 7 90,-8-8-90,17 6 0,-7-6 90,19 8 0,-7 0-179,7 0 179,-9 0 0,9 0 0,-17-8 0,6-1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4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35 6723,'12'-10'90,"8"3"0,-9 7-90,1 0 0,8-8-180,-18 6 0,17-5 180,3 7-270,2 0 91,7 0-91,0 0 270,12 0 0,12 7 0,-10 3 0,25 14 0,-42-12 0,42 18 0,-54-26 629,32 12-359,-33-16 450,25 0-630,-25-8-180,32-2-270,-30 0 0,43 3 180,-34 7-269,44 0 449,-42 0 0,32 7 0,-26 3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4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0 119 7533,'0'-26'629,"0"2"-269,10-2-450,-8 8 90,17 1 90,-7 10-720,19 7 451,-7 0-1,26 0-450,-14 0 90,55 7 540,-48 2 0,36 8 0,-45 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4.8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69 7533,'22'-10'-90,"-1"-5"180,10 6-360,-16-1 270,23-5-90,-24 13 270,17-5-630,10 7 270,-15 0-90,34-1 0,7 2 1,5 6-410,-15-6 1,1 0-1,21 14 1,-22-6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4.9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7533,'33'0'-450,"8"-8"270,-17 6 0,7-12-270,0 12 271,2-5 179,30 7 0,4 0 0,19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5.85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43 10 8219,'-23'10'-325,"3"-2"96,20-8 98,0 0 106,10 0 8,2 0 95,9 0-87,11 0-350,30-8 337,-2 6-260,-5-6 0,2 1 293,15 5-204,11 2 1,-20 10 0,-8 7-1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6.27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0 104 8219,'0'-27'-185,"10"2"-249,2 9 303,9 6 29,1 3 144,-10-1-5,7 6-33,-7-6-62,38 8 104,-21 8-500,59 1 353,-47 1-59,9-3 1,0 1 121,-9 1 15,13-3 1,0-2 7,-11 4-6,6-4 0,2-1 16,-3-1 23,24 5-17,-37-7 284,16 0-94,-27 0 92,35 0-277,-30 0 94,50-7 2,-41 5-274,53-5 94,-41 7-11,1-1 1,-1 2 81,-9 6-191,57 3 96,-58-1-74,51-1-97,-33-8 273,35 0 0,-43 0-89,5 0 0,-2 0 10,-20 0 11,37 0-5,-39 0 73,-7 0 0,-3 0 0,-2 0 90,-7 0 90,19 0-91,3-8-89,18-9 0,-6-2 0,-3-5 0,-12 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4:49.93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 8201,'12'17'-864,"-3"8"665,1-6 142,2 13-81,9-13 140,1 13-150,-1 3 7,1-7-404,9 27 538,-7-32 31,26 9 1,-33-32-1,11-9 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6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70 7533,'12'-17'-450,"7"-1"270,-16 9 180,6 1 0,1 0 0,-8 6-270,27-5 0,-15 7-269,46 0 539,-31 0 0,40 7 0,-33-5 0,16 6 0,-9-8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6.6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0 206 7533,'34'0'0,"-13"0"-540,8 0 360,-15 0 0,18 0 180,-11-8 0,1 6-90,28-13 90,-21 13-180,49-13 0,-39 13 45,15-6 1,2 1 134,-1 5-45,2-2 0,-4 0 45,-25 4 90,49 0-180,-67 0 270,47-8-180,-24-1 90,3-8-270,15 0 90,-37 0 90,15 7-3392,-8-5 3392,3 6-58,26-8 0,-23 8 0,13 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6.7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7533,'24'9'0,"14"-1"-900,-24-1 271,27-5 449,-17 6 180,17-8 0,-17 0 0,7 0 0,19 0 0,-21 0 0,30-8 0,-25-1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5.1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1 154 7533,'33'-25'0,"8"-1"-810,31-23 360,-10 26-2926,22-7 3376,-22 30 0,-7 7 0,9 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7.0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1 172 7533,'9'-17'0,"-6"0"0,16-8 0,2 6-360,-6-6 180,13 8 0,-6 0 0,-8 0 90,24 7 0,-14 3-449,39 7 449,-25 0 90,22 22 0,-36-8 0,-3 18 0,-11-14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9.1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195 164 6183,'-22'17'0,"10"0"90,3 0-90,18 0 90,-6-8-90,16 6 0,-17-5 0,8-1 90,-1-1 90,22 0-180,-14-6 90,21-2-90,-35-10 0,25-30 0,-23 10-180,14-43 270,-19 42-450,-19-32 360,5 42-90,-46-4 90,22 25 0,-8 20 0,1 8 0,4 14 0,2 12 0,9 4 0,25-6 0,-2 28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9.3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18 7533,'-34'0'-1170,"-6"-7"901,25 5 89,-4-6 90,19 16 90,0-6 0,10 5 0,2-7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9.6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6273,'19'-10'90,"-5"2"-90,17 8 90,-9 8-90,-1-6 90,10 6-90,-16-1 0,13-5 0,-6 13 0,2-5 90,7 7-180,-19 0 180,-2 15-270,-10-3 90,-10 28 90,-2-35-180,-29 24 180,15-43 0,-15 13 0,20-16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39.8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56 188 7533,'-10'-17'-180,"-11"-8"0,6 7 180,6 0 0,21 3-360,9 13 360,68-28 0,-22 9 0,-5 0 0,0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3.7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65 103 7533,'-12'0'0,"-7"0"-630,16 0 360,-6-8 90,-1 6 90,8-6-90,-8 8 180,10-7-359,10-3 359,2 1 0,9-14 0,-9 12 0,-2-14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4:50.25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68 352 9190,'0'-19'-754,"-10"-19"490,8 32 251,-8-24-431,10 28 288,0-6 84,10 8-86,2 0 158,0 0 98,16-8 192,-13-1-11,35-16 63,-33 6-285,30-21 119,-32 20-153,16-28-5,-19 35-62,-3-25-56,-9 26-189,-9-5-95,-41 17 336,-10 25 50,-17-4 29,34 11 39,14-14 82,8 29-116,7-22-111,14 29 178,14-34-290,17-3-263,10-9 268,-5-8 171,35-16 1,-23 5 0,14-14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3.8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43 155 7533,'-12'-10'-1080,"3"-5"990,-1 13-90,8-13 180,-8 13-89,10-14 89,0 7 0,0 0 0,0-6-180,0 5 90,0 0 90,10-5 0,2 6 0,9-8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4.0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36 7533,'-22'0'-720,"1"0"540,9 0 90,2 0 0,1 0 0,6 0-90,-6 0 1,9 0-1,9-8 180,3-2 0,10 0 0,-1 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4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65 103 7533,'-21'0'0,"9"0"-810,-7 0 630,16-7 0,-6 5 360,9-6-180,0 1-180,0-3 180,9 1-359,3-6 359,0 5 0,-2 1 0,0-6 0,1 5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5.1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184 129 7533,'-11'19'-720,"1"-4"990,10-15 180,0 0-540,0-8 0,0-1 180,0 0-270,0-7 270,0 14-90,0-13 90,0 6-90,0-8-90,10 0 90,1 7-90,1 2-90,17 8-3212,-24 16 3392,14-5-90,-19 14 90,0 15 0,-9-18 0,6 18 90,-16-23-90,7 0 0,0-7 3392,-7-2-3392,17-8 90,-18-16-180,18-3 90,-8-38-90,10 25 90,0-31-90,0 43 270,0-13-270,10 24 180,-8 17-90,8 3 90,-10 29-90,10-20 0,-8 36 0,7-34 0,-18 41 0,7-40 90,-27 32-90,14-42 180,-16 17-180,10-28 90,-10-2-90,16-9 90,-13-31-180,25 17 0,3-47 90,3 38-90,25-40 90,-13 41 0,6-9 0,-2 31 90,3 2-90,-8 14 270,15 33-270,-27-8 0,8 55 90,-10-52-90,0 50 89,0-61 1,-10 24 0,-11-31-90,-3-7-90,2-10 180,13-25-180,9-3 0,0-52-179,0 37 179,0-37-90,0 51 90,29-19 90,-22 35 0,31-10 0,-26 23 90,9 23-90,-9-2 90,-2 13 0,-10 14 0,-19-3-90,14 1 0,-24-6 90,8-23-90,-3-8 0,-7 6 0,9-13 0,1-9 0,9-5-180,12-35 180,12 24-180,19-32 180,2 34-180,10-26 180,-9 33-90,-3-8 90,-9 22 540,-10 30-271,-12-7 91,-32 42-270,6-35 90,-24 17-270,26-35 90,12-20 0,14-20 0,20-23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7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108 362 7533,'-12'-19'-180,"-7"-4"90,17 14 180,-17-9 0,16 9 0,-6 2 0,9 7 90,0 7 89,9 18-179,3-4 90,19 34-270,-7-32 90,27 24 0,-25-28 180,24-2-180,-16-17-90,9-39 180,-10-2-1831,-10-13 0,-5-3 1741,-4 2-90,5-40-180,-57 36 180,-29 12 270,-5 5-180,15 40 0,4 11-90,13 12-270,2 16 1,6 6-1,18 0 360,-5 37 0,28-37 0,3 9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7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18 7533,'-12'-10'-270,"-7"3"720,16 7-91,-6 0-89,-1 0-180,8 0-1169,-8 0 899,10 0 180,10 0 0,2 0 0,9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7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301 69 7533,'-21'-10'180,"9"-5"-1,2 13 1,10-6-90,0 8 0,-9 0 90,6-7-270,-16 5 180,17-5 90,-27 7-450,24 0 90,-52 7 90,47 2 180,-56 16-90,49-6 90,-14 13-180,21 17-269,20-1 359,2 11-90,47 12 0,-27-29-180,16 10 0,2-2 270,-19-13 0,19 33-90,-41-51 0,-18 13 360,-3-13 0,-19 6 90,-3-16 89,-28-2-359,33-22 180,-18-41-360,44 5 90,3-15 0,0-3 0,3 5-90,19-9 0,3 3-90,-5 17-315,13 4 1,3 3 224,-10 16 270,25-10 0,-28 31 0,9 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5:07.9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22 249 7353,'-12'10'-90,"2"5"90,10 2 0,10 1 629,2 15-179,9-14 90,39 36-450,-10-22 45,1-8 0,1-2-45,-2-5 1349,29-57-1169,-62 13 89,1-30 1,-7-6-630,-21 0 270,-3 4 0,-5 2-989,-18 1 539,-17 6 180,-9 16 204,14 22 1,-14 4 0,19 16-1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6:08.557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1 189 20458,'0'-10'-4986,"0"3"3117,0-1 935,0 6 301,9-6 1787,-6 8-463,6 0-173,-9 8-1594,0 2 1021,0-1 55,-9 6 741,6-13 442,-6 13-1422,18-13 162,-6 6-1221,16-8 2194,-17-8-404,17 6 714,-16-5-1545,6 7 141,1 0 625,-8 0-169,8 0 1310,-10 0-1568,0 0 585,9 0-715,-6 0 625,16 0-495,-7 0-180,9 0 90,1 0 90,19 0-180,-25 0 90,51 0 90,-38 0 0,24 0 0,-13 7-242,-6-5 168,-1 6-219,8-8 293,-17 0 0,36 0 0,-41 0-178,57 0 90,-66 0 153,57-8 59,-50 6 220,33-5-248,-26 7-4,26 0-90,-33 0 88,40 0-180,-40 0-90,52 0 42,-40 0-91,69 0 46,-65 0 183,46 0 0,-45 0 0,19 0 0,-18 0 4,25 0-90,-34 0 1,34 0-1,-33-8 410,42 6-468,-31-5 272,34 7-297,-17 0 85,-10 0 181,6 0-1,1-8-29,-23 6-487,48-5 320,-58-1-45,50 6 92,-33-6 184,26 8-303,-16 0 12,16-7-47,-26 5 289,42-13 1,-37 13-624,40-5 608,-45 7-435,15 0 32,-28 0 169,28 7-230,-15-5 476,26 6-193,-26-8 268,23 0-132,-32 0 72,33 0 269,-34 0-161,62 0 35,-54 0-416,64 0 160,-69 0-52,40 0 0,-43 0 0,44 0-69,-42 0 71,51-8 81,-40 6-39,42-13 113,-43 13-182,22-5 59,-36 7-98,16 0 69,13 0-90,4 0-170,8 0 154,7 0-112,-34 0 182,22 0-60,-36 0 279,16 0-242,-16 0 1,7 0-1,-9 0-26,19 7-123,-25-5 138,42 6-64,-51-1-333,50-5 364,-40 6 27,24-8 83,-20 7-200,30-5 247,-23 5-348,32-7 386,-36 8 150,36-6-230,-32 6 109,42-8-111,-44 0 149,34 0-35,-34 0 121,34 0-232,-34 0 272,44 0-342,-51 0 173,67-8-108,-55 6-51,41-13 150,-39 13 295,27-20-368,-31 18 226,40-27-254,-43 27 528,44-26-579,-42 26 451,51-18-349,-40 20 139,42-13 5,-14 13-188,9-5-169,-21 7 124,0-1 0,-2 2-23,-15 6-45,17-3 0,-2 2-49,-27 3-200,44 13 100,-42-18 215,51 19-86,-50-21 206,50 6-126,-50-8 169,59 0-99,-47 0 415,50 0-39,-24-8-10,0 6 11,-15-6-131,8 8-98,-31 0 117,40 8-56,-33-6-261,36 6-84,-34-8 262,41 0-134,-41 0-63,53-8 96,-50 6 189,47-13-133,-50 13-40,13-6 1,-1 1-257,-17 5 51,53-5 192,-69 7-9,43 0 0,-24 7 0,17 3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6:10.49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108 96 9120,'-12'9'27,"3"-1"611,-11 7-318,16-4-492,-15 14 254,9-8 40,8 15-220,-8-11 243,10 26-440,10-33-204,11 24 36,3-34 362,26 11-126,-14-30 276,7 4 95,-12-15 96,-19-21-158,-2 22 242,-10-52-66,0 52-381,-19-38 128,4 43-600,-25-13 292,16 24-383,-17 9 690,17 9-188,-7 39 283,10-16-70,9 33 0,-8-29 0,9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4:50.568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108 247 9190,'-21'-10'-782,"9"-5"314,-8 6 375,18-1-179,-17-5 230,17 13-81,-18-5 67,18 7 146,-8 0 83,10 0 11,0 7-13,20 2-113,-16 1-119,44-3 76,-22-7 150,18 0-255,-13-7 136,0-10 55,-17-2 31,15-21-15,-27 19-180,8-26-145,-20 26-157,-2-3-5,0 8-37,-26 30 283,31-18-14,-31 26 219,35-12-56,-6 29-31,9-15 0,0 15 0,0-21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6:10.70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44 34 9118,'-12'-7'-665,"2"5"725,10-5-27,-9 7 243,6 0-572,-6 0 252,9 0-14,0 0 0,9-8 0,3-2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6:11.05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22 18 12279,'-12'-10'-2623,"2"3"1808,20 7 1450,-8 0-255,8 0-36,-10 0-162,9 0 43,3 0-225,10 0 386,-1 0 181,1 0-657,-1 7-151,1-5 179,-1 21-425,-9-12 48,-2 44 178,-10-23 213,-10 56-14,-2-47 95,-3 10 0,-1 1 187,2-1-102,-5 16 519,19-43-426,0-9-90,0-13-121,0 6 0,0-8 0,0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6:11.187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22 119 11379,'-10'-26'-1613,"8"2"1417,-8 7-447,10 7 905,29-5 339,-22 13-321,41-13 52,-24 13-287,9-6 18,8 8 1,-8 8 0,10 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6:53.73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1098 18 6504,'-24'0'180,"5"0"-180,19 0 180,0 0-180,-10 0-90,8 0 90,-8 0 90,10 0-180,-9 0 90,6 0 0,-25 0 0,23 0 0,-43 0 0,31 0 0,-71 7 8,45-5-6,-25 2 1,-3-1 2,14-3 40,-5 1 1,4-2 42,20-6-107,-32 5 17,44-5 65,-5-1-96,21 6 9,1-5 6,6 7 17,-6 0 3,9 7 94,-10 17 22,8-2-92,-27 32 107,24-31-15,-23 40 9,25-33-41,-16 35 20,7-20-93,-3 14 0,-1 2-26,2 5 18,-1-2 1,1-1-105,2-8 99,1-3 0,1 0-16,-2 1 30,-7 42-125,16-65 232,-16 10 50,17-30-11,-8 5-12,29-13-250,5-2 14,10-2 96,35-29 63,-38 26-261,48-26-23,-53 22-40,72-8 0,-52 8 251,4 4 1,0 2-21,-4 3 6,3-4 0,2 0-62,4 3 56,15-11 0,-1 1-43,-24 7 59,6-8 0,-4 1 10,-20 9-10,23-5 12,-36 14 65,5 11-74,-19-7 144,0 19-94,0-18 90,10 12-120,-8-15 110,8-1-141,-10-8 121,10-15-42,-8 3-142,17-34 99,-17 15-17,18-64 33,-18 50-28,2-18 1,2 0 57,3 18 10,-4-18 1,2 1-80,15 16 140,-11-6 0,-1 1-238,2 19 208,-2-23-111,-10 44-2,0-4-2,0 15-221,0 0 0,0 8 0,0 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6:54.99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44 258 7608,'0'9'-316,"0"6"639,0-13-116,-10 13-255,8-13-74,-8 13 384,10-5-162,0 7 218,0 0-236,0 60 8,0-29-92,0 25 1,0 4 194,0-13-63,1 12 0,-2-1 64,-9-21-203,10-1 0,-2-3 180,-8-12-3526,10-4 3352,0-19 4,20-23-158,-6-1-131,55-8 11,-28 7 95,31 1 0,4 3-212,-4 12-516,4-10 0,-1 2 586,-15 17-761,-1-12 1,1-4 1006,5 1 221,10-7 0,0-3-191,-8-9-14,-14 11 1,-5-1 48,-15-6 17,8 13 1176,-17-6-1178,16 16-2,-16-6 2767,7 21-2769,-19-20 2386,-2 20-2386,-10-21 401,0-17-579,0-6 266,0-36-86,0 19-270,0-49 180,0 36 90,5-9 0,0 0 0,-3 7-90,8-34 180,-10 51-90,9-44 0,3 37 45,-1-16 0,0 0-45,1 13 0,16-48 0,-23 63 0,24-9 0,-27 31 270,8 1-270,-10 8 180,-10 0-180,8 0 0,-17 0 90,7 0-90,0 0 90,-7 0-180,16 0 90,-26 0 90,15 8-270,-84 9 180,41 2-135,-30 2 0,-6-2 135,2-6-90,19-4 0,-11 0 0,9-4-75,20-8 1,0-2 164,-23-1 0,-10-2 0,12-3 0,-18-17 0,22 7 0,1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35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237 35 7533,'-43'-19'359,"19"4"-179,5 15-629,10 7 359,6 2 180,-6 8 449,9 38-449,0-13-270,0 40 270,0-29-135,9 16 0,1 4 135,-6 14-1251,5-6 1,3 14-1,-4-11 1206,-6-25 0,-1 2-113,1 10 1,1 14 0,-1 1-1,0-13-130,-1-8 1,-2 0 219,-4 8 1,-2 12 0,-2 0-1,1-13-293,1-4 1,-2-1 427,-4 6 1,-3 12-1,-1 0 1,3-11-24,0-5 1,2 0-68,3 6 1,0 12 0,2 1-1,0-15-112,2-12 0,1-1 105,3 26 0,1 12 0,1-15-150,-1-31 0,0-1-90,0 46 1,0-3 179,0-22-180,0-6 0,0-6-90,0-27-899,0 23 1169,0-47 0,-10-9 0,-2-10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37.0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43 103 7533,'-23'-10'-1080,"3"-12"1350,30 10-270,12-12 0,-8 14 360,34-5-180,-32 13 90,44-5-90,34 7-90,-18 7-713,-16-4 1,2 4 712,-4 8 0,-1 2-180,-7-7 0,5 1 150,18 8 0,10 4 0,-7-3-105,-12-7 0,4-1-867,6 1 1,14 2-1,1 0 1,-13-3 821,-2-1 0,1-3 22,9-2 1,16-2 0,-1 0-1,-14-1 68,-9 1 0,-1 0-372,4-2 1,13-1 0,-1 0 0,-16 2 371,-18 1 0,-2 2-274,22 3 0,10 2 1,-14 1 273,6 9 32,2 3 0,-2-1 148,-14-2 45,3 0 0,2-2-135,5-8-45,5 2 0,2-3-45,7-8-135,6 2 0,-1-1 1181,-13-10-1226,1 6 0,-4 0 1,-25-6-91,45 14 180,-79-5 1968,38 21-1788,-52-12 2191,14 21-2101,-19-13 2556,0 21-2736,0-19 90,29 34-90,-12-32 90,52 47-90,-40-38-180,10 14 0,1 3 90,-2 2-45,-6 15 1,-2 3 134,4 3-45,-12 18 0,-4 2-114,-3-6 159,-8-21 0,0 9 0,-2-9 89,-5 21 1,-13 13 0,-3-1-90,-1-15 0,-7-5 0,-2 4 90,8-18 0,3 0-1610,2 7 1,2 0 1519,0-7 0,3 1-1107,2 17 0,2-4 1197,2 5-760,-11-2 1,-3-2 759,2-3-537,-15 7 0,-2 1 447,2-7 313,-13 0 0,-4-4-134,5-24-89,-13-7 0,-2-4-90,13-7 477,-10-7 1,-2-1-658,5-4 1325,-34 5-1595,-9-14 270,20-6 1,-2-1 1079,15-2 0,-2-2-930,-10 0 0,-7-2 0,10 0-15,17-2 0,1 0 45,-45-3 0,1-1-90,-1 0 210,21 3 0,-12 1 0,10 1-120,20 3 0,-1 0-107,-30-1 0,-14-1 0,15 1 107,34 1 0,0 2 119,-26-2 1,-11 1 0,11 1 357,25 2 1,0 1-448,-28 1 0,-12 1 0,12 0-75,27 0 0,2-1 105,-21 1 0,-10 0 0,12-2-240,-18-4 45,8 0 0,3 0-45,17 0 0,-4-4 0,3 0 1,18 2-226,-20-1 0,3-2 45,28-3 360,-15-1 0,0-6 0,11-21 0,-24-14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37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68 6993,'-12'-27'-540,"3"10"720,9 10-90,0-1 0,0 7 180,0-7 0,0 16-180,0 1 90,-10 30-90,8-8-45,1 24 0,2 7-45,1 12 29,6 8 1,3 20 0,-1-11-754,-3-20 1,0 2 633,1 4 0,0 12 0,1 1 1,-3-12 134,1-1 0,-2 2-99,-1-7 0,-2 14 0,1 4 0,-2-3 0,-1-13 144,-4 15 0,-2 0-90,3-13 0,0 14 0,-1 3 0,-1-7 0,-1-15 90,-5-6 0,-2-3-1,0 21 1,-1 9 0,0-15-90,-10 9 90,3 6 0,2-4 0,4-31-180,0 6 0,2-1 90,10-21-629,-16 31 539,17-51 90,2 2 0,2-30 0,8-2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39.0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216 292 7533,'-45'-9'0,"14"-6"-540,11 13 270,8-6 90,1 1 90,-9 5 360,18-6-90,-17 8 90,16 8-180,-6 2 270,-10 52-180,14-18-3393,-14 52 3303,19-33-386,3-2 1,3-1 115,6 5-25,2-6 1,3-8 24,7-28 90,27 7 0,-25-38-90,15-9 90,-20-2-270,10-43 270,-7 36-269,7-53 359,-19 64 3120,-2-31-3120,-10 43 1853,0-5-1853,9 18 319,-6 7-319,16-8 180,-17 6-180,17-13 180,-7 14-360,10-15 180,-1 7 0,1-8-90,-1 0 0,11-23-90,-18 17-90,5-47 180,-19 38 90,-38-40-90,28 42 360,-66-17 90,28 28-360,0-6 0,0 16 629,36 9-719,0 2 270,31 6-270,-2-16 90,62-16-269,-48-5-46,19-13 0,-2-5 135,-17-2-45,10-11 0,-3-1 225,-21 2-270,12-53 270,-29 53 0,-10-37 90,-2 49 180,-38-18-180,21 37 450,-31 11-540,46 19 270,-5 30-180,19-4 45,3 14 0,3 2-225,6-2 45,-3-7 0,4-2 135,18-8-180,-7-6-270,36 5 180,-32-21 0,51-13 90,-50-16-180,21-24 270,-28 5-180,-1-29 180,-9 26-180,-2-31 91,-10 39 178,0-24-89,0 36 270,-10-4-180,8 15-90,-8 30 360,10-15 90,0 40-180,10-34-90,-8 11-180,17-23 179,3-1-179,2-8-539,36-15 539,-41 3 0,29-12-90,-46 7-90,8-1 180,-10 9-90,0-14 90,-10 12 0,-21-6 0,5 9 180,-34 8 0,34 8 180,-15 2-271,19 6 91,10-6-270,3 5 90,18-13-179,22-2-1,24-17 0,3-2 90,14-13 90,-36 20 90,14-10-180,-26 20 90,-3-6 360,-2 24-360,-16 10 0,16 3-900,2 10 900,-6-28 0,13 12 0,-16-14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39.6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18 6453,'-12'-10'450,"2"3"-180,10 7-90,0 0-90,0 7 0,0-5 0,0 13-270,0-5 270,0 7 180,10 31-181,-8-24 1,17 46 0,-16-32 0,6 59-180,1-6-659,-8 6 749,8-8-45,-5-17 0,-1 0-45,-1 17 60,3-23 0,1 9 0,-1-11-60,-4 18 90,8 1 0,-1 0-90,-6-3 0,10 15 0,3 0 90,-2-8 0,-4-19 0,1 10 0,-1-12 0,2 12-90,-6 17 0,-2-2 90,-4-27 0,0 4 0,0 2-182,-10 18 227,4-16 0,0 2-90,0-23 0,0-2-217,1 8 0,0-5 262,-4 5 0,7-8 0,-8 1-391,10 22 211,0-25 576,0 23-935,0-44 580,0 20 1,0-27 0,0 12-1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4:50.87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87 171 9190,'-22'-10'-332,"10"3"141,-7 7-578,17 0 38,-17 7 884,16 3-96,-6-1 28,9 6 87,9-5-334,3-1 588,10-1-492,9-8 156,2-8-122,1-1 48,16-16 14,-33 14 73,21-20 134,-35 20-246,16-21 83,-17 13-236,-11-21-28,-6 27-106,-35-10 120,33 23-9,-40 8 129,40-6 45,-14 20 93,21-10-57,10 12-67,0-14 54,0 5 1,0-6 0,0 8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43.0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17 7533,'-22'-17'0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43.8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0 427 7533,'0'-44'-1080,"0"11"990,0 0 0,0 15 90,0-8 0,0 10-90,0 6 180,20-20-180,-16 25 90,25-26 90,-27 21 90,8 1-180,-10 1 180,0 8-90,-10 23 180,-1-10-90,-1 27-180,-8-14 270,18 9-180,-8-1 90,10 23-270,0-17 0,8 11 0,4 0 180,2-13-180,27 47 90,-8-72 0,-9 10-540,33-53 270,-37 0 270,30-21-270,-29-14 450,-9 25-360,-2-32 360,-20 42-270,-11-25 180,6 42 90,-4-18-90,19 37 90,0 11-90,0 12 0,10 42-90,2-36-90,9 19 90,1-36 0,-1-9 0,-9-2 90,17-29-90,-24 9 180,23-58-180,-25 37 90,6-61-270,-9 46-360,-9-48 360,6 48-359,-6-8 539,9 40 0,9 10 0,3 7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44.4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65 411 7533,'-23'0'-450,"3"0"450,20 0 90,-9 0-180,6 0 0,-6 0 180,9 0-180,9 0 270,3 0-180,29-7 0,-15 5 90,15-14-90,-19 7 0,9-16 0,-7 7-90,16-22 90,-25 19 0,13-34 0,-25 32-90,-13-24 90,-4 28 0,-27-13 0,17 20 180,-7-3-180,19 15 360,-7 15-360,17 4 449,-18 53-449,28-36 180,-6 50-270,20-64 90,18 18-90,-13-31-359,42-31 269,-40-1 90,6-15 0,-1-3-180,-8-1 225,-5-6 0,-1 1 45,1 13-90,-9-29 90,-2 52 360,-20 11-360,8 19 180,-8 45-180,10-22-720,0 45 281,0-47 439,10 9 0,12-16 0,11-7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44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1 7533,'-34'0'-360,"3"0"360,19 0 0,3 0-630,-1 0 270,8 0 1,-8 0 359,10 7 0,0-5 0,10 13 0,2-5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45.1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194 205 7533,'-21'0'0,"-1"0"90,1 0 90,-1 0-180,10 8 89,-17-6 91,25 13 0,-25-6 90,17 9-90,0 14-540,2 19 360,39 19 180,-12-7-315,20-18 0,5-3-135,-2 0 135,6 9 1,-1 0-136,-6-7 90,-3-2 0,-3 3 0,-16 15 180,11-5-90,-47-5 0,5-33 0,-17-2 270,0-13-90,-3 6 180,-18-16-180,25-9 0,-40-32-90,58 9 45,-11-14 0,2-2-45,18 1-734,0-35 734,9 49 0,3 7 0,10-8-475,9-17 475,-7 12-45,5-8 0,1 0-134,-1 0 179,-7-6 0,-3 3 0,-10 15 89,-9-34 1,0 62 90,-9-15-90,-3 30 698,-10 7-608,10 3 510,3 6-690,-1 9 90,8 2 0,-8-1 0,10 14 0,0-12 0,0 14-180,0-8 0,10 8 180,2-13-270,9 10 0,1-4 180,-10-7-269,26 12 269,-21-29 0,14-3 0,-2-18-90,-6-30 0,1 10-450,34-50 450,-49 47 90,39-30 0,-45 52 540,6-5-270,-9 24-1,10 24-89,2-2-180,9 35 180,1-35-1079,18 10 809,-4-30 90,17-10 0,-10-25 0,0-11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45.4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43 103 7533,'-21'-10'0,"9"-5"-180,2 5 90,10-14-450,10 13 180,11-12 91,3 21 269,17-6 0,-7 8 0,9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47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321 556 7533,'-33'0'0,"11"0"-1080,-6 0 900,4 0 1,0 8 448,-5 1-89,8 8 180,-13 16-90,1-5 179,6 14 1,3 4-180,8-2-45,11 9 0,10-3-405,21-18 180,46 8 180,-15-32-405,-6-6 0,1-4 45,10-13 0,-6-1 1,-2-3-1,6-18 135,-12-9 0,-3-4-45,3-2 90,-9-28 0,-9-5-90,-13 7-681,-1 13 0,-3 1 591,-13-10 362,0 19-227,-18 7 0,-2-1 45,10-2 540,-57-14-270,50 48 90,-23 40-270,28-8 179,2 79-89,10-56-270,3 27 0,4 2-269,5-12 179,6 9 0,4-1-180,5-11 45,16-6 0,2-6-134,-11-17 449,13-1 0,4-6 0,-3-14 0,26 6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47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216 103 7533,'-22'-10'-630,"-18"-5"630,23 13 0,-21-5 0,35 7 90,-16 7 0,7 18 180,-9-4-90,-1 41 179,10-14-448,3 5 178,9-13-358,19-16 359,-5-12-270,36 11 90,-23-29-450,32-4 360,-42-9-629,31-20 719,-43 26 90,24-25 0,-27 27 359,7-15 91,-9 17-90,-9 1 180,7 24-450,-8-5 90,20 14-91,1-8-178,21 0-1,-18-8-180,34-1 180,-41-8 180,41-8-90,-43-1 0,23-8 90,-25-15-90,6 3 0,1-5 0,-8 9 0,8 8 90,-10-8 0,0 7-90,9 0 0,-6 11 449,25 30-539,-13-10 180,6 27-180,-2-22 180,-16 22-180,6-26 180,-9 24-90,0-27-90,-9 6 90,6-9-269,-6-8 89,9 0-270,0-23 450,9 10-360,13-27 270,2 14 180,7-1-90,0-5-90,-7 12 0,17-12 720,21-2-450,-22 13 449,39-2-449,-52 31 0,4 32 0,-22-15-450,-9 53 90,0-46 180,-28 47 0,11-39 0,-24 17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48.4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33 7533,'0'-9'-720,"-10"-5"1080,18 12-180,-6-6 90,19 8-180,11 0 89,20 8-89,6 1-90,16 0-1240,9 6 1150,-4-5 90,6-2 0,3 1-585,-36 0 0,1-1 540,24-3 0,8 0 45,-4 4 0,5 2 0,-4-1-45,14-3 0,2 0 45,-11 0 0,6 2 0,2-1-45,-16-1 0,2-1 0,-2 0 0,-10-2 45,2-2 0,2 0-23,12 1 1,17 2-1,0-1 1,-16-1 22,-11-2 0,-1-2 0,6-2 0,14-1 0,0-1 0,-13 2 0,-3 1 0,-1 0 45,3-3 0,12-1 0,-1-1 0,-14 2-45,-8 4 0,-2 0-30,15-1 0,8-1 0,-13 0 120,19 3-90,-36 1 0,4-2-90,9-2 0,-2-1-270,20 2 135,-4-2 0,-5 0 225,-27 4 0,24 8 0,-57 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49.0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 6363,'12'-19'90,"7"4"0,-7 7 90,19 6 90,12-5 0,3 7-4342,16 7 4162,-7 3-52,9 6 0,4 0 142,22 5-710,-13-5 0,14 2 0,-10-4 575,-21-7 0,2-1-23,8 1 1,13 2-1,0 0 1,-10-4-107,-2-3 1,1-2 60,6 3 1,13 2-1,1 0 1,-13-2 649,-1-2 0,2 0-605,5 0 1,14 2-1,1-1 1,-16 0-68,-9-2 0,1 0 22,8-2 1,15 0 0,0-1-1,-15 2-505,-9 0 0,-2 0 528,9-2 0,9 0 0,-11 1 0,-11 2 0,-6 0 205,2-4 1,-1 0-206,-7 3 0,3 0-489,9-3 1,6-2-1,-6 1 354,-7 4 0,1 0-15,19-1 0,10-1 1,-18 1 388,-4 2-461,-4 0 1,-6 0 221,-31 0 421,12 0 1,-32 0 0,-9 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4:51.13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151 87 9190,'-12'-17'-2120,"2"8"1779,10 1 377,0 8 143,0 0-59,0 8-58,0 17-82,0-5 281,20 28-153,-6-28-144,27 5 114,-18-10 78,28-13-74,-25 6-42,24-38 256,-35 14-234,4-54-22,-29 46-380,-21-39 169,-5 50-326,-55 5 519,20 35 0,-16 24 0,25 9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49.5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6453,'62'0'720,"15"0"-540,11 8-1690,-36-4 0,1 1 1600,45 12 0,-25-6 0,10 0 0,-7-1-45,-6-3 0,-1 0 15,10 3 0,8 1 0,-11-2-15,-21-8 0,0-1 90,40 8 0,3-1-180,-32-5 0,5-2 157,13 2 0,17 1 1,2-1-1,-13-1-112,1 0 0,2-2 0,0 1 0,15 0 0,-1 0 0,-16 0-90,-11 1 1,0-2 44,10 0 0,15-1 0,0-1 0,-17 1-45,-11 2 0,-1-2-45,9-1 0,16-1 0,-2-1 0,-20 2 45,19 2-300,-30-5 0,8-3 1,-12 1 389,3-3 0,24-6 0,-60 9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0.0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6723,'79'3'419,"0"1"1,-25-3 0,2 0-360,9 4 0,8 1 0,-6-2-2845,-1-3 0,-2 0 2830,9 6 0,2 2 0,0-5 0,3 1 15,-7 0 0,5 2 0,-3-2-60,15 0 0,-1-1-213,-18-1 0,2 0 0,-3-1 258,9-2 0,-4 0 425,-1 0 1,7 0-471,-5 0 0,11 0 0,1 0 0,-8 0-342,17 0 0,4 0 252,-18 0 0,13 0 0,5 0 0,-5 0 1,-15 0 44,8-1 0,-2 2-158,5 1 1,15 2-1,0 0 1,-17 1 67,-12 0 0,-2 2-126,5-1 1,13 2 0,-1 1 0,-16 0 260,-11 1 0,-6-1 181,37-1 1,-8 1 0,-22 6 0,-13-6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0.7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35 7533,'-33'-8'-810,"2"6"810,19-6 270,2 1 0,10 5-180,0-5 90,0 7-180,0 0 90,29 0-720,-13 0 630,35 7 0,-18 3 0,10 7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0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7533,'-12'17'0,"3"-7"0,9-2 0,0-1 0,0 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1.2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16 7533,'-24'0'0,"5"0"0,19-7 0,0-2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1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17 7533,'-21'-17'0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1.8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51 6094,'-12'-9'-270,"2"1"270,10 8 0,0-7 0,0 5 0,-9-13 0,-3 5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2.0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86 103 7533,'-24'-8'-90,"-4"6"0,16-21 0,0 19-90,2-11 180,10 15 0,0-8 90,10 7-540,2-7 450,19 0 0,-7-1 0,7-8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2.3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87 120 7533,'-12'-9'0,"-7"-7"0,16 14 0,-16-13 180,7 6-1,0-1-89,3 2 90,9 1-270,0 5 90,0-13-449,0 13 449,9-5-810,13 7 540,-8 0 270,5 0 0,-9-8 0,2-2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2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51 7533,'0'-16'-630,"0"6"630,0 3-180,0-1 180,0 6-360,0-6 180,0 8 120,0 0 0,0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30.46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216 35 10655,'-24'0'269,"5"0"-269,19 0 90,0 0-90,-10 0 0,8 0 0,-8 0 0,1 0-90,6 0 90,-6 0 0,-1 0 0,-2 0 0,0 0 0,-7 0 0,17 8 92,-27-6-53,15 5 335,-8 1-177,13-6-83,18 5-505,-6-14 214,35 5 206,-31-13 51,50 5-23,-40 1-41,14-7 57,-2 14-237,-5-5 741,0 7-580,-5 0-116,-19 0 38,9 0-15,-6 0-385,6 0 395,-18 7 1,6 3-1,-6 7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4.0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86 112 7533,'-21'-17'-540,"-1"1"180,10 6 270,3 3-90,9 7 180,0-8-90,0 6 90,0-5 360,-10 7 90,8 7-180,-8 10 90,20 33-360,2-11 89,10 5 1,6-1 0,10-1-135,6-1 0,3-2 45,13-9 45,1-10 0,0-7-45,-6-13-45,-2-12 0,-8-9-224,-29-24 269,13-31 0,-48 21-360,-5 10 0,-5 3 90,-21 0 90,-13 7 0,-3 5 360,9 11-270,0 11 0,4 9-269,17 16 359,-24 40 0,43-15 0,-11 22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5.2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151 205 7533,'-21'24'0,"-1"-4"-630,1 4 270,9 1 90,-7-6 91,16 13 538,-16-13-179,7 14 630,0 8-810,3-18 90,9 7-180,0-30 180,9-15-270,3 3 270,29-42-180,-15 21-135,9-16 0,-1-4 135,-5 8 90,6-8 0,0 3 0,-9 18 360,5-23-270,-12 36 90,-7 2 90,10 9-180,-1 39-1,-9-8-448,7 26 179,-7-15 90,10 0 90,-1 7 0,10 19 0,-7-13 0,7 10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5.3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17 7533,'-12'-9'-1170,"3"2"1080,9 7-89,0 0-1,9 0 270,3 0 0,29 7-180,-15 2 90,34 8 0,-24 8 0,17 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5.7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65 180 7533,'0'19'-180,"-9"4"270,6-13-90,-6 6 90,9 2 90,0 6 89,0-5-89,0 5-270,9 2 180,13 0-90,11 1 180,29-3-270,-14-14 90,43-18-90,-50-11-90,19-45 90,-48 30 180,-12-52-359,-3 54-1,-31-12 0,-8 1 180,6 8-135,-23 1 0,-2 6 135,21 17 90,-30 3 0,37 18 0,-10 6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6.2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65 368 7533,'-34'10'-630,"13"5"630,11-13-360,10 5 360,0-14 180,10-3 0,2-14-180,9 4 270,10-34-270,-7 21 0,1-10 0,0-1-90,2 10 180,13-43-90,-28 61 180,7-22-180,-16 36 270,16 17-270,-17-1-90,27 56 180,-15-28-90,17 24-810,10-1 698,-5-33 1,-3 23 0,-13-28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6.3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43 103 7533,'-21'-7'-630,"9"5"180,2-14 91,20 14 179,2-13 90,9 6 90,10-1 0,3-13 0,9 5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7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17 7533,'-12'-9'0,"3"2"-630,9 7 450,0 0 450,0 14-270,9-2 0,3 12 90,10 1-90,-10 1 0,3 23 0,-1 5-90,-10 5 135,7 26 0,-2 2-45,-9-12 45,-9 12 0,-2 0-45,7-21 90,-16 6 0,1-3 0,15-26 0,-16 29-90,20-45 90,20-10 0,-6-10-180,36-7 90,-24 0-90,53 0 90,-38 0 45,22 0 0,3 0-45,-8 0 0,25 0 0,1 0 0,-24 0 45,24 0 0,-1 0-135,-25 0 90,21 4 0,-1 0 0,-20-2 45,16 8 0,0 3-45,-19-2 0,10 1 0,-1 1 0,-11 4 134,7-8 1,0-1-135,-17 1 0,36-1 180,-46 0-3302,20-7 2942,-18 7 63,35-8 207,-32 0-360,34 0 270,-27 8-90,46-6 270,-38 5-180,28-7 0,-38 0 0,39 0 0,-30 0 0,3 0 0,0 0 0,-5 0 0,0 0 0,1 0 0,9 0 0,14 0-180,-12 8 90,-11-7 0,1-1 90,15 8-45,-6-8 0,-3 0 45,-10 0-135,3 3 0,-1 2-45,-7-3 90,16 1 1,-1 1 89,-25 4-180,65 1 360,-69 1-270,31-2 180,-46-8 3109,25 0-3199,-25 0-50,17-16 50,-10 13-270,1-20 0,-10 21 181,7-14-1,-7 15 180,0-7-90,-2 8 179,-10 0-269,9-7 90,3 5-179,0-6 179,17-7-90,-24 11 90,14-18 90,-19 20 0,0-14 89,0 14-89,0-13 0,0 6-180,9-16 180,3 14-360,10-27 270,-10 25 0,7-42-89,-17 32 89,17-47 179,-16 37 136,11-31 0,0-4-135,-9 6-45,13-19 0,3-2-315,-7 12 180,0-8 0,3-1 0,14 6 0,-14 18 0,0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8.5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0 7533,'-24'0'-270,"-14"0"-270,23 0 180,-6 0 91,11 0 179,10 0 90,0 0-180,10 0 180,2 0 0,9 0 0,1 0 0,-1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8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52 7533,'-24'0'-810,"-5"0"360,27 0 91,-8 0 359,10 0-90,0 0 90,10-8 0,1-1 0,1-9 0,-2 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9.2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 7533,'-12'45'-900,"-7"-5"720,7 0 180,0-2-430,2 12 160,0 7 270,8-11 0,-7 28-922,9-11 742,0 20 90,0-13 45,0-16 0,0-1 45,0 15 0,0 29 0,0-37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3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0 124 7533,'22'-10'0,"-10"-6"-630,-2 6 270,0 1 180,-7-7-89,6 14 1258,-9-13-809,0 13 360,0-21-271,0 19-179,0-12 450,0 16-450,0 23 0,0-1 180,0 67-270,0-34 45,0 15 0,0 6-869,0 13 794,3-23 0,0 10 0,1-4-664,2-2 0,0 8 649,0-9 0,1 16 0,0 8 0,1 2 0,-1-6 0,0-12 45,2 3 0,1-10 0,-2 11-15,-2 0 0,0 14 0,0 7 0,-1-2 0,0-10 0,-1-18 15,2 2 0,-2-8-300,-3 4 0,-2 5 1,1-18 119,0-16-360,0-2-180,10-39 720,-8 0 0,18-16 0,-8-4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30.923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65 0 12274,'-24'0'-1439,"5"0"1439,10 0 0,6 0 89,-6 0-178,9 0 89,0 0 0,0 7-177,0-5-90,0 5 0,0-7 267,0 8-267,9 1-189,-6 16 133,6-6-221,-9 14 544,0-15 90,10 30-205,-8-26-304,8 18 372,-10-23 235,0 1-222,0 6 401,0 11-456,0-7 178,9 19-89,-6-26 85,6 26-65,-9-25-20,0 17 0,0-27 0,0 18 0,0-26-90,0 11 206,0-15-52,0 0 97,10 0 0,-8-8 0,8-1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1:59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1 6543,'-12'0'-270,"3"0"270,9 7 90,-10 10-90,8 2 90,-8 13-90,10-5 0,0 7 90,0 38-180,0-13 60,-2 6 0,-1 16 0,-1-7-591,-2-9 1,0 1 590,-3 9 0,-2 6 0,-1-10 30,1-19 0,-1-7 0,-20 44 0,11-50 0,-1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6:58.7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43 121 6453,'-24'0'270,"5"0"-180,19 0 0,0-8 0,0 6-180,10-5 270,2-1-270,9 6 270,20-6-270,-24 8 180,50 0 0,-58 0-90,68 8 90,-58-6 0,60 13 0,-41-13 0,53 13-90,-50-13 90,16 2 0,3-1-270,-5-3 135,-3 0 0,-1 0 45,-6 0 0,10 0 0,-2 0 0,-15 0 0,16 0 0,0 0 90,-18 0 0,45-7 0,-40-3-90,12 3 0,1-3 0,-11-6-45,21 7 0,1 0-45,-10-8 90,9 11 0,2 2 0,-4-3-45,-1 6 0,0 2 45,1-1 0,-6 0 0,-2 0 0,-4 0 0,0-4 0,1 1 0,-1 1-90,0-6 0,0 1-90,1 5 180,30-6-90,-26 8-90,-10 0 360,-14 0 0,-21 0 0,-10 0 90,0 0-180,0 8 89,0-6-179,-10 6 180,8-8-450,-8 0 181,10 0-811,0 0 990,0 7 90,0 2-180,0 0 0,0-1 90,0 0 180,0-6-180,0 13-180,0-13 90,0 28-90,0-25 0,0 49-90,0-39 90,0 55 0,0-38 180,-9 33 0,6-29-90,-25 44 90,23-37-90,-10 8 0,1 1 90,12-11-180,-8 54 90,1-53 0,-3 53 0,0-54 0,-7 47 0,16-49 90,-16 56-90,17-51 0,-8 51 0,10-55 90,0 47-90,0-45 45,0 9 0,0 0-45,0-15 45,-4 14 0,-1 1-45,2-17 0,-6 53 0,9-47 0,0 55-90,0-52 90,-5 16 0,0 0 90,3-14-1786,-7 13 0,-1 2 1696,-2-9-73,2 8 0,-2 2 163,-9-1 90,-1 37-180,1-51 90,-1 34 0,-9-1 0,7 18-90,2-20-90,3 3 180,17-40-90,-27 32 0,24-42 0,-14 33 0,19-33-90,-19 27-90,14-29 0,-23 20 0,25-27-270,-16 11 270,17-15 2737,-17-15-2557,-3-12 0,-2-24 0,-7-9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6:59.5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34 7533,'-22'-10'-90,"10"-4"270,3 12-270,9-5 180,0 7 90,0 0-91,9 0 1,3 0 270,19 7-270,-16-5 360,42 12-270,-38-12 270,70 14-271,-58-14 1,30 9 0,4 1 0,-17-9-45,12 5 0,0 0-135,-12-1 45,7-7 0,0 2-135,-10 13 90,22-13 0,2-3 90,-14 9-45,15-7 0,2-2-135,-8 1 90,27 0 0,-29 0 90,-23 0 0,59-8-90,-55 7 0,12-7 0,0 1 0,-15 5-90,58-13 90,-67 13 0,68-6-90,-59 8 90,32 0 0,-29 0 180,10 15-180,-18-11 90,44 19-90,-48-22 0,48 7 0,-52-8-360,13 0 360,-18 0-720,-10-8 541,-3 7-1351,-9-14 1530,-9 13 0,6-21 0,-6 5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00.2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0 6903,'-24'0'-630,"5"0"630,19 0 720,0 0-450,9 0-180,3 0 0,10 0 0,-1 8 90,10-6-90,3 6-1,28-8 91,-14 7 135,46 4 0,8 3-225,-6 7-725,-32-12 1,8 0 0,-7-3 724,30 2 0,3-8-60,-34-2 0,8 0 0,-4-2 15,-4 0 0,3-1-135,23-3 0,12-1 0,-14 1 90,-29 2 0,-1 1-180,20-4 0,10 0 1,-15 4-91,11 11-45,17 4 0,-6 5 45,-45 7 225,2-2 0,-6 0-404,-24-3-91,-10 8 540,-3-6 0,-28 5 0,-5-7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00.7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78 6273,'-12'-9'-359,"3"2"269,9-1 90,0 6 270,0-5-91,0 7 91,9 0 0,3 0 90,19 0-90,22 0-46,2 0 1,5 0-135,38 0-1161,-26 0 1,11 0-1,-9 0 1026,-14-1 0,0 2 105,23 3 0,11 2 0,-10-2-633,-22-2 1,0 0 572,22 3 0,10 1 0,-11-2 45,-23-3 0,-1-2-45,21-3 0,9-1 0,-9-1-135,-17 1 0,-4-1 0,27-6 0,-4 0 135,-4-6-1259,11 9 1259,-70 9 0,19 17 0,-38 10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01.3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6543,'-23'0'630,"3"0"-450,30 0 90,2 7-1,0-5-179,17 5-90,-5 1 180,19-6-90,0 14 45,26-4 0,10 0-90,-17-1 0,3-1-1696,30 3 0,1-2 1741,-29-5 0,2-4 30,6-4 0,7-4 0,-7-1-260,-6-2 1,1-1 94,0 3 0,12-2 0,-2 1 0,-13-2 0,-13-4 0,-3 2-75,20 4 0,9 3 1,-13 0-61,5-2-135,1 13 0,-8 3 45,-36-5-180,28 26 271,-52-26 179,14 19-540,-19-21 3704,0 13-3164,-19-6 0,-5 0 0,-19-1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02.8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65 239 6273,'-12'-9'-90,"2"2"90,10 7 90,0-8-90,0 6 0,0-6 90,0 8 0,0-7 0,0 5-90,0-5 0,0 7 180,0 0-180,0-8 270,0 6-270,0-5 90,0 7-90,0 0 360,-9 7-270,6-5 0,-6 13 90,9-13 89,0 13-89,0 2 90,9 10-270,22 15 90,-4-14 0,52 4 0,-39-22-180,51-18 90,-43-3 90,5-37-270,-32 18 270,-21-42-360,-12 32-359,-38-39 449,21 46-630,-50-7 540,51 32-179,-42 31 179,25 44 270,-1-14 0,24-6 0,4 1 0,-4 4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03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173 249 7803,'0'-19'89,"0"-4"1,0 14-90,9-16-90,-6 7 180,6-7-180,-9 8 1,0 0 89,0-15 89,0 10 1,0-10-90,0 23 180,0 9-180,0 9 0,0 31 90,0-10-180,0 43 90,0-41-90,0 37 90,0-45 0,-9 30 0,6-40 0,-16 17 0,7-22 180,-29 0-180,25-1 360,-32-8-270,33 0 270,-6-8-270,11-1-270,20 0 270,11 1-630,23 8 360,-9 0-989,25 0 539,-34 15 630,15-11 0,-19 26 0,-1-11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06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44 701 7533,'-22'0'-810,"10"-8"900,2-2 90,20-7 0,-8 0-90,27-1 0,-5 2 0,29-2-1606,15-4 0,5-3 1605,-28 7 1,5-4-36,17-3 0,20-6 0,6-2 0,-3 1 0,-15 4-1143,4-5 0,0 1 1111,5 1 1,14-3-1,-1 1 1,-20 6-168,-24 9 0,-6 2-35,31-9 1,-2 1 268,2-7-979,-14 10 0,-8 3 890,-30 8 1511,3 2-1152,-48 8 91,-34 8-360,13-6 2169,-39 13-2799,52-6 120,-4 1 330,12-3 938,17 1 0,-8 2 0,10 7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16.7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151 198 7533,'-33'8'-450,"11"-6"270,3 14 90,17-7 90,-17 1 270,7 13-180,0-12 0,2 14 0,10-8 0,10-1-90,11 2 90,13-1 180,47-15-181,-9-27 1,4 2-269,-6-47 89,-44 46 90,5-62 0,-21 59-450,-39-43 450,3 57-450,-65-17 360,38 28 45,1 0 0,4 4 45,19 7 0,-47 24 0,66 2 0,-28 17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31.23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22 78 11284,'-12'-10'-2107,"2"3"1584,10 7 1226,0-7-727,0 5-52,0-6 202,10 8 101,-8-7-232,8 5 605,-1-6-49,22 0-322,-14 6 283,50-5-629,-48-1-665,41 6 1,-36 2 0,7 10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17.2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215 239 6723,'-24'-8'90,"5"-1"-90,19-8 0,0 0 270,0 7-90,0-5-90,0-1-180,10 4 180,2-33-180,0 29 180,7-31-90,-17 35-90,8-3 90,-10 15 0,0 0-90,0 8 90,-19 47 0,14-19 0,-14 14 0,0 2 0,14-10 0,-24 30 0,17-36 0,-19 13 0,17-20 90,-24-4-90,23-18 0,-6-7 0,11 0 0,10-7-90,0 5 90,0-6 180,0 8 0,0 8-180,0-6 0,29 5-180,-3-7-668,55-15 0,-30 4 0,20-14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20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44 171 7533,'-24'0'-270,"5"0"270,19 0 270,0 0-90,9 0-90,3 0-1,19 0 91,3-8-1696,13 4 0,6-1 1606,24-4-45,-4 1 0,7 0-235,-7 4 0,5-1 220,-6-2 0,6-3 0,-4 2 15,10 3 0,0-1-15,-3-4 0,5-2 0,-14 3-30,9 6 135,0-9 0,-4 1-315,-24 9 270,-1-2 0,-4 1-180,-19 3 0,47 15 90,-66-11-270,47 18 90,-52-20 2306,24 6-2306,-17-8 389,28-23 0,-13 10 0,13-20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20.9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495 68 7533,'-21'-17'-270,"-1"8"180,1-6 270,9 13-270,2-13 270,-9 13-90,14-5 90,-23 7-90,25 0 89,-16 0-89,17 0 90,-8 15-90,10 3-90,-9 39 90,6-10-180,-5 12 0,-3 2-90,-1 4 180,-2 24 0,-3 2 90,-7-21 45,-5 21 0,-2-2 45,3-32-135,-6 1 0,-2-6 45,10-29-270,-5 22 0,21-41-989,20 19 989,2-21 180,9 5 0,1 1 0,-1 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38.7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151 197 7533,'0'-9'-1619,"0"1"1529,0 8 90,10 0 180,-8 0-90,8 0 89,-20 15-179,8-3 90,-36 43-180,31-30 180,-32 45 0,37-47 90,-27 31-180,24-33 0,-23 11 360,25-14-270,-6-9-90,9-1 180,0-38-90,9 14-180,22-77 180,-14 47-225,13-6 0,-2 0 135,-21 5-90,31-25 180,-26 42-180,0-18 360,-3 37-270,-9-12 0,0 21 0,0 2 90,0 17 0,10 17-90,-8-5 90,18 33 0,-8-29 0,9 46 0,1-39 44,-10 14 1,-3 2-45,3-9 90,7 48-90,-16-59-180,6 13-180,-9-20-89,10-4 89,-8-18-90,8-14-180,-1-3 540,-6-7 0,6 0 0,-9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39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35 6633,'-24'0'180,"5"0"90,19 0 450,19 0-631,-4 0 1,16 0 0,0 0 0,12 8 0,-7-6-360,5 5 270,-10 1 0,-17 1-179,-4 0-1,-42 6 180,6-13 0,-53 6-90,48-8 180,-57 0-90,68 0 449,-27-15-449,44 11-180,-6-18 270,18 12-899,32-7 809,-3 8 0,34-7 0,-17 6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40.1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184 266 7533,'-35'0'-630,"6"0"360,19 0 90,-2 0 360,0 0 0,-7 0-90,17 0 0,-17 0 90,16 23 90,-6-10 0,9 42-180,9-32 89,22 32-89,-4-34 90,33 3-90,-34-16 180,34-16-180,-34-1-180,24-39 90,-35 16 0,0-18 0,-2-3-90,-10 8 45,-6-11 0,-4 2-135,-7 20-180,-56-28 91,39 42 179,-57 3-90,59 17 0,-40 40-180,52-8-90,-4 15 1,4 1 449,14-4 0,3 28 0,12-38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40.6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51 7533,'-24'0'-1260,"5"0"1440,19 0 0,0 0 180,-10 0-90,8 0-180,-8 0 270,10 16-181,0-12-89,0 11 90,0-7-90,0-6-90,0 5 90,0-7-180,-9-7 180,6-3-360,-6-14 180,9 12 0,0-10 1,0 20-1,0-14 0,0 14 0,0-6 90,0 8-90,0 0 90,19 0 0,-5 0 0,17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07:42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98 18 7533,'-24'0'-1080,"5"0"1260,10 0 0,6 0 90,-6 0-90,9-8 0,0 6 0,0-6-90,0 8 269,19 0-269,-5 0-180,27 8 180,-17-6-360,7 14 270,-10-7-539,-9 15 539,-2-5-270,-29 29 450,4-26 0,-25 26 0,16-29 89,-17 6-89,17-16-3392,-7-2 3302,19-7 0,22-14-180,14 10 180,19-19-180,9 21-270,13 2 270,-17 9 1,12 32 89,-46-12 89,-5 36-89,-21-35 810,-38 18-720,12-30 360,-43 0-1170,52-11 720,-19-14 0,46-11 0,-8-8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16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0 7533,'-43'0'539,"19"0"-359,5 0-180,19 0-360,0 0 91,0 7 179,9 3-630,-6 7 360,6 0 360,-9 8 0,10 1 0,2 8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16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 7533,'-12'34'0,"-7"-8"0,16-1 180,-6-1-90,9-4-1,0 4 1,0-7-269,0-7-541,0 35 360,0-20 360,0 39 0,0-28 0,0 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33.218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108 120 14597,'0'-19'-2377,"0"-4"1405,0 14 531,0-1 15,0-5 411,0 13-149,0-6 108,0 1-336,0 5 392,0-6 0,0 1 0,0 5 90,0-5-90,0 7 391,0 7-391,0-5 90,-10 13 405,8-6-281,-7 24 34,9-12-248,0 11 0,0-8-391,-10 41 519,8-29 21,-18 49-451,18-55 247,-17 43 33,17-26 156,-18 12 230,18-25-302,-8-2 58,10-21-178,0 12-134,0-21-148,0 6-66,0-8 395,0 0 0,0 8 0,0 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16.8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7533,'0'36'0,"-9"4"-90,6-21 270,-6 29 719,9 4-1169,0 4 180,0-7 90,0-24 90,0-9-899,0 2 449,0-1-488,0 7 0,0-5 0,0 5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16.9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7533,'-9'34'0,"6"15"0,-6-10 270,9 2-181,0-9 1,0-12 0,0 27 0,0-24-899,0 17-1,9 7 361,-6-22 449,6 30 0,1-29 0,2 8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17.0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 2760,'0'41'0,"-9"-5"209,6 29-299,-6-18 90,9 12 1421,0-9-1061,0-14 0,-10 5 501,8-7-951,-8-8 270,10 7-810,0 24 540,10-23-334,-8 44 1,8-40 0,-10 21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17.1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7533,'-9'43'0,"7"-9"-6290,-8-2 5840,10-5 1589,0-1-1319,0-1 180,0 0 0,0 1 0,0 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17.7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 7533,'-9'42'0,"7"1"-360,-18 39 270,18-31 270,-8 21-180,10-38 0,10 1 0,-8-1-90,8 0-90,0 38 180,-8-29 0,7 37 0,-18-52-180,7 42-360,-18-28 271,18 17 89,-8-34 180,10-17 0,0-1 0,0-5 0,0 5 449,0 1-359,0-6 540,0 5-270,0-7 719,0 0-809,0-7-270,0-2 180,0-16 0,0 6 0,0-14-180,0-16 90,0 9-4022,0-54 3842,0 50-269,0-7 0,0-1 269,0 11-90,0-31 90,10 51 0,-8 6 0,8 32 45,-8 33 0,-4 10 45,2 10-45,0 9 0,0 1 45,0-6 0,5-5 0,0-2 0,-3-2-180,17 15 90,-17-72 180,8-48-90,-10 0 0,0-28 0,0-6 90,0-4-90,0 7 0,0 5 3304,0 21-3484,0-3-90,0 37 0,0 56 180,0 1-1697,0 27 0,0 6 1607,0 2 180,0-23 0,0-2 0,0 11 0,0-7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18.3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43 249 7533,'-12'17'-540,"3"-8"270,-1 7 90,8-14 810,-8 13-450,10-13-90,0 6 90,0-8-90,0-8 0,0-2-1,0-22 451,0-27-450,0 9 180,0-29-180,0 49 270,0-10-270,0 30-3482,0 48 3482,0-4-1181,0 34 1,0 7 820,0 0-154,2-10 0,1 11 0,2-11 64,7 14-405,-2-11 1,1-9 764,1-32 0,-2-27 0,-10-20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19.0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18 6363,'-23'0'-180,"3"0"450,20 0 90,0 0-270,10 0 360,2 0-180,0 0-1,-3 0-89,11 0-90,-6-8 0,17 6 0,0-6 0,-7 8-90,7 23-180,-9-10 90,-10 20 90,7 6-90,-17 0-45,3 15 1,0 3 134,-5 8-45,-5-1 0,0-1 45,3-14-270,-17 15 270,16-37-630,-6 5 360,9-21 270,0 5 0,0-24 0,0-1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19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34 7533,'-23'0'0,"3"0"180,20 0-1,0 0 451,10 0-180,2 0-180,19 0 0,-7-7-270,45 5-270,-28-5 90,40-1 270,-45 6-1439,43-6 1169,-48 8 180,29 0 0,-38 0 0,-1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20.3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70 7533,'24'-8'-1260,"-5"6"991,-19-6 89,9 8 180,-6 0 0,16 0 0,-17-8 0,17 7 0,-7-7 0,0 8 0,-2 0 0,-10 0 180,0 0-1,9 0-89,-6 0 0,6 0 180,-9 0 90,0 0 0,10 0-180,-8 0 179,8 0 1,-10 0 1079,0 0-1169,9 0-90,-6 0 270,6 8-450,-9-7 90,0 7 90,0-8-360,0 0 270,-9 0-90,6 0-90,-6 0 90,9 0 0,-10 0 90,8 0-270,-8 0 180,1 0 0,6 0 0,-16 0 0,17 0 0,-17 8 0,16 1 90,-25 16 0,23-6-90,-14 21 0,19-19 0,0 26 0,0-26-90,0 27-90,0-28 0,28 12 180,-11-14-90,33-1-90,-26-8-90,17-1 270,-17-1-90,7 3 180,-9 7-180,-11 0 90,-1-8 180,-10 6 0,0-13-90,0 6-90,0-8-270,-10-23 270,8 10-180,-7-42 1,9 2 89,-10-17 180,8 17-180,-18-3 90,18 28 180,-17-21-1,17 20-179,-27-3 90,14 23-180,-25 1-89,25 8 89,-23 15 90,24-4 0,-8 14 0,13 7-90,9-10 180,0 17-90,0 18-90,0 0 90,0 4 0,0-6 0,9-34-450,22 18 360,-14-27-270,50 2 270,-48-21-90,41-10 270,-46-9 270,15-24-360,-27 20 180,18-17-180,-18 28 360,8 2-270,-10 9 90,0 8-90,0 8 89,0 9-89,9 2 90,3 36-90,0-23 180,3 18 0,-1 2-90,-9 1 179,1 7 1,-3 0-90,-15-9 90,-29 29-180,15-51-225,-22-10 0,-2-6-135,14-11-810,-15-21 1,4-10 629,30-7 360,-11-36 0,28 38 0,0-1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21.1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69 7533,'-24'-10'899,"-5"-5"-899,17 5 0,-9 1 0,9 1 900,-7 1-630,16 5-450,-6-6 270,9 8 0,0 0-180,-10 16-90,8 10 629,-8 48-359,10-23 135,12 9 0,5-2-405,0-21 90,33 34-180,-26-62 1,45-31 89,-38 7-135,9-19 0,-1-3 45,-13 13 180,5-32 0,-11 38 90,-8-7 90,9 16 540,1 24-540,-10-2 809,26 65-629,-31-42 90,22 36-180,-20-46 360,3-1-630,10-16 0,-1-16-180,-9-5-450,7-50 540,-7 35-269,10-43 269,-1 57-90,10-25 180,-7 34 180,7-4-180,-9 18 899,9 30-719,-7-17 630,-2 24-360,6-21-180,-23 1-90,14-10 0,0-24-270,-14-12 0,14-22 90,-9 12-180,2-19 90,9 27-90,10-11 270,-7 22 180,17 10-90,-27 2 450,34 21-360,-41-12 269,22 14-179,-19-7-180,-8-9 0,7-1-540,-9-8 1,10 0-721,-8 0 91,18 0 1079,-8 0 0,0 0 0,-3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33.55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1 103 13158,'21'0'-473,"1"-8"854,-1 6-539,-9-13 226,17 13-89,-5-13 157,19 13-259,-9-13 142,16 5-70,-24 1-43,15 2 113,-20 7 0,10-8 0,3-2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31.9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 30 11629,'-45'17'-450,"-6"0"360,27 0-90,3 38 90,2-21 581,15 15 1,5 5-306,-1 4-6,12 33-270,19-22 135,21 11 0,6-1 45,5-10-180,-3 2 0,-1-12 0,-16-49 90,0-3-90,39-53 180,-49 13-90,8-21 0,-5-4 0,-22 5 0,-3-14 0,-1 0 90,0 12-135,-12-12 0,-6 0 45,-3 6 45,-7 11 0,-5 4-45,-13 8 360,-26 6-360,26 32 90,-14 39-90,26 1 90,7 10 0,3 5 0,2 13 45,9 0 0,6 0-225,9 2 180,15-10 0,5-7-450,0-21 90,56 6 270,-50-46-225,9-29 0,-3-11 225,-13-4 0,-1-29 0,-12-3-90,-27 20 180,-3 0 0,-8 1 180,-44-9-270,21 31 0,-3 4 90,-33-14-405,13 40 0,3 12 136,16 11 179,1 15 0,13 10 0,42 27 0,15 29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32.7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194 44 11629,'-43'10'-90,"19"5"270,5 2-180,9 9 179,8 9 1,-17 6-180,17 3-90,-8 7 360,20 31-360,2-16 0,11 7 0,4-2 180,1-12-45,2-13 0,0-7-225,-6-23 90,7-14 90,0-2 90,3-25 0,-1-3 90,8-52-90,-27 14 45,-2 4 0,-5 0-45,-16-14 270,-6 15 0,-1 3-450,-1 7 179,-15 0 1,-3 7-359,6 19 89,-15-2 0,-2 9 90,5 31-90,-38 13 90,62 20 90,-8 16 0,2 3 0,19 3 0,0 9 0,8-4 0,19-22 0,11 14-90,7-48-90,30-10 180,-18-14-45,14-34 0,-5-11 315,-26-1-180,7-22 0,-9 0 90,-32 24 0,-21-44-90,-7 63 0,-13-2 0,-4 5 0,-7 16-225,-1 3 0,2 5-45,8 14-312,-1 19 0,5 7 217,20 8 275,-3 12 0,2 2 0,6 10 0,-10 24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34.6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65 219 11629,'-24'17'0,"-5"0"-900,27 8 91,-8 16 1168,10 5-179,0 5 0,0 29 0,10-29-90,11 14 0,8-2 0,12-16-90,7-1 0,4-7 0,8-27 90,23-20-90,-37-13 45,-12-33 0,-8-9 45,-10 2-90,1-10 0,-5 0 0,-12 14 45,2 4 0,-4 1 45,-17 1 0,-24-29-90,5 59 0,-51-1 0,49 29 0,-42 25 0,46-9 0,-4 62 90,28-26-46,5-5 1,4 0 45,13 11-90,17-14 0,6-7 0,0-17 0,16 1 0,0-11 0,-20-32 0,11-14 0,-1-7 0,-11-17 90,0-19 0,-5-6-90,-11-11 180,-19 14 0,-6 2-90,-3-1 0,-54 10-90,32 47-270,-11 13 0,-2 8 270,-2 21 0,6 22 0,3 10 0,-1 26 0,18-14 0,1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36.6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249 123 11629,'-45'0'-630,"4"0"90,20 7 360,9-5 360,-7 13 0,7-5-180,0 14 180,-7-5-180,7 13 0,0-5 90,2 52 180,10-18-270,10 30 180,2-39-90,38 12-180,-21-32 90,49 15 0,-39-37 90,42-56-90,-43 18 45,-14-31 0,-7-7 45,-7 11-90,-17-9 0,-6 1 90,-1 11-135,-14 3 0,-4 3 45,4 14 45,-20 8 0,-2 9-45,16 15 0,-54 32 0,61-2 179,5 30 1,4 6-180,6-6 45,14 12 0,5-2-45,-2-20-45,31-8 0,5-5-225,-18-14 225,34-10 1,4-11-46,-18-21 45,9-35 0,-4-9 45,-19 0 45,-6-26 0,-8-2-135,-15 26 269,-16 0 1,-6 4-180,-7 18 90,-62 4-270,41 48 225,11 23 0,6 9-494,9 19 449,13-11 0,3 1 0,8 18 0,0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37.6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405 537 11629,'-33'-19'983,"2"5"-1067,9 14 84,10 0 0,3 7 180,-1 2-180,8 9 90,-8 51-90,20-8-45,4-7 0,3 0-45,9 17 0,53-13 180,-38-31-180,40-35-90,-45-20 90,-13-21 0,-6-6 90,-5-17-45,-8-11 0,-8-2 45,-17 4-90,-8-3 0,-4 1 90,-8 11-135,-16 6 1,-3 5 134,14 19-90,-16 2 0,-5 18 270,-14 71-91,39-18 1,5 6 0,7 16 0,10 10 225,14 36 0,12 1-180,-2-43 0,4 0 90,10 41 0,4-2-135,14-6 89,17-6-448,19-27 179,-32-29-90,22-32 0,3-13 90,-8-9-402,2-34 0,-5-7 217,-9 2-40,-26-5 0,-7-2 45,-2 11 45,-8-17 0,-4-1 405,-8 11-180,-11 4 0,-8 8 450,-11 27 270,-51 37-540,52 23 89,3 17 1,3 8-90,7 22 225,4 2 0,3 1-315,7 8 44,13-11 1,8-4-45,15-14-225,9-20 1,5-7-46,13-17-180,-1-33 0,0-11 270,0-8-315,-10-35 1,-8-8 224,-8 11-90,-11-8 0,-7 2 90,-16 15 180,-1-22 0,-21 37 0,-1 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0:57.3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108 0 11629,'-33'8'0,"11"-7"-540,-7 22 270,25-4 990,-16 15-540,40-7 359,23-2-449,24-8 90,1-8 0,16-1 0,-7-1 0,-13-1 0,4 0-68,14 0 0,17 0 1,1 0-1,-15-2-157,-10-2 0,-2-2 135,-2 2 0,11 0 0,-1 0 0,-14-1-135,-7-1 0,-5 0 180,34 4 0,-8 0-45,-31-2 0,0 5-90,-40-7-328,-10 0 0,0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0.0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219 172 7533,'-31'-17'359,"-12"-1"-179,17 9 0,-13 1-180,27 8 180,1 8-90,-9 9 90,8 10-180,0 68 90,7-34 0,1 3 0,1 3 0,6 3-180,18 25 0,6-7 180,4-14-270,15-10 0,8-10 0,6-31 135,-9-19 0,1-8 45,17-19 45,-19-28 0,-6-8 135,-6 2-135,-5-27 0,-9-5-252,-19 13 252,5 0 0,-1 1 45,-9 1-45,-9 3 0,-1 5 45,5 17 180,-23-28 0,16 85-181,-1 40 1,4 12 0,-3 13-1673,10 18 0,4 2 1673,0-8-1042,20 0 0,4-3 772,-7-14-108,22-14 0,7-13-71,-7-33-181,9-27 0,0-10 180,-9-5-45,0-15 1,-3-5 404,-12 4 0,15-25 0,-20 33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0.3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51 7533,'0'-19'359,"0"-3"-179,0 20 0,0-6 180,-9 8 0,6 0-180,-6 0 0,-1 0 0,8 8-1,-17 9 1,16 2 180,-16 66-90,17-45-225,-8 12 0,0-2-135,8-19-360,-7 16 270,18-36-629,13 4 719,2-22-540,16-33 270,-16 8 181,7-33 89,-9 37-90,-10-19 719,-3 34 1,-9 13-360,0 28 0,0 16 0,0-3 0,0-7-1170,29 15-269,-12-18 1259,14 1 0,7-24 0,-2-8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0.5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0 7533,'-24'0'0,"-4"0"0,6 0 1259,-2 0-539,3 8-271,11 9-89,0 2-270,8 13 360,-17 10-270,17-4 0,11 34-900,5-32 360,37 24-269,-15-35-181,16 11 540,-18-29-359,-13 27 359,-11-17 450,-39 35-1,3-17-268,-46 25 178,43-41-89,-9-16 0,57-35 0,5-24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1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216 521 7533,'-34'10'1349,"-7"6"-989,8-7 0,-1 8-1,3 0 1,19 8-180,-7-6 0,17 21-90,-8-19-360,29 34-540,44-3 361,8 4-181,6-7-90,-17-17 451,-36-12 179,7 4-360,-19 1 180,-3 1 1619,-66 31-1079,33-25 90,-25-5 0,0-6-90,30-12-630,-20-39 270,49-3-405,13-24 0,4-5 316,4-3 89,2 14 0,4-2-315,-6 11 0,0 3 135,29-28-393,-5 7 1382,-17 29-449,-36 31-90,8 8 899,-10 1-179,0 31-630,0-2 494,0 20 1,0 4-1035,0-4-180,6 12 0,7-7 1,11-36-271,38 26 450,-24-51-719,32-32 629,-44-3 225,1-17 0,-4-4-45,-8-7 270,-4-9 0,-3-3 0,-8-6-135,-8-9 0,-3 0-45,-4-3 135,-4-2 0,-2 4 225,-3 23 0,2-30-360,13 79 1889,9 63-1079,0-2-271,4 21 1,1 6-90,-2 16-121,4-22 1,4 9 0,-1-6-556,-3-13 1,1 3 22,3 14 1,5 13 0,0 1 0,0-13 202,3-8 0,1-1-510,5 26 0,4 13 1,-2-21 239,11-8 435,-17-25 1,-1-4 0,-1-13 0,-7-5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5:33.867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1 113 12302,'0'-10'-1835,"0"3"1523,0-1 111,0 6 170,0-13-49,0 13 22,9-13 498,32 5-282,-3-7 345,15 8-77,-12-7-358,21 15 1,-2 9-1,23 10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1.7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1 173 8522,'21'-9'540,"1"-7"-630,-10 7 90,17-16-270,-6 7 270,1-7-90,15 8 180,-25 0-360,27-8 270,-17 14 0,7 11 180,-19 18 0,-5 34 0,-5 7-90,-2-7-360,5 24 0,0-4 90,-3-36-809,27 19 989,-15-47 0,17-16 0,-9-1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1.8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7533,'-24'9'-270,"5"6"180,19-13-180,-10 13 0,8-13 90,-8 6 180,20 0 0,-8 1 0,8 8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2.0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 7892,'-12'0'720,"-7"8"-540,7-6 90,0 6-90,-7-1-270,16 2 270,-6 15-180,9 3-270,0 60-90,9-40-360,8 7 1,7-5 359,24-19-488,26 3 0,-10-33 0,1-10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2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1 7533,'-12'0'899,"-7"8"-539,7-6-180,-9 13 180,9-6-1,-7 8-179,16 0-180,-16 8 450,-12 47-450,14-20-270,0 2 0,5-3 270,22-19-90,12 14-269,1-44 89,9 5 180,-11-7-630,20-23 360,-15 10-629,34-57 629,-34 36 225,1-13 0,-4 0 585,-8 12-180,4-20 360,-19 45 179,0 26-269,9 12-630,13 31-900,31-14 541,-15-10 179,12-20 270,-28-23 0,-1-9 0,1-10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2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51 7533,'-12'-26'719,"3"9"-179,-1 9 90,8 39-271,-8-1 1,10 36-180,0-5 0,0 15-360,0 2 180,-2-17 0,4 8 0,8-3 0,5 4 0,-2-3 0,-4 9 0,1-2 0,15 17 0,1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2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0 291 7533,'0'-35'90,"0"8"0,10 3 0,11-9 179,-6 12-179,13-11 90,3 7-540,-4 6 91,32-13-1,-23 14 0,26 1 450,-26 9 180,15 61-360,-37-9-540,5 46 450,-19-36 90,0-13 0,0-8 0,0-7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2.7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 7533,'-33'7'-720,"2"-5"630,19 14-450,2-7 271,10 8 269,0-7 0,0 13 0,0-4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3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173 540 7533,'0'26'449,"0"-1"-179,0-8 270,10-7-360,1 4 0,11-12 180,0-9-270,-11-12-180,28-53 90,-23 21 45,1-1 0,-2 0-405,-6-5 180,-20 0 0,-7 2 90,2 2 315,-30 11 0,-6 12-45,16 28 269,-21 41 1,6 16-90,32 8-653,-4 2 0,8-3 562,24-18-89,3-11 99,29 7-909,-5-27 271,36 3 179,-34-26-1125,7-17 1,-2-8 1034,-12-8-90,29-32 1,-48 34 89,7-1 360,-7 6-90,0 2-180,-2 2 899,-10 20 901,0-3-1081,0 23 1350,19 47-1439,-14-27-180,14 35-360,0-39-540,43 3 630,-28-16-450,19-17 1,-1-13-271,-21-20 180,14-9 1,1-1 359,-8-2-270,22-29 270,-36 59 1024,7 6-304,-19 40-90,17 63-990,-15-23 448,4 0 0,5-3 0,10-12 0,10 14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4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65 155 7533,'-31'-17'0,"17"0"-270,-5 7-90,19 3 180,0 14 0,0 10 1709,19 48-1259,-5-6-60,3 5 0,5 14 0,-1-8-714,-2-17 1,0 0 263,4 25 0,2 10 1,-1-17-211,12-6-270,-5 27 541,-22-88-181,-28-21 450,5-13-135,-10-19 0,-2-4 45,-1-3 180,10-21 0,3-3 89,5 14 136,10-27 0,7-2-955,14 17 955,-1-3 0,10 2-90,4 42 0,7 8 44,12 3 1,0 8-540,8 15 189,-5 83-189,-66-20 90,-5 8 0,-4 1-90,-8 1-45,6 3 0,0-3 135,-2-15 0,10 39 1,12-57-271,50 4 270,-9-30 45,9-11 0,0-9 45,1-20-45,-5-5 0,-2-4-45,-5-11 90,-12 4 0,-4 0 0,-11-2 180,-2-2 0,-10 17-180,0 20 1153,-10-10-434,-2 20 126,-10-6 234,-18 54-809,13-12 269,-13 47-628,28-35 358,21 26-898,6-40-631,54 23 811,-28-44-676,18-15 1,1-6 1124,-5-6 0,27-38 0,-51 17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5.2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249 427 7533,'-21'0'1079,"-11"0"-539,18 0-180,-15 0-1,17 8 1,-9-6-180,-1 12 270,-9 4-270,7 8 0,-7 24-90,19-12-810,41 34 720,0-40-630,19-2 1,4-5 539,1-14-270,7 7 0,-1 2 270,-16 1 90,4 8 0,-5 6 90,-16 13-135,-8-1 0,-5 2 135,-13 10 90,-12 30 180,-19-51 0,-2 2-270,-1-30-180,-6-48 180,25 4-225,4-27 0,3-6 135,8 3-215,0 8 1,0 0-56,0 3 270,0-14 0,10 15 0,2-7-180,19-7 450,12 3-270,-17 10 450,41 13-450,-57 30 629,47 18-179,-33 18-270,9 11-360,-1-3 540,-1 6-540,-17-12 180,34 14-90,-31-15 69,42-11 21,-32-16-180,23-32 180,-26-6-90,17-43 90,-27 24 0,-3 5 0,-3 0 180,-8 0-180,-10-35 0,-2 57 810,-28-11-630,23 32 179,-31 16-269,43 5 180,-14 58-360,29-33 180,2 35-360,0-46 180,7 6-359,41 3 89,11-15 270,8-5 90,10-47 0,-60 2 0,30-50 90,-35 46-90,7-36 0,-9 49 0,-1-11 90,-9 22-90,8 18 90,-18 3-180,17 59 90,-17-41 90,8 64-90,-10-68 0,-10 37 0,-2-48 270,-9 16-270,9-28-270,2 5 270,10-14-90,10-56-270,2 25 180,-2-13 0,1 0 90,11 11-90,-1-15 1,-1 0 89,-4 15 180,23-45 89,-37 73 721,27-3-450,-15 23-1,17 24-359,-9-9 0,9 47 0,2-15-948,-9 8 858,5-6-302,-27 0 302,8-25-90,-10 30 90,-10-41-360,-2 4-90,0-18 0,3-14 450,18-11-809,23-61 629,3 31 0,-9-18 0,1 0 270,16 20 180,-9-41-180,-13 51 1569,8 2-1479,-24 17 671,14 17-492,-10 9 451,-6 31-720,6-10 90,1 50-810,2-38 90,9 30-719,1-36-180,9-2 0,-17-17 1439,15-24 0,-17-12 0,9-15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31.4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315 360 6633,'12'-27'-719,"-2"2"809,-10 8-90,0 0 90,0-1-1,0 2-89,9 6 90,-6-5-90,6 5 90,-9-22 0,0 3 180,0-20-90,20 6-180,-16 14 90,15 7 180,-9 22-270,-8 0 270,8 22-270,-10-1 180,10 51-90,-8-30-90,3 9 0,0 0 89,-5-7-178,0 51 89,0-55 89,-10 40-178,8-48 178,-8 30-89,10-41 0,0 11 0,0-22 90,0-3-90,0-7 180,0-15-180,0 4-90,0-29 180,0 19-180,-19-27 90,5 35 0,-18-32 0,11 39-269,-20-16 89,15 22 90,-43 15 180,30-4-180,-32 52 180,35-29 0,13 15 0,5 4-90,6-1-1652,11 0 1,2 0 1651,1-3-520,46 31 520,-38-57-90,76 7 90,-55-38-90,60-32 90,-53 8 0,-3-10 0,0-3 0,0 4 0,-7-7 0,-3 1 0,-1 5 90,-5-30-90,-19 43 0,0-11 180,0 29 2998,0-5-2998,0 16 554,0 23-914,0-2 1,0 21 179,0-15-720,38 20 540,-28-24 180,66 17 0,-56-23 0,30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5.4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36 7533,'-33'-10'629,"2"2"-449,19 8-180,2-8-180,1 6 180,6-5-90,-16 7-90,17 7 91,-8 3-1,10 7-540,10 8 450,2-7 90,0 15 90,7-7 0,-7 9 0,9-1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35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34 514 7533,'0'27'0,"0"-10"0,0-2 0,0-5 989,9-1-449,-6 6-90,16-5-91,-17-1 271,17-1 90,12-8-630,5-8-1,26-24-358,-16 1 179,-13-18-360,-4-38 360,-27 40-180,8-41-90,-48 32 270,-20 16 630,-21-2-450,15 34-90,23 18 360,20 15-180,-1 1 90,10 46-180,22-28-135,12 9 0,8-4 135,20-15-360,6-4 0,-1-5 90,-12-15 0,35-10 0,-34-25 90,-9-3-3482,16-29 3482,-18 19-1314,10-49 1674,-9 43 388,-3-36-298,-10 59-180,-9-2 449,-2 23 2263,-10 8-2622,0 9 540,0 33-631,0-18-179,0 38 0,0-47 1852,19 9-1942,-5-24-515,27-16 65,-17-9-269,26-40 629,-24 16-90,4-7 0,0 1 450,-4 5 90,25-30-180,-27 50 899,7 15-449,-10 18 269,-9 30-449,7-21-90,22 43-270,-12-46-1079,31 29 539,-37-44 540,37-2 0,-41-17 0,20-10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5.19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87 0 7806,'-34'0'-809,"13"0"989,11 8 199,10-6-221,-9 6 65,6-8-255,-6 0 99,9 0 23,0 0-450,0 7-488,9 3 0,3 7 0,10 0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6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7533,'-21'7'-1529,"9"-5"1349,2 5 629,0 1-269,8 1-270,-8 8-90,10 1 91,0 6-759,10 3 0,2 7 0,10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6.4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0 7533,'-24'18'-1170,"-5"-1"811,27 0 179,-8-8 450,10-1-91,0 0-89,0-7-90,0 7-180,0 0 91,10-6 89,-8 20 0,17-10 0,-7 12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6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7533,'-19'32'-1529,"15"-11"1349,-16 12 270,11-9-90,6-5 180,-6 5-180,9-6-90,0-1-90,0 0 180,0 0 0,0-7 0,0-3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6.7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7533,'-22'17'0,"10"0"-270,-7-8 180,17 7 0,-8-14 180,10 13-90,0-6 90,0 1 0,0 5-360,0-6 180,10 8-360,2 8 360,9-6-269,1 21 359,-10-27 0,7 17 0,-7-21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6.9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0 7533,'-12'10'-1080,"2"5"990,1-5 90,7-1 0,-18 6 180,18-5-90,-8-1-90,10 6-270,0-5 270,0 7 0,10 0 0,2 8 0,9 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58.32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87 86 10886,'-21'0'0,"-1"0"-810,10 0 450,-7 0-89,17 0 539,-8 0 89,10 0-179,29-8 385,-3 6-114,26-5 1,6-1-171,9 6-172,-13-1 0,4-2 97,-3 2 0,3-1-49,31-1 0,4 1 90,-25-1 0,2 0-80,7 0 1,6-1 0,-16 2-55,-7 2-182,29-6 213,-80 8 182,-28 0-198,5 8 146,-27 2 1,17 14 0,-7 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53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69 7533,'-22'0'0,"1"8"-540,9-7 180,-7 7 180,16-8-90,-6-8 1,18 7 179,-6-14 90,16 5 0,-7-15 0,9-1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31.9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36 7533,'-41'-18'359,"24"9"-359,-12 1 360,20 8-1079,6 8 359,-6-6 270,9 6-720,9-8 810,3 0 0,19 0 0,3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3.3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65 326 7533,'-12'0'-270,"-7"0"270,17 0-360,-18 0 360,18-7 0,-8 5 270,10-13-90,0-2-180,20-40 90,-6 15-270,27-45 180,-27 55 90,15-23 90,-27 44 0,17 18-1,-16 14-89,6 43 0,-9-8 0,-3 14 0,-3 4 0,-6 4-180,6-1 0,0-5 0,-4-23-989,10 1 899,0-43 180,19-47 0,5 1 0,19-27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4.0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271 68 7533,'-34'0'-450,"13"0"360,2 0 180,7 0 0,-19 8-90,16-6 180,-13 13 90,16-13-270,-10 6 269,-9 15 1,17-10 0,-15 27-180,27-22 360,2 15-360,21 1 0,22 2-450,22 6-90,-18-9 0,1-2 181,24 3-91,-10 36 180,-43-41 0,-19 5-90,0-10 450,-19-7-270,-5 1 270,-38-1 90,5-16 539,-27-40-359,46-3-135,14-5 0,10-2-495,23-1 180,13-14-360,30-1 180,6 23-222,-3-30 222,4 44-1551,-32-12 1551,23 21 0,-17-6-180,1 16-179,16 1 718,-43 69-179,20-31 270,-42 20 0,-9 3-90,17-6 315,-17 8 0,0 2-316,20-2 1,-8 3 0,4-6-180,18-27 0,31 20-180,-13-51 90,42-18 90,-34-6-135,-5-19 1,0-5-46,5-1 263,4-34-173,-18 17 0,-10 23-90,-22-9 0,-9 4 180,-10 16 0,-42-23-90,35 61-1881,-24 38 1971,34-13-92,2 30 1,7 7 0,15-5 0,3-5 0,0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4.7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0 7533,'-24'0'-900,"5"0"900,19 0 450,0 0-360,0 8-90,0 1 180,0 9 90,-9-1-180,6 8 89,-6 9 91,9 2 90,-10 36-90,8-31-180,-8 39 90,10-50-90,29 10-180,-12-30-360,52-26 360,-40-4-360,10-11 1,1-3 269,-2-5-1876,-2 2 0,0 2 1786,0 4 360,4-9-180,-28 31 0,-2 1-90,-10 8 540,9 0 450,-6 38-540,6-13 3841,-9 54-3841,0-39 0,0 25-90,10-37-360,2 4 270,9-22-180,20-25 0,-15 1-540,34-40 540,-43 30-539,40-30 629,-40 33-180,24-4 90,-29 17 540,16 24-540,-23-5 1169,14 52-899,-19-37 450,-9 44-450,6-56-360,-6 16 180,9-36-540,19-19 450,5-5 0,9-19-360,-2 23 90,-9-6 181,-1 12-181,11-12 270,1 21 0,20-5 0,-27 24 1079,22 32-449,-43-8 180,14 25-450,-19-38-91,0-4-179,0-15-269,28-30-1,-11 7-810,52-49 900,-40 40 1,31-16-271,-27 32-90,49 51 450,-49-8 90,13 21 0,-6 8 0,-23 10 0,24 26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7.1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173 35 7533,'-32'0'0,"9"0"-1080,-28-7 1170,35 5-270,-13-6 180,29 8 0,-10-8 0,-2-2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7.3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410 86 7533,'-72'-15'0,"31"4"0,-28-14 180,45 16-450,-26-7 180,33 14-180,-21-6 90,35 8 0,-6 0-270,-1 8 450,8 2-449,-27 7 449,24 0 0,-23 0 0,16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7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345 137 7533,'-55'-7'-180,"12"5"-5571,-7-13 5841,14 5 554,-7 1-554,12 1 1057,9 0-1417,-9 6 360,17-13-180,-6 6 2303,30 0-2393,-8-7 459,18 14 0,-9-13 1,11 6-1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7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0 7533,'-43'0'0,"9"0"0,-6 0 90,16 0 90,-17 0-1,17 0 1,3 0-360,1 0 180,8 0-719,-9 0 629,9 0-720,2 0 451,10 0 359,0 0 0,0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7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281 18 7533,'-34'0'-900,"-7"0"810,8 0-90,-10 0 810,0-8-450,9 6-90,13-6-450,2 8 450,16 0-630,-6 0 540,9 0 0,0 0 0,0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7.9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323 51 3689,'-69'-7'-720,"-10"-3"2089,53 1-1369,-15 1-180,19 8 180,1 0 677,9 0-767,2 0 449,10 0-809,-9 0 1583,6 0-1133,-6-7 0,-1 5 0,-2-5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8.0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194 102 7533,'-46'-9'-810,"-4"-6"630,26 6 90,3-1 0,2-5 90,7 13 0,0-6 0,2 1 0,10-2 0,0-8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33.1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35 6183,'-24'7'360,"5"10"-270,19 2 0,0 6-90,0-1 90,0-5-90,0 14 90,0 31 0,9-20-907,-6 28 817,6-38 6,-9 0-6,0 1 89,0-9-89,0 14 0,0-19 0,0 19 810,0-29-810,0 4 92,0-22-92,10-26-90,-8 3 90,17-50 0,-16 38 0,6-37 0,-9 49 90,10-40-90,-8 45 0,27-46 0,-24 49 0,24-11 90,-18 26-270,30 14 180,-24 3 0,21 37 0,-26-22 270,0 53-270,-2-46 180,-10 40 0,0-41-1,0 24-268,0-42 178,0 17 1,0-28-269,0 5 89,0-7 90,0-7-90,9-17 180,3 3-270,10-42 180,-1 31-90,1-48 90,-1 40 0,1-25 0,-10 37 0,7-4 0,-17 22 0,17 18 180,-16 3-180,16 37 90,-7-18 0,19 50-90,-7-46-180,26 51 180,-24-52-90,34 24 90,-33-31-90,32-8 90,-42-18 90,40-48-90,-49 14 45,11-13 0,0-1-45,-17 6 0,3-9 0,0 0 0,-5 14-90,-10-48 90,-2 55 0,-19-4 180,7 19-90,-16 37 89,16-8 91,2 63-90,13-18-225,8-9 0,2 1-45,-1 11-90,38 18 180,-19-40-360,27-12 1,6-7 179,1-3 180,2-22 0,2-8 0,13-16 0,13-23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8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345 17 7533,'-31'0'0,"-3"0"0,10 0-450,-24 0 270,22 0 90,-17 0-90,12 0 0,19 0 90,-7 0 0,16 0 9,-16 0 99,17 0 0,-27-7 0,5-3 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8.35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431 102 8319,'-55'0'-180,"2"0"180,20 0-180,-17-7 153,33 5 140,-21-14-8,26 14-321,-10-13-281,1 6 491,-1-1-265,1-5 221,-1 13 54,1-6-7,9 8 1,-8-7-1,8-2 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8.48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409 0 1717,'-33'0'-1170,"-8"0"991,17 0-1,-7 0 1214,0 7-654,7-5 386,-17 13-654,18-13 1728,-9 14-1584,1-14-324,7 5 2662,-7-7-2774,19 0 1036,3-7-920,9-3 1,-10-7 0,-2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38.588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238 0 9909,'-46'8'-752,"-4"-6"349,16 5 515,1 1-51,2-7-94,9 7 568,10-8-317,3 0 52,9 0-420,0 0 0,9 0 0,3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48.1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1 7533,'-24'0'-900,"5"0"810,9 0 360,-2 0 0,-10 0-180,11 0 90,-9 0-90,18 7 0,-8-5 180,10 20-270,0-10 0,10 20 0,2-6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48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1 7533,'-41'17'0,"15"0"-810,-15 0 360,30-7 91,1 4 269,10-4 90,10 15 0,1 1 0,11 1 0,-10 5 0,-2-5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48.4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0 7533,'-12'44'-900,"-7"-3"810,7-7 0,0-7-4161,-7 13 4071,17-12 860,-8 6-770,20-2 90,2-5 0,9 7 0,1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48.6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7533,'-31'42'0,"17"-7"270,-5 0-91,19-3 1,0-13-809,0 5-91,0 8 270,19-3 450,5 28 0,9-19 0,-2 11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48.7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1 7533,'-21'24'-720,"9"3"540,-7 0 180,7 5 450,-10-13-4342,10 13 4162,3-13 500,9 13-770,-10 2-270,8-5 0,2 18-450,2-26 153,17 19 0,-7-14 0,10 9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48.9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0 0,'-10'35'0,"-2"-1"1160,-19 15-1340,17-11 0,-5 11 0,9-7 90,-2-14 1628,0 5-1628,2-1 813,10-11-723,10 26 0,2-19 0,10 14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34.0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0 341 6273,'0'-9'90,"0"2"0,10-1-90,-8 7 90,8-15 0,-1 7-90,-6-8 90,16 0-90,-7-23 90,0 10-180,17-35 180,-25 34-180,25-16 90,-17 28-180,0 2 270,-2 10-90,-20 29 90,8-8 90,-8 25-180,0-12 0,8 7 180,-8 0 0,10 31-180,0-24-90,10 47 0,2-56-630,29 16 540,-15-47 180,15-10 0,-10-25 0,2-10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49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 0,'-34'43'0,"3"-1"570,19 0-391,2-7 1367,10 0-1546,0-4-360,0-11 90,10 5 270,12 7 0,1-3 0,9 12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49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1 7533,'-34'17'0,"3"-7"1079,10 5-719,-1-13-1080,10 5 450,2-7 270,20 0 0,2-15 0,10-3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0.3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7533,'0'27'0,"-9"5"0,6-13-900,-6 6 450,9-8 181,0 0 269,0 0 0,0 8 0,0 1 0,0 8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0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173 1 7533,'-46'26'-720,"-4"14"270,26-11-89,-7 20 539,19-20 90,2 3-180,10-15 90,10 7 0,-8-5 0,8 6 0,-1 0 0,13 17 0,2 3 0,7 13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0.8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0 7533,'-10'44'0,"8"6"0,-17-7-630,7 1 360,0-3 90,2-7 90,10-7-179,0 5 89,0-5 90,0-1 90,19 14 0,-14-19 0,14 12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1.0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0,'0'34'0,"-9"-8"883,6 6-1063,-16-4 90,17-2 1859,-8 6-1499,10-5-1,0-1 411,0-1-770,10 22-90,2-15 0,9 33 270,1-29 758,9 21 0,-17-12 0,5 14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1.2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 7533,'-12'43'-810,"-7"-1"630,16-8 180,-6 16 0,9-12 0,0 18 0,0-20 0,0 6-180,9 0-89,-6 24 89,16-9 90,-7 32 90,0-41 0,7 31 0,-17-47 0,8 46 0,-10-46 0,0 25 0,0-15 0,0-6 270,-10 36-270,8-38 359,-17 51-359,7-60 270,0 30-180,2-43-180,10 11 180,0-21-90,0 5 0,10-7 0,2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2.9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 6813,'-12'9'-270,"-7"-2"180,17-7 180,-8 0-90,10 0 90,0 8-180,-9-6 180,6 13-270,-6-13 0,9 13-179,9 10 359,-6-5 0,16 20 0,-7-13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3.0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0 7533,'-24'27'-1170,"-4"-2"990,16-8 270,0 0 0,-8 0-90,18 0 90,-7 0-270,9 1 270,0-2-90,0 2-180,0-2 180,9 24 0,-7-10 0,8 19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5.3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1 7533,'-21'0'-180,"-10"0"180,16 0-90,-4 0 180,19 0-360,0 0 0,10 0 270,-8 0-450,27 7 181,-15-5 269,8 6 0,-13-1 0,-9 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34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 7533,'-24'0'0,"-5"0"0,27 0-180,-17 0 180,17 0-90,-8 0-180,10 15 360,0-4-360,0 15 180,10-17 270,21-1-180,-5-16 0,5-1 0,-21-8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5.4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1 7533,'-22'7'-630,"1"-5"-179,-10 14 988,16-7-179,-4 1 90,19 4-270,0-4 450,0 0-270,0 20-359,0-9 359,0 13 0,0-2 0,0-5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5.6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0 7533,'-9'18'-90,"-3"-2"180,-10 9-360,10-6 270,3-2-90,9-2 180,0-13-270,0 13 90,0 3 180,0 0-90,9 7 0,-6-8 0,6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5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1 6903,'-24'9'-270,"-5"6"720,27-5-450,-8 7-90,0 0 90,8 7 0,-8 3 0,10 8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3.1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 7533,'-12'9'-990,"2"6"810,1-5 270,6 7-90,-6 0 0,9 0-180,0 0 1,0 0 179,0-7-270,0 19 270,9-7 0,-6 12 0,6-9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3.3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7533,'0'27'-1170,"0"5"1170,0-13-90,0 6 180,0-8-359,0 0 89,0 7 180,10 3 0,-8-1 0,8-2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3.4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7533,'0'52'-900,"0"-9"450,10-8 181,-8 4 179,8-17 90,-10 17 0,0 3 0,9-4 0,-6 34 0,6-39 0,-9 21 0,10-27 0,2 7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5.8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0 7533,'-31'27'0,"7"5"-990,3-21 451,11 20 359,10-20 180,0 14 0,0-8 0,0 0 0,0 16 0,10-13 0,2 13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1:46.1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0 7533,'-12'27'-900,"2"-3"720,1-7 0,7 0 720,-18 8-180,18-6 0,-8 5-540,1 9 180,6-20-630,-6 25 630,18-27-450,-6 21 450,6-13-269,1 6 89,-8-15 180,8 35 0,-10-28 0,0 61 0,0-54 0,0 24 90,0-31 179,0-7-269,0-3 270,0 1-90,0-6 270,0 20-270,0-11-270,10 30-360,-8-6 450,7 2 0,1 2 0,2-12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3.6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7533,'0'87'-1529,"0"-32"1529,0 35-5661,0-49 5661,0-7 1319,0 0-1319,0 15 860,0-10-905,4 11 0,2 2 45,6-5 0,0 48 0,7-51 0,-7 7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3.8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7533,'0'34'0,"-9"7"0,-3 3 0,0-1-360,2 22 270,10-25 270,0 17-630,0-1 360,0-16-180,20 55-89,-6-28 359,17 11 0,-19-14 0,-2-20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4.1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7533,'34'0'-720,"-2"0"540,-20 0 630,-2 0-180,-10 0 0,10 0-180,-7 0 269,16 0-89,-7 16-90,1 4-360,-3 7 540,-10 53-540,0-26-921,2 10 1,2 16-1,-1-6 1056,-2-8 0,1 6 27,1 2 0,0 16 0,2 7 0,-1-2 0,0-13-382,0-3 0,0-8 1,1 11 399,0-2 0,2 14 0,0 5 0,0 1 0,1-7 0,-1-14 30,2-1 0,0-11 0,0 5-75,4 19 0,1 10 0,0-4 0,-3-19 45,-3-23 0,-1-7-225,4 14 0,-3-12 45,-8-32-90,0-11 90,0-14 2753,0-3-3472,0-46 899,-10 13 0,-2-33 0,-10 23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14.6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35 6363,'0'-19'-180,"0"3"180,0 16 180,-9 0-90,6 0-90,-7 0 90,10 0 90,0 0-90,-9 0-90,6 8 90,-7-6 270,10 5-270,0 1 90,0 2 359,0 23-449,0-4 0,-10 22 0,8-22 0,-8 58-90,10-47-1696,5 12 0,0 1 1696,-3-12-1369,28 40 1369,-15-48-396,46 39 216,-32-48 90,43 9 180,-55-26-180,22-30-180,-36 9 180,16-58-89,-16 37-91,2-28 0,-1-2 180,-4 14 45,0-14 0,0 2-45,0 28 212,0-29-211,10 53 2891,3 18-2802,9 15 360,10 51-270,-8-22-704,8 20 1,-3 4 703,-9 3-374,5-6 1,6 13-1,-8-9 284,-17-25 0,-3 1-239,10 24 0,3 9 0,-5-10 239,-11 18 90,1-14 0,-2-2-90,-9-9-175,-5-13 1,-2-3 174,0-9 1598,-52 13-1598,59-46 1390,-39-3-1480,7-53-1206,3-5 1296,-15-28-370,40 25 0,6 1 370,-2-9-325,9-18 1,2-2 144,-1 4 135,8-8 0,4 1-135,3 13-180,-1 14 0,4 1-90,13-7 360,4 2-180,-1 19 993,18 18-723,-25 15 0,5 10 0,-23 9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8.9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18 6633,'-12'-10'-180,"-7"3"270,16 7-90,-16 0-90,17 0-90,-8 0 270,10 7 0,-9 3 0,6 7 0,-6 0 0,-1 15 0,8-11-90,2 19 0,12-14 0,19 16 90,-7-6-180,16 29 90,-16-25-90,7 39 90,-9-39 90,-10 40-90,-3-48 90,-18 15-90,-3-22 90,-29-14-270,24 4 0,-30-22 0,32-3-359,-6-37 449,11 22 90,10-30 0,-9 28 0,-3-7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9.1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44 309 7533,'-22'-36'-1260,"10"4"1260,3-1 0,9 12 360,0-18-90,9 19-90,3-4-270,10 7 270,18-8-360,-13 14 90,42-12-180,-31 21-359,53-5 449,-41 7-3212,32 0 3392,-37 0 0,8-8 0,-10-2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2:59.4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6723,'21'-8'90,"1"6"-270,-10-5 180,7 7 0,12 0 0,-15 7 0,23 3 0,-37 7 0,8 7 90,-20 19-90,-11 32 180,-3-9-90,8-16 0,1-3-90,-7 0 90,10 25-180,3-34 180,47 4-360,-9-25-296,18-10 1,6-6 0,19-9 0,-20 3-1,1 0 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3:00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142 188 7533,'-12'-28'-900,"2"-3"1260,29 14-360,-14-2 0,33-5 0,-23 14 90,16-5-90,-10 5-540,30-6 540,-32 6 0,19 3 0,-38 7-90,-19 30 180,-5-15 180,-48 48-90,31-41 45,-4 3 0,2-2 45,14-4-91,-31 13-89,46-21 0,5 5-90,11-16 180,55-23-180,-26 10-270,60-20 360,-52 16-629,49-7 359,-57 12 180,48-11 0,-43 14 0,17-8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5:27.6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0 7533,'-32'25'-1709,"18"-6"1709,-5 5 0,19-14 0,10 13 0,1-12 0,11 21 0,9-5 0,3 7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6:54.40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108 1502 18145,'-45'-26'-5026,"14"9"3696,21 9-22,0 1 341,8 5 547,-8-6 158,10 8 1177,20 0-871,-16-8 1653,25 7-548,-7-7 835,2 0 120,54-24 47,-44 2-789,32-10 1,4 0-300,-12-2-631,-3 6 1,11-7 0,-8 5 303,23-17-334,-15 8 0,10-8 0,-10 7-74,-19 16 0,0-1-88,17-12 0,8-8 1,-7 10 15,-16 15 1,0 2-242,28-23 0,-1 4 63,5 14-107,-24 2 0,7-6 0,-6 6-108,-10 14 0,0-1 89,22-17 1,9-8 0,-8 8-132,-15 14 0,-2 3-18,34-16 0,-1 0 32,-37 15 0,3 0 71,14-2 1,9-2 0,-9 4 93,-17 4 0,1 1-283,27-6 0,12-3 0,-12 7-59,15 10 326,-2-4 1,0 1-566,2 7-6,-20 8 1,-2-1-190,3-3 743,-9 14 1,-1 2-784,-2-7 350,-4 14 1,-3 2-791,-15-7 461,6 9 0,-6 1-381,-21-9-335,51 39 385,-53-31-245,40 33 484,-40-26-78,23 34 186,-18-32 92,9 39 447,-17-31 311,11-4 1,-2 1-379,-16 4 582,13 0 0,-1-3-181,-17-11 630,8 57 124,-10-50 161,0 39-249,0-35 144,-10 49 347,8-50-847,-7 11 1,-1-2 747,-2-12-352,0 45-391,2-47 15,20 47-585,-8-45 101,17 46-506,-16-49 292,6 49-268,-9-39 362,-4 2 0,-1 2 151,2 6-25,-11-3 0,-1 0 810,11 2-450,-16-5 1,1-1 836,15-3-837,-14 7 0,-3-2 723,7-8-744,-6 19 0,-1 2 154,-3-4-144,-1 4 0,0 2-169,-1 7 67,-4-7 0,0-1-27,4 2 21,4-13 0,3-2-185,7 0-15,-3 1 0,1 0-72,10-1-60,-11 5 1,1-3-27,12-22-373,-8 50-6,10-53-112,10 40-204,2-26-59,9 13-184,1-23-222,-1 11 66,1-26 552,9 18-157,2-19 786,20 5 416,-8-16 878,27 14-185,-34-20-181,11 9 1,0-1 496,-6-9-588,22 1 1,0 2 918,-20 2-1269,19-2 1,-1 0 344,-20 4-721,7 3 1,0-1 206,-2-7-2,43 26-376,-41-27 85,0 9 1,1-1-209,8-9 355,-3 2 0,1 0-35,5-4 200,-2 0 1,0 0 178,-8 0-316,8 0 0,0 0 542,-8 0-423,8 0 1,0 0 251,-7 0-385,12 0 0,-1 0 84,-19 0-136,20 0 1,-3 0 6,-29 0-13,46 0 0,-45 0 0,-1 0 0,46 0-90,-7 8-123,26 1-65,-14 8-127,-10 8-224,-26-6-214,21 13-15,-43-21 57,34 20-133,-43-20-4,31 14 173,-34-8-526,27 31 223,-17-24 262,16 46-233,-25-40 99,13 20-19,-6-1 430,2-3-415,-3-3 867,18 12-121,-32-24 438,31 33-266,-35-26 763,25 26-549,-23-26 365,24 35-364,-27-41 645,27 46-514,-15-46-701,27 47 497,-17-39-1047,26 40 670,-24-40-200,-1 4 1,1-1 170,-3-9-163,2 13 1,1-1 143,0-19 297,4 15 1,0 1-69,-4-11 223,8 5 1,1-2 267,-6-5-19,40 25 204,-33-34-45,13 7 0,3 0 375,3-6-316,9 0 0,1-4 731,-12-8-578,6-2 0,1-1 663,2-5-591,8-5 1,1-2 627,6-6-730,8-8 0,0-2 702,-6 0-786,2-10 1,-2 0 650,-14 6-655,4-16 0,0-4 644,-4 3-729,-5 2 1,2-1 336,17-5-533,2-8 1,0-2-94,-39 28 0,0-1-159,21-17 0,10-9 0,-13 6 9,10-13-170,-11 14 0,4-1-18,-12 13 1,0-1-29,20-22 0,0 0-4,-17 19 1,2-1-1,-2-6 1,2-4 0,-9 8-223,6-8 228,15-13 1,3 1-60,-4 8 185,-14 10 0,10-6 0,-9 7-177,15-12 129,-19 16 0,8-6 0,-8 5-57,14-18 62,7 7 0,-1 0 197,-5-5-110,10 5 0,-2 0 39,-15 1-193,8-1 1,-3 1 43,-23 10-251,-2 4 1,-6 2-72,-18 6-1090,15-3 665,-27 23-1957,8 24 2332,-10 13 1,-19 39 0,-5 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6:58.46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1793 19464,'22'-19'2008,"-10"-11"-3940,7 26 2055,-7-19-557,9 6 1264,-9-2-917,8 2 530,-18 9-699,8 1 302,-10 5-714,0-6-645,0 0 342,0-9-704,0-1 505,28-15 1014,-11 15 992,33-23-815,-26 21 1659,-2-5-291,16 2 715,-2 4-189,9-7 71,25-6-1592,-42 13 195,51-29-315,-41 26-108,3-9 0,0-1 198,-3 2-429,6 1 0,1 1 123,-5-1-53,10 4 0,1 3-16,-11 1-36,9-2 1,0-2-107,-8-3 126,21-6 212,-2-21-258,-12 7-349,16-5 240,-1-1 52,-18 32 93,17-25-23,-26 26 160,33-26-150,-40 26 275,41-19 217,-44 21-300,24-13 147,-16 21-517,28-12 70,-14 13-151,2-1 0,0-2-132,3-7 331,6 1 0,1-1-274,-7-1 286,3 0 0,-2 2-242,-13 8 235,37-20 134,-42 28-246,36-20 319,-34 13-202,11-2 0,0 0-60,-6 1 40,20-5 0,4 1-101,-3 4 163,-2-5 1,-2-1-127,0-1 561,21-15-235,-45 22-30,5-5 110,-20 16-701,10 0 40,-7 0-60,27 8-333,-16-6 147,28 6-301,-18-8 401,46 0-127,-38 0 712,28 0-90,-48 0 1,8 23-624,-17 5-979,-3 16 93,-1-10-433,-8 13 606,0-24-464,16 32-85,-23-34 418,43 26 1036,-31-18 504,33 20 1,-26-13-1,7 6 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7:01.720"/>
    </inkml:context>
    <inkml:brush xml:id="br0">
      <inkml:brushProperty name="width" value="0.11429" units="cm"/>
      <inkml:brushProperty name="height" value="0.11429" units="cm"/>
      <inkml:brushProperty name="color" value="#F6630D"/>
    </inkml:brush>
  </inkml:definitions>
  <inkml:trace contextRef="#ctx0" brushRef="#br0">215 188 17376,'0'19'-3354,"-9"4"4323,6-14-869,-25 54 399,13-27-292,-16 36-2,19-46 161,-7 22-466,7-26 1249,-9 26-923,9-37 973,2 5-866,10-16-314,19-23 464,-4 2-144,35-44 209,-24 25-368,24-39 96,-26 47-634,17-46 309,-17 46 444,17-32-571,-27 27-255,15-12 168,-17 21-102,-1 3 148,-1 17 729,-10 31-1457,0-10-305,0 50 147,0-31 276,0 56-205,0-54 261,10 43-355,2-39-1138,19 36 1485,-7-26-137,7 24 120,-19-42 62,16 17-331,-23-27 586,14-4 170,-19-8 1262,-19-8 682,5 0 226,-65 7-23,36-5-835,-21 9 1,-1 1 1260,10-8-794,-36 19 510,29-21-1243,23 6-340,-11-8-1206,57-15 1027,-2 11 0,36-19 1,-8 13-1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7:04.186"/>
    </inkml:context>
    <inkml:brush xml:id="br0">
      <inkml:brushProperty name="width" value="0.11429" units="cm"/>
      <inkml:brushProperty name="height" value="0.11429" units="cm"/>
      <inkml:brushProperty name="color" value="#F6630D"/>
    </inkml:brush>
  </inkml:definitions>
  <inkml:trace contextRef="#ctx0" brushRef="#br0">22 786 17893,'-12'-10'-6112,"2"2"8321,10 8-550,0-7-1770,0 5 38,0-6 20,0 1 13,0 5-731,19-28 2411,-14 17-289,24-35-1019,-17 27 654,19-49-198,-7 36-231,1-23 0,0-3 179,1 4-459,5-2 1,-2-3-507,-12-11 99,21-6 59,-36 27-1007,8 26 1073,-10 18-1379,-10 22 1531,8-11-216,-8 11 0,10-8 1,0 3-1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7:04.469"/>
    </inkml:context>
    <inkml:brush xml:id="br0">
      <inkml:brushProperty name="width" value="0.11429" units="cm"/>
      <inkml:brushProperty name="height" value="0.11429" units="cm"/>
      <inkml:brushProperty name="color" value="#F6630D"/>
    </inkml:brush>
  </inkml:definitions>
  <inkml:trace contextRef="#ctx0" brushRef="#br0">65 207 18759,'-12'-18'-7606,"-7"-7"5346,7 14 1746,0-4-244,3 7 4833,9-1-4386,9-9 1010,3 1-688,10 8 2415,-10-6-340,16 5-137,-13-7 447,35 0-609,-24 7-325,34 3-1273,-34 7-581,25 7-593,-27 3-75,16 22-689,-16-11-63,17 27-282,-27-27-110,5 41 789,-19-29 1245,0 46 1,0-24-1,0 21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15.0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344 0 7892,'-24'0'0,"-6"0"0,8 0 0,-2 0 0,-18 0 90,8 0-359,9 0 89,-14 0 0,24 0-540,-26 0 360,16 0 360,3 0 0,22 0 0,12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7:11.80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194 79 17040,'-24'0'-810,"5"0"900,19 0-90,0 0 0,-9 0 0,6 0 0,-6 0 0,-1 8 659,-2 9-414,0 1 53,3 30-404,9-26-345,0 49 90,0-39-90,19 40-426,-14-34-485,43 11 169,-3-22 295,12-17 1059,-14-13 358,-4-29 700,-25 11-533,17-49 192,-19 36-278,-2-46 53,-10 43-594,0-28-386,-10 27-695,-40-19-670,9 36 755,-50-9 515,53 28 458,-22 2 260,17 24 1101,17-2-66,-12 17-8,35-12-556,-6 7-246,9 15-641,0-18-355,38 39-712,-29-45-506,58 22 378,-40-30 103,35-8 1448,-17-9 125,18-32 710,-28 9 293,6-47-125,-19 38 86,-10-40-947,-3 34 156,-18-19-1101,-3 37-748,-29-11-141,15 29 629,-34-6 522,34 16 451,-34 17 694,33 3-96,-13 37 201,18-26 477,10 41-933,12-48-846,22 38-406,2-47-495,36 9 195,-22-24 377,34-23 857,-27 4-60,8-45 682,-20 25 262,-2-35-92,-19 38-89,-12-12-775,-12 22-1218,-28 1 338,13 9 122,-33 24 447,25-5 174,-8 6 489,11 12 251,11 8-7,-1 1 805,20 17-1474,4-34-366,29 11-939,-7-23 419,27-1 268,-25-8 89,24-23 900,-35 10 5,4-35 38,-19 28-290,0-28 355,0 27-662,-29-11-743,12 15-129,-43 8 276,44 1-305,-32 16 1207,43 1 463,-24 23 334,27-11-888,-8 19 799,10-21-279,10 6-1398,2-16 478,19-9 148,-17-9 863,25-16-332,-35 6-253,16-13 308,-20 21-1022,0-4 1034,0 22 0,-20 10 1,-4 10-1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7:50.69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1270 154 9397,'34'-36'582,"-3"4"-384,-10 15-517,1-8-6,-1 14-219,-9-12 131,8 21 260,-18-6 10,8 8-483,-10 0 100,0 0 253,-20 8 231,6 1-48,-55 62-90,18-33 135,-4 26 0,-2 5-135,-5-7-663,20-11 0,-7 14 1,-2 3-1,6-9 843,-3 2 0,-2 3 0,5 0 0,-7 13 0,-3 5 0,2-3 0,7-11-45,-13 13 0,3-1 67,11-7 1,-4 11 0,2-1-1,7-12 68,2-4 0,4-1 0,-1 8 0,0 6 0,4-11-214,-7 19 259,11-18 0,4-8-135,11-33 0,2 3 0,10-15 0,0 0 0,0-7 2862,10 5-3041,-8-13 224,17-17 1,-7-6 0,10-21-1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7:50.9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0 7533,'-24'0'-270,"-5"23"450,17-9-540,0 26 180,3-14 90,9 16 180,0-6-270,-10 13 180,-2 33 90,0-21 0,6-8 0,3-2-90,3-11 450,0 7-450,0-37 449,38-26-359,-19 3 0,23-17 0,5-3 0,-7 9-495,5-7 1,1-1 404,12 4 0,6-14 0,-11 8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19:43.67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0 768 21549,'22'-17'1256,"-10"-7"-3688,36-11 3103,-20 7-576,34-4 658,-9 23-625,-7 1 89,16 8-307,2 0 0,3 0-134,27 0 415,-9 0 1,16 0 0,-10 0-378,-24 1 1,2-2 153,14 0 1,15-1 0,2 0-1,-12-1-344,2-1 1,1-1 334,-15 2 0,12-1 0,4 0 0,-3 1 0,-13 0-85,22-2 1,0 0 145,-14 3 0,14 0 0,5 1 0,-5-1 0,-14 2 12,12 0 0,2 0-6,-19-1 1,14 1 0,9-1 0,3 0 0,-4-1-1,-10-1 39,6-2 1,-8-2-1,-1 1 1,4-1-39,-4 3 1,4 1 0,0-1 0,-2 0 0,-5-2 23,-1-2 1,-4-2-1,-3-1 1,-2 0 98,12-2 1,-4-1 0,-4 0 13,10-4 1,4-2 23,-9 0 0,12-3 0,0 0 0,-11 2 76,7-1 1,-2 0-80,-17 2 1,9-4 0,-2 1 0,-12 3 107,-2 1 0,-3 0-90,8-2 0,5-2 0,-12 3 258,10-11-362,-11 13 0,-9 4 8,-32 6-102,-10 31-564,-3-2 0,-18 21 0,-3-8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0:01.987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1356 103 9190,'0'-36'-1679,"0"4"1329,-9 23 578,6-7 171,-25 14-306,23-5-356,-14 7 193,9 0-128,8 0 126,-27 0 91,24 7 23,-23 18 73,16-4-157,-48 57 180,19-27-350,-11 5 1,-6 10 229,18-10 0,1 6 0,-1 2-1019,-8 6 0,-2 3 0,2 0 1016,2-2 0,2 1 1,2 5 47,8-7 1,1 6 0,3-2 0,5-8-242,2 5 1,6 2 189,3 5 0,2 14 0,3 0 0,5-14-49,8-10 0,4-2-55,2 20 1,1 9 0,-1-16 4,5 8 44,-4-13 1,-3-4-35,-8-9-63,0 26 102,-10-66 250,-21 17-45,14-34 111,-30 11-210,42-15 2937,-24-15-3210,27 11 247,-17-26-287,16 18-15,-6-35 152,-1 17 23,-21-35-23,5 27 21,-34-26 47,34 33 206,-25-24 0,27 35 247,-16-13-356,25 24 109,-4 24 40,19 6 30,19 74-189,-4-33 63,12 24 1,6 3-185,-15-43 1,2 1 48,8 15 0,4 7 1,-1-9 31,19 22 75,0-23 0,0-6-219,-9-17 350,28-27-196,-54-12 224,23-45-144,-24 18 83,22-22 1,7-6-84,-8 10 0,2 1-668,11-11 1,2 2 592,-9 14 0,2 2 88,18-2 0,0 5-477,8 1 270,2-1 1,-3 4-306,-18 14 13,22 2-98,-48 9-454,-5 23 906,-19 4 1,0 15 0,0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0:25.6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517 1 7533,'-36'0'-810,"-2"0"1,17 7 989,-3-5-180,2 6 0,13-8 269,-1 15-269,8-11 0,-27 34 0,15-2-45,-6 18 0,-1 6-379,-13 29 334,12-16 0,-3 13 1,1-8-275,-1-14 0,0-1 0,1 5 0,-1 7 1,2-7-1,1-9 0,1 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0:25.9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0 7533,'0'27'-630,"0"-2"270,-9-1 360,7-5-90,-18 13 180,18-13 0,-8 6 90,1 7 0,6-4-90,-6 6-90,18-16-180,42-41 90,-11-7-237,0 2 1,2-3 0,22-28-1,13-2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0:20.2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1058 5824,'9'-26'180,"-6"1"-90,16 8-90,2 0 89,-6-8 91,42-17-180,-28-10-1035,43-9 1215,-17-5 0,9 5 45,1-5 0,2-5-225,-23 25 0,3-1 0,14-6 0,8-5 0,-8 8 44,-21 15 1,-1 4-135,39-15 0,-8 4 0,-36 12 90,42-17-90,-71 35-90,14-10 1,-19 20 392,0-6 1,0 8 0,0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0:20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68 7533,'0'-26'-900,"0"8"990,0 11 0,9-1 0,-7 7-180,18-7 0,20 8 90,-1 0 0,10 7 0,2 1 0,-8-4-90,46 33 90,-73-23 90,13 33-90,-29-26 180,-24 21 0,-9 2-180,-1-6 45,-10 6 0,-3-1-45,2-15 0,11 4 0,15-30 0,19-4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0:21.8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 7533,'-12'9'-1619,"-7"-2"1529,17-7 90,-8 0 0,10 8 90,0-6-90,0 5-90,0-7 360,0 0-181,10 0-89,-8 8 90,8-6-90,-10 13 180,9-13 0,-7 13 0,18 10-3482,-8 19 3392,19 9-1060,-7 28 1060,7-24-450,0 24 270,-17-27-412,15 5 1,-8-8-1,13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15.2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287 1 6453,'13'9'270,"-3"-1"0,-10-8-90,-10 0-270,-12 0 180,7 0-360,-44 0 90,30 0-668,-45 0 0,27 0 0,-7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0:54.5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69 7533,'-12'-17'0,"3"7"0,-1-13 0,-2 4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0:54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99 342 7533,'0'-26'-540,"0"1"630,0 8-360,0-1 270,-10 2-90,8-1 90,-8-1 90,1 2 0,6 6-180,-6 2 360,9 24-180,0-5 180,0 67-180,9-33-45,2 26 0,0 1-135,3-16 90,5 2 0,0-6 90,-4-22-810,16 18 540,-19-37-180,7-18 91,-26-14-1,-15-51 270,-4 30 0,-4-9 0,0 0 0,4 7 0,5-8 0,1 2 90,-1 16-45,12-17 0,6 1 45,3 22 179,2-42-269,17 51 270,-7-6-3572,19 8 3302,-7 0 270,26 7-270,-33 3 90,21 14 90,-35 3 0,6 37-180,-9-15 0,-9 48 90,6-48-360,-6 31 90,9-42 180,9 11 0,3-15 0,10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0:55.3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65 539 7083,'-24'-7'-360,"5"5"270,19-6 90,-10 8 0,8-7 90,-8 5-90,10-13 0,0-2 0,10 5-180,11-34 180,-6 31-90,13-47 90,-16 39 0,10-32 0,-1 34 90,-9-11-180,7 23 720,-16 9-630,6 9 720,-9 46-631,0-21 91,10 31-270,-8-39 0,27 6 90,-15-20-89,27 3-181,-17-30 90,17-27-90,-27 2 270,15-17-180,-27 16 90,8 5 0,-10-6 90,0 0 90,0-2-180,0 1 270,-10 9-180,8 17 540,-8 24-450,10 4 449,0 37-719,10-18-449,21 27 269,-5-36 360,24 2 0,-16-31 0,9-2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0:55.5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18 7533,'-34'-7'-360,"13"5"180,2-6 0,7 8 180,0 0-450,2 0-89,10 0 539,0 0 0,10 0 0,2 0 0,9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0:56.1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44 403 7533,'-22'-9'-630,"10"-7"450,3 14 180,9-13 90,0 13-90,0-13 0,0 5 0,0 1 540,19-14-540,5 19 270,48-10-450,16 14 0,-7 14-137,-9 5 407,-41 8-180,-19 6-90,-2-7 180,-10 8-90,0-7 90,-10 5 360,-40 10-270,19-13 180,-48 4-360,53-26 180,-5-30-180,31 10 497,12-19-407,9 16 0,1-2-90,-1 1 90,10 8-180,22-6 180,4 13 0,8-6-360,7 31 360,-34-10 90,3 42 0,-32-25 0,-28 35 0,5-42 270,-46 22-360,22-41 179,-25 11-179,30-23-90,2-1-89,19-23-361,31-11 540,-2 4-270,52-16 360,-40 34-135,15-2 0,0-1 135,-13 3-45,14-5 0,-1-3 135,-15-2 90,40-41-180,-52 25-90,11-34 0,-37 41 90,-22-30-90,14 55-3213,-40-23 3213,40 36 90,-14 2 90,2 25-180,24 3 540,-23 36-270,44 7-270,-11-15 0,55 7-180,-31-52 0,59-11-450,-47-11 90,4-11 1,1-3 539,1-6 0,6-10 0,-22 16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01.2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98 785 7533,'0'-36'0,"0"-3"-720,10 5 630,-8-2 0,17-6 90,-16 8 0,16-8-4161,-7-39 4161,0 20 0,-6 5 0,-3 0 859,-3-1-859,-9-39 0,-3 46 0,-19 1 0,7 34 0,-27 75 0,35-29 0,0 22 0,3 4 90,3-8-90,8 3 0,2 0 0,0 0 0,12 34 0,10-55-90,28 9 90,-12-31 0,43-24 0,-42-6-45,6-16 0,-2-5-45,-12-2-180,29-36 270,-38 44-269,-1-20 269,1 33-90,-10-15 270,-3 36 3122,1 2-3212,-8 9 89,17 31-89,-7-25 0,10 23-90,-1-36 180,1-2-90,-10-9-90,7-16 90,-17-2-90,-2-22 0,-2 26-90,-27-14 90,-4 35 0,-22 2 0,9 9 0,-33 31 0,48-18-540,-38 34 540,54-43 0,-4 10 0,19-23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01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0 7533,'-34'0'0,"3"0"-90,10 0 180,9 8-90,2 9 180,10 10-540,10 7 90,11 45 180,13-25 90,-8 12 0,0 2-90,10 2 45,0-1 0,-2-1-45,-15-7-270,38 18 360,-52-59 0,24-5 0,-27-15 0,8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01.6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1 154 5914,'9'-19'-90,"3"-4"90,0 21 0,7-13 0,-16 13 0,16-13 0,3-2 0,1 6 0,-1-12 0,-3 13 0,-7-7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01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 18 7533,'-22'-10'-900,"11"2"361,-9 8 269,18 16 270,2 3 0,12 23 539,19 17-404,-6-7 0,3 4-45,6 2 0,-1 2-268,-9-3 0,-1-1 178,8-9 0,-4-5 0,-13 2 0,27 5-90,-8-13 180,-9 6-90,5-15 0,-17-3-90,0-7 0,-3 1-89,1-2 89,-17-6 265,4-10-264,-18-10-91,9-6 180,2-2 0,-9-6 0,-5-3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02.7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43 717 7533,'-24'-10'-540,"5"3"540,19 7 0,0 0 0,10-8-90,11-1 270,13-9-90,-1 2-90,27-17 0,-22 5-90,44-29 90,-44 27 0,22-41-180,-46 46 180,15-44 0,-27 45-180,-11-30 0,4 40 180,-34-9 0,35 23 0,-35 0 0,35 0 90,-15 8-90,9 2 0,-2 15 90,0 24-90,2-2 180,10 27-90,10-36-90,12 25 90,1-41-180,9 11 90,-11-26 0,1-7 90,18-15-180,-13 4-90,23-52 180,-26 29-90,-7-16 0,-3-2 90,-2 8-180,7-43 90,-17 56 180,17-9-90,-16 31 180,6 9-180,-9 9 360,10 31-360,-8-9 180,27 26-180,-24-29 90,33 4-270,-24-22 270,18-3-180,-1-29-90,12-14 90,-17-2-90,12-25 180,-35 40 0,6-32 0,-9 34-90,0-18 90,0 27 180,0-3 90,0 15-270,10 8 0,-8-6 90,27 13-90,-24-13 0,33 13 0,-24-13 90,17-10-270,-9-3 90,19-21 90,-25 13 0,23 2-90,-27 9 90,38 46 0,-22-6 90,-1 14 0,-3 5 0,-3 15-90,-4 5 0,-3 2 90,1 9-90,-7-5 0,-7-3 0,-22-13 45,-3-11 0,-5-5-45,-19-14-180,-1-13 0,-2-4-90,-11-6 270,10-11 0,1-2 0,-7-5 0,-4-7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20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265 262 6723,'25'-9'450,"-6"2"-360,-9-2 90,-7 7-90,7-13 90,-10 5-180,0-8 90,9 1-1,-6 7-89,7-6 180,-10-9-90,0 4 90,0-20-270,-10 29 90,-2-18-90,-11 26 0,-8-12-90,-4 16 91,-19 24 89,17-3-180,-24 53 90,44-32 45,-9 22 0,3 1 45,18-15 0,-6 12 0,2-3-90,9-26 180,10 55 90,2-68-180,20 26-90,-17-46-90,44-8 90,-49-9-45,29-14 0,0-4 135,-29-10-270,29-45 270,-39 51-360,10-51 270,-7 46-179,6-38 179,-9 53 180,0-4 449,0 47-269,10-9-180,-7 36 90,16-14 90,-16 8 180,16 31-181,-6-23-89,19 39-90,-8-35-180,28 13 0,-35-23-629,32-11 359,-34-26 360,7-10 0,-3-16 0,-6-1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39.7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141 103 7533,'-9'9'-270,"6"-2"270,-6-7-90,9 0 360,0 0 90,0-7-91,0 5 91,0-5-360,0 7 360,-10 0-270,8 0 0,-8 15 90,1-4 180,6 13-1,-6 1 91,-1 32-3662,8-15 3392,-8 22-450,29-22 0,15-13 90,2-12 90,14-42-90,-36 2 91,5-62 89,-19 18 0,0-13 0,0 24 179,-28 8-179,11 33 0,-24-15 0,29 30 180,-16 46-180,13-20 90,4 24 0,1 2 0,0-8-90,10 51 0,10-63 3122,21 15-3122,-5-37-90,24-25 90,-26 1 0,-2-48 0,-13 37-90,-9-52 90,0 52 0,0-38 0,0 42 270,-38-11-270,19 23 630,-60 24-540,60 6-90,-29 21 180,36-8 539,0 60-629,12-44-450,11 11 1,9-5 179,16-23-360,36 7 450,-34-33 90,12-22 0,-28-4-90,-10-38 180,-3 17 0,-9-55-90,-9 52-180,-13-52 180,-2 62 0,3-14 0,2 30 0,7 8 0,0 1 270,-7 16-270,16 9 180,-16 9 180,17 38 0,-8 16-540,10-6 360,19 14-360,-14-58 0,43 10 180,-31-31-90,33-31 90,-36 7 0,25-56-90,-35 47 180,15-62-90,-19 60 90,-19-60 90,5 61-90,-17-14-90,19 31 179,-17 24-89,15 2 270,-8 54-90,13-21-135,12 2 0,3-1-405,-3-10-180,35 20 360,-21-50-269,33-20 359,-26-13 0,17-66-90,-27 41 270,5-41-270,-19 51 449,-29-13-359,13 20 450,-44 5-450,33 16 180,-23 46-90,36-14-1079,4 56-720,22-40 1709,10 24 0,18-27 0,6 4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43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1042 7083,'-24'0'-450,"5"7"540,19-5 0,0 6 0,0-8 540,0 0-540,9 0 0,-6 0 0,16 0-90,-7-8 89,0-1-89,26-23 0,-21-4 0,33-8 90,-12-3 0,5-8 30,10 0 0,6-4 0,-1 2-369,10-12 1,3-2 225,-17 16 1,5-6-1,-2 3 1,-7 12-23,-5 12 0,-4 3-90,17-27 0,-3 6 45,-10 30-449,-14-24 539,-21 43-180,-10-20 0,0 21 326,0-14 1,0 14 0,0-5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44.4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18 6723,'-12'0'-90,"3"0"180,-1-8-90,8 7 90,-8-7 450,0 8-360,8 0-90,-8 0 0,10 0 89,0 0-89,10 0 90,2 8-90,10 1 270,18 53-270,-14-18 0,9 7 0,0 2 0,-6 12-45,23 17 0,3 3-45,-9 4 30,-11-27 0,5 7 0,-5-11 60,3 5-90,-6-11 0,-4-2-90,-14-12-90,5 12 90,-19-24-540,0-1 450,0-16 180,0-1 0,10-8 0,2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46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52 6273,'24'0'90,"-5"0"0,-19 0-90,9-8 630,3 6-360,0-6 90,7 8-91,-16 0-89,6-7 540,1 5-540,-8-6 539,8 1-539,-10 5 180,0-5-180,0 7 0,0 0-450,-10 0 180,-21 23 90,-5-10 90,-35 34 90,32-26 0,-30 26-90,33-26 0,3 19-180,4-29-90,36 20 270,-14-28-270,55 12 180,-29-7-630,60-6 271,-31 21 269,-3-19 0,-7 18 180,-26 3 179,0-4-89,-21 26 270,-6-26 360,-54 27-631,28-28 361,-30 5-360,27-17 0,-8-24-180,26 5-1259,-13-29 1079,37 19-1529,-8-3 1709,10 16 0,0 16 0,0 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48.9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70 7533,'0'-19'-360,"0"-4"450,0 21 0,0-13 90,0 13 90,0-6-450,0 8 629,0 0-539,0 8 180,0 1 180,0 24-360,0-5 270,0 29-90,0-27 180,0 48-90,0-44 90,0 54-90,0-48-90,0 31-90,0-40-360,0 8 90,0-29-809,0 5 629,0-13 450,0-2 0,0-10 0,0-6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49.2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6723,'12'10'-90,"-2"-2"360,-10-8-90,0 7-90,0 3 180,0-1-180,10 6-90,-8-5 90,8 7 269,-10 22-89,0-8 180,0 48-540,0-37-180,0 53 180,0-53-719,0 30 539,0-44-720,0 4 721,0-14 269,0-9 0,0-1 0,0-8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49.5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6633,'12'-10'-809,"-3"2"2248,-9 8 0,0 0-1079,10 0-180,-8-7-90,17 5 90,-7-5-180,10 7 359,-10 0-359,17 0-449,-6 0 449,1 0 0,15 0 0,-15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50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0 616 6723,'12'-10'540,"-2"2"-450,-10 8 180,9-7-180,3-3 89,10 1 1,-1-6-90,-9-2 0,17-2 360,14-36-90,5 15-270,10-15 0,3-2-90,6 2-45,5-10 0,-3 4-45,-16 26-90,-10-3 0,-7 5 0,-22 22-539,6-5-181,-30 16 630,-2 16 270,-10-5 0,-9 14 0,-2-8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51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7533,'0'-19'359,"0"3"-269,0 16 180,0 0-180,9 0 0,3 0 0,0 0 180,17 8-180,-24-6 0,33 13 0,-24 2 90,27 3 90,12 27-270,-6-17 179,3 9 1,1 2-270,1-8 90,-1 11 0,-1-2 0,-2-17-234,-5 22-36,-14-30-899,-18 0 719,1-7 450,8 5 0,-8-13 0,9 5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53.4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108 769 7533,'-24'17'-1529,"-5"-8"1529,27-2 0,-17-7 90,16 0-90,-6 8 89,-1-6 1,8 6 180,-8-8-90,10 0 270,0 0-270,0-8-90,0-1 0,0-1 0,10-5 0,2 6 89,9-8-89,1-1 270,47-44-270,-26 26-90,6-11 0,2-1 90,7 1-135,2-4 0,2-2 45,5-8-135,9-3 0,-4 1 135,-26 10-180,-1 8 1,-2 3 89,-19 13 0,-3 5 90,-11 16-270,-20 8 270,8 0-450,-7 8 180,-1-7 270,8 15 0,-8-7 0,10 8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23.1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1331 7533,'0'-20'-810,"0"-3"720,0 13 630,0-7-180,0-9-90,0 7 539,0-53-719,0 35 180,-4-25 0,-2-4-270,4 9 269,-3-11 1,0-2-449,5 8 89,0-18 0,0-2 0,0 12-45,0-4 0,0 2 45,0 21-90,10-38 180,-8 48-90,18-25 90,-17 45 270,36-18-270,-32 27 180,42-5-180,-34 9 0,37 8 0,-26 0-90,36 16 0,-35-5 90,15 30 90,-30-19-180,-2 26 360,-10-27-90,0 36 0,0-34-91,-20 26 1,-5-22-180,-19 0 90,10-9 0,-8-11 0,28-7-269,-16 0 269,28-7-180,-8-3 90,10-7-450,39-1 540,-10 0-90,35 9-90,-20 1 90,30 31 0,-32-9 405,-4 20 0,-5 4-315,-18-11 270,4 37-90,-19-36 539,-39 22-449,19-10-90,-28-13 0,-4-4-90,17-3-2011,-14-10 0,-2-5 1921,12-5-964,-25-23 694,39 17 270,-4-25 0,26 13 0,-6-10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1:54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18 7263,'-12'-10'-450,"2"3"360,10 7 450,0 0-270,0 7 0,10-5 0,2 21 0,9-11-3033,39 43 3033,-29-23-90,38 32-1516,-16 11 1606,-5-17-1018,-2 9 0,-1 1 838,-5-3-113,-4 3 0,-2-2 113,-10-23 0,7 35-180,-19-57 1430,7 4-1430,-17-17 596,17-8 1,-7-8-1,10-2 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02.3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0 615 7533,'0'19'449,"0"-3"-628,0-16 628,0 0-359,10 0 90,2-8 90,0-2-90,7 0-180,-7-5 90,10-2 270,9-2-91,21-29 1,-4 11-1741,6-10 0,2-3 1561,9-11-958,10-3 1,0 1 777,-8 11-817,-5 6 0,-4 4 727,-20 14-180,3 3 270,-32 17 1544,-9 8-1544,0 8 1016,-9-6-1735,-3 5 3931,0-7-3122,2 8 0,1-6 0,-3 5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02.9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6633,'12'0'-809,"-2"0"2877,-10 0 1,0 0-1889,9 0 0,-6 0 0,16 0 0,-17 0 0,17 7 0,-7-5 269,38 35-359,-21-14 135,16 15 0,-1 4-225,-13 0-1651,21 6 0,3-2 1831,-12-11-627,9 4 1,-3-1 356,-20-15-483,28 17 483,-52-31-539,33 7 539,-33-15 2442,14 15-3071,-19-14 1599,0 5-1150,0-7 1175,0 0-2883,9 0 1528,-6-7 450,16-10 0,-7-10 0,9-7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03.4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1 615 6723,'12'-9'-90,"-3"2"90,-9 7 1170,10-16-1081,2 12 181,0-19-180,7 14 450,12-31-360,5 17 45,12-21 0,4-5 44,13 4-936,-8-6 0,-2-3 667,3-1-360,-6 10 0,-4 1 270,-14 11-1430,23-21 1340,-57 52 0,0-6 0,0 8-90,0 0-449,0 8 985,0-6 0,0 13 0,0-6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03.8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7083,'-12'0'630,"3"0"-361,9 0 91,0 0-270,9 0 0,13 7 0,2 3 270,7-1-90,16 16 0,4 3-91,-1-1-224,28 18 1,2 4-46,-16 1 90,-6-2 0,-3 0-90,-7 2-135,-20-5 0,-6-3 225,-10-18 0,-3 22 0,-9-52 0,0 4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04.4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22 605 7533,'-12'-17'-90,"3"8"270,9 1-180,0 0 0,0-1 90,0-1-180,0-5 180,0-2 0,9 6 269,22-35-269,-4 31 180,21-25 0,2-6-90,-14 3-90,21-2 0,3 1-90,-10-2 135,1 9 0,1 2-45,-2 3 179,20-15-538,-56 37 89,5-5-1080,-19 21 1260,-10 3 0,-2 11 0,-9 4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07.0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44 163 7533,'0'-34'0,"-10"7"0,8 3 0,-8 15 0,10-7-90,-10 7 270,8-8 269,-8 7-89,10-5-270,0 13 270,0 2-360,0 9 180,0 9 270,20 44-271,-16 20-89,16 8-90,-14-28 0,-3-4-90,0-7-270,2 5 1,-1-2-451,-4-18-179,0 34 989,0-58 0,-9 3 0,-3-15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08.1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52 7803,'-12'0'719,"3"0"-539,9 0 0,-10 0 90,8 0 269,-8 0 181,20 0-540,-8-8 809,65-1-539,-33-8-270,19 11 0,4 2-90,-7-3 180,22 7-270,-29 0 180,9 0-180,-16 0 0,-5 0-540,-21 0 270,-10 0-870,0 0 1,0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09.4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51 7713,'-11'0'539,"1"0"-89,10 0 2069,0 0-2250,10 0 91,11 0 0,3 0-180,7 0 450,10 0-451,-5 0 91,7 0-180,-12 7 90,-10-5 270,10 6-360,-7-8 0,7 0-180,-19 0-1349,7 0 1349,-16-8-1889,6-1 1439,1 0-1349,-8-7 1529,8 14 360,-10-5 0,0-1 0,0-1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09.9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34 7533,'-12'0'359,"3"0"91,-1 0-270,8 0 0,-8 0 180,10 0 1079,0 0-1259,10 0 0,-8 0 270,17 8-91,-16-6-179,16 6 360,12-8-360,-15 0 539,42 0-539,-41 0 0,42 0-90,-42 0-90,41-8 0,-51 6 90,31-6-1349,-36 8-360,18-7 1619,-18 5 0,17-13 0,-7 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23.8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53 7083,'12'-20'-450,"-2"4"990,-10 9-180,0 5-180,0-5-1,0 7 451,0 0-540,10 0 0,-8 7 0,8 3 0,0 7 180,2 24-180,10-10 90,-10 20-180,8-16 0,-8 8-90,30 32 0,-5-22-225,-1 1 0,2-3 225,1-8 90,32 23 0,-44-38 0,15-3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10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9332,'0'-9'539,"0"2"-449,0 22 90,0-4 0,0 22 0,0-7 180,0 24-360,0 10-45,0-10 0,0 1-45,0 17-585,0-11 1,0-4 404,0-19 270,0 36 0,0-49 0,0 11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10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33 8342,'-24'0'720,"5"0"359,9 0-629,8-7-90,-8 5-90,10-6 269,0 8 91,10 0-180,12 0 719,30-7-719,-4 5-90,43-5-181,-41 7 1,6 0 0,-2 0 0,-11 0-180,36 7-90,-55-5-629,-2 13 539,-13-13 180,-9 5 0,0-7 0,-9 0 0,-3 8 0,-10 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27.4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 7533,'22'-17'0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27.6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18 7083,'-12'-10'-270,"2"3"450,10 7 90,0 0-270,0 7 0,0-5 270,0 13-360,0-5 180,0 29-180,0-8 180,0 56-90,0-36-45,0 16 0,0 1 45,0-11-90,0-4 0,0-4 90,0-20 0,0 3-810,10-15 810,-8-7 0,8 5 0,-10-6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28.0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7173,'0'24'360,"0"3"-270,9 7 0,-7 0-90,8 0 90,-10 1-1,0-2-89,0 17 90,0-12-180,10 34 90,-8-32 90,8 1-359,-10-18 179,0-13-990,9 7 900,-6-8 180,6-1 0,-18-16 0,-3-1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28.2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53 7263,'22'-8'899,"9"6"-719,-7-13-180,26 13 90,-24-13 0,34 13-270,-34-6 270,15 8-90,-10 0 0,-17 0-360,15 0 450,-26 0-899,6 8 629,-9-6 180,0 6 0,-9-8 0,-3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06.45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87 641 5914,'-12'-9'809,"-17"9"-719,25 2 180,-16 5 0,11-7-180,7 8 270,-8-6-271,10 6 91,10-8-90,11-8-3572,41-24 3572,-2-6-60,3 2 0,13-8 0,-7 5-168,-17 6 1,1-1 107,30-14 0,12-7 0,-14 9 30,-34 18 0,-3 3-180,35-20 0,-8 3 180,-30 13-270,7-3 270,-48 22 90,0 2-180,-10 8 180,-40 16-180,9-5 90,-22 14 0,-3 5 0,9 2-45,-27 18 0,0 2 45,24-6 240,4-2 0,-10 8 0,12-8 215,3 6-320,3-4 0,8-5 45,30-24 0,20-9 0,11-16-90,26-24 0,7-6-90,25-10-532,-24 7 0,6-10 1,-5 9 486,-13 15 0,0 1-225,12-12 0,6-5 0,-7 6 1,25-6-405,-11 1 0,-5 4 674,-24 17 2153,-20 6-1973,-43 24-225,-23 17 0,-7 3 135,-22 5-682,18 1 0,-7 9 0,6-5 637,13-12 0,1 1-45,-14 14 0,-6 7 0,10-6 0,-12 18 0,17-17 0,-1 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11.18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69 7982,'0'-19'720,"0"-4"-630,0 21 90,0-6 0,0 8 90,0-7-270,0 5 539,0-6-269,10 8 0,-8 16-90,8-5 270,-1 37-450,-6-18 269,25 42-448,-13-32-1,44 40 180,-39-56-1080,56 22 900,-57-44-1079,31 5 90,-28-22 1169,0 4 0,-11-14 0,-1 8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11.35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 87 7533,'-12'-10'449,"2"-5"-449,10 13 90,0-6 810,19 1-990,-4 5 0,6-13 180,-11 13 270,18-6-270,-20 8-90,30-8 0,-36 6 0,8-6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11.48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65 85 7533,'-33'-9'899,"11"2"-539,13-1 180,9 6-181,0-6 1,0 8-90,19-7-270,-5 5-1169,46-13 1169,-31 13 0,30-13 0,-25 13 0,9-6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24.0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708 1 7533,'0'27'-1170,"-10"-2"990,-2-8 990,-20-7-180,-32 21-450,3-17-1,-25 27-179,37-23 0,2-1-449,-27 12 224,21-4 0,1-1-225,-7-3-179,-5 20 629,40-30 0,4 13 0,20-14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11.73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34 7353,'0'20'1349,"0"2"-989,0-20 0,0 13 179,0 2-359,10 3-90,-8 12 270,27-5-180,-15 6-90,8 2 180,-3-9 449,12 6-1348,-14-20 269,21 3 270,-36-23-1349,17-32 629,-16-7 360,6-14 270,-9 20-1439,0-7 1619,0 25 0,0-24 0,0 20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11.93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0 10321,'10'17'540,"-8"1"-720,18 6 180,-9-4-720,1 4 271,-2 1 449,-10-6 0,0 5 0,10-6 0,2-2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12.06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44 0 7533,'-12'0'-810,"-7"0"450,16 0 270,-6 0-269,9 0 359,0 0 0,9 8 0,3 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12.76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151 292 7533,'-33'0'-630,"11"0"1080,3 8-180,17-6 89,-17 5-269,7 1 360,0-6-90,-7 13 180,16-5-360,-6 6 89,9 25-269,0-19 0,28 41 0,-20-40-90,30 17-269,-7-16 539,-5-12-180,15-5 0,-20-9 89,-9-43-89,7 20 90,-16-62 0,6 45-135,-7-20 0,-4-1 135,2 14-90,0-8 0,0 4-90,0 22 90,0-24 0,0 42 270,0 5-270,0 27 0,0 15 0,0 16 0,0-5-90,0 37 90,0-33-180,20 31 180,-6-42-269,27 11 269,-18-30-180,18-5 90,-17-21-270,17-17 90,-27 3 90,5-49 90,-19 43 0,0-35 270,0 43 360,0-6-360,0 8 359,0 7-269,0 10 180,0 17-180,0 10-360,19 15 180,-14-13 0,33 10-90,-23-20-180,25 6 180,-16-16-180,17-9 90,-17-9-90,7-23 90,-19 10-90,17-17 270,-25 20 180,25-6-90,-26 16 270,6 9-270,1 2 359,-8 28-449,8-24-270,-1 31 180,-6-33-719,16 19 629,-7-21-450,0 6-179,-3-8 539,1 0-360,-8 0 450,17 0-90,-16 0-360,6 7 540,1 3 0,2-1 0,9-2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13.08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173 0 7533,'-21'0'1709,"-1"0"-1349,1 0 1259,-1 0-1260,0 0-89,1 8 270,-1 17-810,10 4-90,3 35 270,18-24-539,13 40 269,11-48-540,30 23 451,-25-44-1,41-4 270,-60-16 270,38-31 0,-42 17 540,6-39-720,-11 39 719,-39-24-539,22 35 2519,-50 12-2070,40 12 181,-24 28-1080,29-20 450,12 28-1529,12-27-1979,29 18 3418,-24-27 0,30 10 0,-23-12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4.72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194 189 8162,'0'-20'720,"0"-3"-450,-9 21-90,6-13 0,-16 13 539,7-13-359,-10 13 180,1-6-181,-1 8 1,1 0 0,-1 8 90,10 1-90,3 16-181,9 2 271,29-1-270,-3-9 90,46-9 90,14-16-540,-31-4 0,0 0-90,36-1 135,-38-7 0,-6 2-225,-18 14-89,9-11-271,-48 15 270,-21 0 270,-4 0-3571,-56 0 3571,48 0 90,-36 0-2089,26 0 2089,15 0 622,-60-8-443,64-1 901,-35-1-810,57 3 809,2 7-899,10 0 180,48 0-360,-26 0 270,34 1 0,5-2-270,-16-7 225,24 0 0,1-1-405,-15-2 0,1-1 0,-2 1 0,-6 1 1861,5 1-1771,-42 2 2376,-61 29-2285,7-1-46,-11-1 0,-2 2 667,6 4-622,-5-9 1,0-2 89,2 5 404,2-11 1,2-1 45,11 0-90,-3-8-180,31 0-1,49-8-89,-11 6 90,54-14-360,-44 14-585,16-8 1,0-2 494,-19 0-495,15 0 1,-1 0 405,-23 2 359,14 3 0,-18-1 0,0-1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5.66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151 95 7533,'0'-18'-270,"0"-5"90,0 6 720,0 5-181,0-3 1,-10 8 900,8 5-1081,-8 2-89,10 9 90,0 8 90,0 8-90,0 1-90,0 9 90,0-1 0,0 0 179,0 19 1,0 3-450,0 6-1606,5 23 0,0 2 1606,-3-22-689,3 3 0,0-2 599,-5-14-360,0 27 361,0-58 358,0-6-179,0-24-179,0-39 179,0 16-90,0-25 0,0-4-90,0 4 1318,0 5 1,0 0-1139,0 1 0,-10 0-270,8 7 180,-8-28 90,10 30-180,-9-53 450,6 61 90,-6-28-90,-1 50 2671,8 5-2851,-8 24 90,10 25-90,0-5 89,0 58-89,0-42 45,0 18 0,0 1-45,0-8 0,0 16 0,0-2-90,0-22 90,0-1 0,0-7-90,0-28 329,0 11-419,0-37 270,0-18-270,0-14 0,0-59-180,0 37 135,0 5 0,0-2 0,0 5 0,0 1 45,0-3 0,0 0 393,0-41-123,0 8-270,0 55 450,0 0-270,0 33 270,0 62-270,0-19 0,0 17 0,0 5 0,0 4-1741,0 2 0,0 0 1830,0-2-238,-4-1 1,-1-3 58,2-13-2050,-6 19 1960,9-55 0,9-17 90,-6-9 2050,6-47-2050,-9 15-180,0-24 0,0-5 90,0 4 45,1 2 0,-2 1 45,-8 0-90,4 3 0,-2-1 180,-15-4-90,10-29-90,3 75 838,9 11-569,0 25 91,0 47-90,0-13 45,1 16 0,-2 1-45,-9-3-135,9 10 0,0 0 45,-9-13-180,14-1 0,2-2-90,-4-18-1349,17 14 1259,-16-45-899,16-25 809,-7-6-2608,0-66 2968,-3 41 0,-18-41 0,-3 43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5.96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87 53 7533,'-22'-10'719,"1"-5"-269,9 13-180,-7-5 90,16 7 179,-6-8 181,9 6-540,9-6 899,23 8-629,-16 0-2943,61 0 2673,-46 0 76,22 0 1,4 0-257,-4 0 11,-1 0 1,-4 0-12,-19 0 90,19 0-720,-46 0-629,7 0 899,-18 0-809,-51 15 899,17-11 90,-48 12 0,55-16 3437,-43 0-3437,39 0 90,-13 0-957,34 0 1047,19 0 0,10 7 0,1 3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6.70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121 69 7892,'-24'0'1710,"4"0"-1261,20-7-89,0 5 360,0-6-361,10 8 91,2-8 90,19 6-180,12-6 224,7 4 1,3 1-495,24 1 90,-19-5 0,-4-1-270,-9 6 360,25-6-540,-51 8 180,19 0-540,-38 0 1,-9 8 269,-13-6-900,-40 13 631,12-13 224,-5 9 0,0 1 225,-8-8 495,8 7 0,-2 0-225,-12-9 1439,-5 5-1439,30-7 1529,23-7-1349,31 5 899,52-20-1079,0 18 180,4-8 0,-1 1-540,-10 9 0,15-2 0,-3 1 1,-31 3-541,52 0 450,-74 0-719,15 7 719,-36-5-1529,5 5 1439,-20-7-1079,-9 0 1349,7 0 180,-17 8 0,27 2 0,-5 7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7.30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1 163 7533,'0'-19'359,"0"-4"-359,0 21 900,0-13-1,0 13-539,0-5 0,0 7 0,0 7 359,9 56-539,-6-18-90,6 44 360,-9-15-180,0-9 45,0 0 0,0-1-315,0 1-135,0 3 0,0-4-45,0-28-450,10 27 540,-8-54-360,8-54 271,-10 9-136,0-14 0,0-4 45,0-11 225,0 4 0,0-7 0,0 2 0,0-1-861,0 7 1,0 1 860,0 1 1,0 4-95,0-12 139,0 34 630,0 1-270,0 41 179,9 52-359,-6-19 0,6 39 90,-9-8-180,0-17 90,0-1 0,0 0 0,0 5-90,0-9 0,0 0-1,0-5-358,0 2 89,0-31 1241,0-49-1151,0 7-360,10-64 270,-8 32-360,3-8 1,0-2 269,-5-6 225,0 0 0,0 2 315,0 17-180,0-26 449,0 67 361,-10 36-540,8 17-46,-3 17 1,0 3-45,5 4-90,5 10 0,0 0-90,-3-20-450,8 6 0,-1-5 180,-6-29-1630,16 26 1360,-17-51 450,8 5 0,-20-22 0,-2-4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24.6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509 1 7533,'12'0'359,"-2"0"181,-10 0-270,0 0 0,-10 0-180,-2 0 0,-10 0 90,-10 0-90,7 0-270,-17 0-540,-31 7 630,19-5-315,-4 6 1,3 0 314,13-6-720,-29 6 91,56-8 719,-4-8 0,19-2 0,0-7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7.52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3 113 7533,'-2'-9'4407,"4"-5"-3327,39-3-631,-5-3-179,26 3-90,-17 2 0,17 13 90,32-13-270,-20 13 0,-16 0 0,-4 4 180,-16 7-810,1 9-539,-39-9-91,-10 6-988,-2-13 2248,-9 5 0,-10-7 0,-3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57.036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344 87 19146,'-31'-32'-6951,"7"19"5899,-7-17-481,19 28 2551,3-6-1650,-1 16 2803,8 1-1928,-17 31-321,7-17 1828,-10 47-1054,1-46 1389,-10 69-1990,16-57 1146,-4 51-2545,19-41 1056,0 19 0,0 5-619,0 0 404,5 12 1,0 1-238,-3-15-16,3 8 0,0 0-31,-5-2 443,-5 20 1,0-1-101,3-22 494,-3 19 1,0 0-83,5-26 20,0 25 1,0 3 92,0-15-71,0 3 0,0-1 67,0-12-54,0-2 1,0-3-170,0-14 15,0 44-6,0-63 97,-9 35 288,-3-24-2,-4 11 0,1 1 295,0-7-330,4 7 0,3-2-38,8-18-213,0 24 1875,0-45-657,10 12-2253,2-22 987,47 7 49,-28-8 103,58 0 197,-51 0 305,53 8-186,-41-6-244,6 9 1,-2 1 804,-11-9-1053,46 20-343,-53-21 303,13 2 0,2-1-112,4-3 213,0 0 0,0 0 51,3 0 13,1 0 0,4 0 206,23 0-253,-9 3 0,-1 2 37,-2 5-100,5 2 1,0 0-90,-10-1 17,7 2 1,8-3-534,-7-8 0,-3-2 584,-13 4 1,0 0-47,12-4 0,5 0 67,-11 0 1,3 0-1,-6 0 5,-7 0 0,3 0 78,34-4 1,15-3 0,-16 3 30,-34 2 0,0 0 3,29-7 0,14-2 1,-13 1 69,-28 4 1,0 0-85,28 0 0,13 1 0,-15-1 25,-33 2 0,0 0-64,27 3 0,14 2 0,-13-1-155,-28 0 0,-1 0 108,27 4 0,10 2 0,-11 0-51,-26-1 0,-1 1 5,12 0 0,6-1 0,-3 1-15,10 2 0,-1-1 49,-5-5 1,3-2 0,-3 0 1,9 1 0,2-2 81,-1-1 0,4 0 0,-12-3 68,23-12 74,-4 8 1,-5 1 81,-24-2-35,6-1 0,0-1 23,-11 1-143,2-2 0,-1 1-38,-11 3 34,7-10 0,0 0 126,-9 3-209,13-14 1,-1-2 22,-17 9 15,30-32 204,-47 27-279,14-29-126,-33 27-339,24-48 70,-27 44-545,8-53 101,-10 47 385,4-13 0,1-4-403,7-13 629,-1-13 1,0-3 26,0 37 0,-1-1 211,-2-14 1,-2-8 0,2 9-483,14-30 495,-15-6 0,-2 1-156,4 7 222,-8-9 1,-2 1-183,1 6 88,-2 14 1,-1-13 0,-1 12-248,-2 28 1,0 0 219,-1-24 1,-1-12-1,1 15 1323,-5-9-1401,8 20 1,-2 5-88,-3 19-201,-22-17-317,14 34 60,-50-19 653,48 29 11,-60-11 367,41 20 1010,-24-6-822,19 1-383,0 5 1045,-1-6-701,-4 7 0,-4 2 325,-25-1-506,15 0 0,0 0 19,-14 0-1710,10-1 1,0 2 1524,-13 7-21,6-4 0,-15 1 0,12 2-279,-17 13 243,21-11 1,-12-1 0,13-1-1,-15 3-73,15-7 1,-13-1 0,9 0 3,15 2 0,-2 0-16,-11-2 0,-15 0 0,-1 1 0,11-1-169,-5 3 0,-1 0 153,0 0 1,-13 1 0,0 0 0,12 0-18,-3-1 1,-1 1 26,9 1 1,-13 3-1,-5 1 1,4-1-1,14-1-229,-15 2 1,1 1 236,21-3 1,-12 1 0,-2 1-1,3-1 1,13-3 56,-13 0 0,3-2-59,10 0 0,-10 2 1,1-1-1,9-1-13,-12-3 0,1-2-23,4-1 1,-11-1 0,1 0 0,12-1 0,5-2 1,-1-1-19,-8-3 1,-14-2-1,0 0 1,15 2-98,13 1 0,1 2 90,-25 0 1,-12 0 0,16 3-107,-12 5 62,30 8 1,2 2 85,-1 0 160,5 28 0,29-19 1,1 11-1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18.871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1 102 7533,'0'-18'-1080,"0"2"990,0 9 360,0 5-180,0-13 0,0 13 0,0-5 630,0-1-540,0 6 449,0-13-449,0 13 270,0-6-360,0 8 360,0 8-450,0 2 269,0 22-359,0-4 270,0 22 0,0 3-90,0 3-1831,-1 12 0,2-1 1831,9-16-1674,-8 37 1405,8-51-1674,-1-2 1583,-6-20 270,6-15 0,1-15 0,2-4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19.151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22 102 7533,'-12'-26'539,"2"1"-539,10 15 0,10-5 180,-8 13 90,17-12 360,12 12-630,-4-6 90,42 8-90,-40 0 180,31 15-180,-46-3 269,15 35-358,-27-17 178,-21 42 1,2-39-45,-15 7 0,-5-3 45,-2-19-719,-23 27 629,29-36-1260,2 1 991,19-3 269,2-14 0,20-3 0,2-7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19.67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323 10 10681,'-11'-9'630,"-9"9"-630,-1 9 269,7 8-89,-15 1-180,17-9-90,-10 7 450,-9 1-450,7 1-180,-26 15 180,24-15-90,-15 7 1,29-16-361,3 7 450,18-7-90,13 8 90,-8 1 180,15 6-180,-17-5 270,0 13-180,7-12 0,-17 19 90,8-10 90,-10 43-180,0-31 270,-5 18 0,0 0-270,3-12 269,-17 48-89,16-66-90,-6 18 0,18-26 270,13 3-270,2-16 90,16-8-180,-16 0 180,7 0-270,-9 0 0,-10 0-630,7 0-1439,-17 0 1260,18 0 899,-18 0 0,7-8 0,-9-1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0.55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292 51 7533,'12'-10'90,"-2"2"719,-1 1-539,-7 5 360,8-5-271,-10 7 91,0 0-180,10-7-90,-8 5 180,8-6-270,-10 8 269,0 0-179,-10 0 90,-21 0-270,14 0 0,-50 15 90,58-11 360,-77 33-270,64-23-180,-38 19 90,39-17-180,-1 10 180,10-8-450,22 22 180,-5-19 0,42 11 0,-30-23-90,30 3 1,4-1 89,-15 0 225,15 0 0,-4 3 45,-30 3 269,31 8-89,-44 1 630,16 9-630,-30-9 1079,-40 22-1079,19-33 179,-29 23-89,29-37-90,17 7 0,-25-8-450,15-8 180,0-1-1799,-23-15 1529,39 4-3688,-20-4 3958,28 15 0,0 9 0,0 9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2.35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 68 7533,'0'-18'-540,"0"-5"630,0 21 270,0-6-90,0 1-91,0 5 1,0-5 900,0 7-720,0 0 269,-9 0-359,6 0 270,-6 23-270,9-10 269,0 57-359,0-36 0,0 38 180,9-6 90,-6 14-360,2-29 0,-1 0 89,-4 29-44,5-18 0,0-5-315,-3-9 180,18 37-1169,-18-73 989,7 3-989,-9-23 89,0-1-539,10-8 1619,-8 0 0,18-8 0,-8-1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2.65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52 10861,'0'-19'1349,"9"4"-449,23 15-541,-16 0 181,42-8-360,-42 6-180,25-5 0,-10 7 90,-16 0-720,32 0 630,-30 0-1349,24 0-450,-29 0 1799,-3 0 0,-18 7 0,-3 3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2.85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 0 7533,'-12'17'3688,"2"0"-3239,10-7-179,0 4 90,0-12 0,0 13-180,0-5 0,10 7-1710,-8 46 1351,8-35 179,-10 43-3059,0-22 3059,9-17 0,-6 15 0,6-29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3.33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0 120 8342,'0'-26'720,"10"9"-540,-8 1 359,8 14-179,-1-6 0,3 8 270,10-7-450,-1 5 629,20-5-629,-15 0 360,25 5-360,-27-6 629,45 0-629,-38 6 630,38-6-631,-54 8 91,13 16-90,-25-5-180,6 29-90,-9-11-270,0 35 360,10-32-179,-8 61 268,8-49-747,-10 38 568,0-31 0,0 0 0,10 0-3263,1 39 3353,1-30-5,-1 1 0,-2-2 5,-7-16 0,8 20 450,-10-46 89,-29 0 91,12-8 449,-43-9-719,24-2-450,-26-20-90,36 18-3328,-22-26 2969,43 26 641,-14-11 0,10 7 0,-3-1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24.8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7533,'12'18'-450,"-2"0"180,0-9-90,-8 7 900,8-7-270,0 17-180,-8-7 0,8 15 270,-20 39-540,-2-34 180,0 57 0,-8-65 0,8 19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5.00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44 120 6183,'-24'0'-359,"5"0"359,19 0 449,0 0-449,0-7 270,0 5 0,0-5-180,0-1 810,0-2-811,0-7 811,9 0-720,-7 7 539,8-5-539,0 6 450,-8-1-540,8 3 270,-10 7-360,0 0-3392,9 30 3392,-6-7-1243,6 56 1063,-9-37-990,0 45 901,0-47-1470,10 17 1379,-8-31 360,8-9 0,-1-9 0,3-8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5.26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65 0 7533,'-24'0'-450,"5"0"720,19 0 0,-10 8-180,8-6 179,-8 13-89,10-13-90,0 13 360,10 25-450,2-16 180,-1 31-90,-1-35 90,0 12-90,-8-13 359,27-2-179,-15-10-180,27-29 0,-17 1-629,16-28 449,-16 20-900,7-11 450,-19 21 540,7 2 0,-16 2 0,6 6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6.18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 34 7533,'-12'-10'-810,"2"3"1890,10-1-991,0 7 1,0-7 0,0 8 0,0 8 90,0 1-90,0 8 270,10 31-270,-8-23 270,18 52-180,-18-44 179,17 39-269,-16-50-539,16 24 539,-17-43-180,17-3-360,-16-19-180,25-38 360,-13 18-179,6-34 359,-11 44 0,-10-4 539,9 18 181,-6 28-360,6-1 540,1 45-541,-8-17 181,17 24-270,-16-36-90,35 5-360,-21-24 0,14-17 270,-12-3-449,-17-21 89,17 5 90,-16-7-90,6-7 450,-9 20 0,0-17 0,0 34 360,0 4-180,0 11 89,0 37-179,10-26-1439,2 33 989,0-34 270,-3 11 0,11-14 0,4-1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6.29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66 34 7533,'-22'-9'-990,"10"1"810,2 1 180,10 5 0,0-6 0,-9 8 0,-3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9.035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34 215 7533,'0'-28'0,"-9"-3"270,6 29-1,-6-13-179,9 13 90,0-5 90,0-1-180,0 6-90,0-6 0,0 16 270,9 55-360,-6-25 0,6 12 0,1 2 0,-8-5-180,8 43 270,-10-41 180,0 23-180,0-51 270,0 2-270,0-31 0,-19-39 0,14 5 45,-10-13 0,1-2-45,12 4-45,4-10 0,5 1 45,8 16-45,8-7 0,4 4-135,-1 17 180,24-16-360,-26 38-179,-2 33 539,-13-7-90,-18 54 180,-3-45-180,-10 45 180,1-47-720,-1 24 540,10-28 90,3-2 0,-1-2 0,-2-5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9.59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43 130 7353,'-24'0'270,"5"7"-270,19 3 629,0 14-539,0 3-360,0 7 90,0 0 91,0 1-271,0 29 360,0-23 0,0 31 0,0-43 180,0 3-180,0-30 180,0-26-91,0-7-44,0-18 0,0-5-135,0-1 45,4 3 1,2 0 44,6 7 0,9-4 179,1 7-179,-1 6-90,20 2 180,-24 16-90,12 18 0,-29 18 0,0 31 0,0-9-90,-20 40 90,6-41 90,-7 11-90,11-26 0,10-6 0,-10-1-269,8-8 89,-8-1 90,30-16-180,-16-1 0,35-31 180,-35 17 90,25-25 180,-17 30 90,0-7-90,-2 16 629,-1 1-629,-6 16 360,16 1-360,-17 0 90,36-1-270,-21-8 0,14 0-180,-12-23 90,-16 10 0,6-12-180,-18 3 90,-3 18-360,-29-12 360,24 16-989,-30 8 1169,32 2 0,-6 7 0,11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29.98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87 52 7533,'-10'-9'0,"8"-6"359,-17 13-89,7-6-180,0 8 360,-7-8-180,16 6 0,-6-5-270,9 7 0,0 15-90,0-4 0,19 29 90,-5-26-270,17 24 270,-19-27-90,-2 22 90,-10-15-90,0 22 90,0-19 450,-10 11-180,-2-15 179,-19-7-539,17-3 270,-5-22-449,19 4 179,9-21 0,3 13-90,0-6 0,7 8-90,3-15 0,2 11 180,7-19 0,-19 29 270,-2-5 0,-10 16-90,0 0 90,0 8-180,0 2 0,0 7-540,0 23 540,0-18 0,0 18 0,9-23 0,3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0.11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108 0 7533,'-24'0'359,"-5"0"-359,17 0 0,-9 0 0,9 0 0,2 0 0,10 0-719,0 8 719,0 1 0,10 8 0,2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0.33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120 0 7533,'-24'7'180,"-5"-5"-180,27 5 0,-17-7 1529,7 8-1169,0-6-181,-7 5 1,16-7-539,3 8 269,12 2-270,19 15 270,-16-14 0,23 19 0,-33-26 0,23 34 270,-25-25 90,6 19-180,-18-15-360,-13 1 270,8-9 0,-15-9 0,17-9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1.03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44 19 7533,'-12'-10'539,"2"2"-359,0 8 0,8 0 90,-7 0-90,9 0 0,0 8-180,9 1 540,13 23-540,2-11 0,16 42 0,-16-31-90,17 55 0,-17-45 270,7 45-180,-10-55 0,-9 24 0,-2-45 89,-10 4-89,0-23-989,0-16 809,0 3-1169,0-26 1079,0 34-90,-10-18 630,8 22-180,-8-1 360,10 2 179,-9 16-449,6 2 540,-6 14-540,9-5 270,0 6-360,9-8 629,-6-8-629,16-1 180,-7-16-90,9-1-900,1-8 630,-10 0 0,7 0 90,-17 7 0,18 3 0,-9 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25.5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489 18 7533,'-25'-10'-810,"-14"2"990,24 8-90,-27 8-90,8 10 270,-10 1-4432,-20 45 4252,15-29 53,10 16 1,4 3-54,8-1-126,4 1 0,7-1 126,23-10-131,16 36 131,13-55-450,38 17 360,-35-31-540,32 5 361,-44-13-451,45 6 450,-43-16 2605,23-2-2245,-40-7 1038,-22 7-1038,-5 2 0,-66 31 269,37-9 1,-27 26 0,0 8-180,22-1-135,-4 9 1,5 3 44,24-9-91,13 21 1,9 2 0,15-11-135,14 17 0,9-4 135,16-22-135,3-9 0,3-6 45,-4-17-225,12-3 1,0-5 134,-9-11 132,14-8 1,0-4 0,-15-3 0,38-20-1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1.63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0 205 9422,'24'0'629,"-5"0"-719,-9 0 180,2 0-360,0 0 180,7 0 1,-7-7 89,9-3-90,1-7 90,-10 8-270,-3-14 180,1 12-450,-17-37 360,-15 25 180,-4-9-90,-5 39 360,21 5 180,10 51-450,0-37 90,10 67-90,-8-66 90,17 28-180,-7-38 180,10-8-90,-10-2 270,16-7-270,-13-7-180,16-33 180,-10 15-360,1-52 180,-10 44-90,7-23 270,-17 37-270,8 4 450,-10 22-180,0 26 180,0-3 450,9 42-540,3-47 359,20 20-449,-18-43 450,15-2-360,-17-17-360,9-17 180,-9-2-269,7-29 179,-16 25-1170,6-16 991,-9 36-631,0 5 361,0 15-219,0 0 0,0 15 0,0 4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2.12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0 273 9602,'10'-26'89,"-8"1"-268,17 1 358,-16 5-628,16-29 269,-17 26 0,17-18 180,-16 22 90,6 2-360,-9-2 270,0 9-90,-9 1 270,6 16 180,-6 24-360,9-9 180,0 40-90,0-40 90,19 24-91,-14-28 1,14-2 0,-10-10 0,3-7-90,10-7 90,-1 5-450,-9-28 360,-2 16-449,9-41 449,-14 33 90,24-26 0,-27 29 0,7 2 89,-9 9 1,10 16 90,-8 2 180,8 37-360,-10-22-180,0 22 180,0-30-180,10 0 90,-8-8-1169,17-1 989,-17-8-1349,8 0 1169,-10 0-899,10 0 989,-8 0 270,8 7 0,-10-5 0,0 6 0,0-8 0,0 0 0,9-8 0,3-1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33.36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129 265 7083,'0'-19'-450,"0"4"360,0 15 90,0-7-360,0 5 271,0-6-91,0 1 270,0 5 359,0-13-269,0 13 630,-9-14-540,6 14 629,-16-5-629,17 7 539,-27 0-629,24 7 90,-33 26-90,33-2-540,-14 41 360,19-40-809,0 15 899,38-15 0,-28-26 0,38-1-90,-36-23 0,0-15 0,7 7 90,-7-46 0,0 21-46,-6-6 1,-3 2-45,-3 11-89,0-19-1,0 54-270,0 16 180,-9 5 90,6 51 90,-6-29-90,12 20 0,3 2 0,-3-18 0,16 54 90,-7-68-90,9 15 90,1-29-90,9-10-90,-7-10-90,7-22 181,-9 11-91,-1-34 180,-9 40 180,-2-31-91,-10 42 361,0-11-270,0 15 270,9 15-270,-6-3 0,6 13-90,-9 0 0,0-6 0,19 5-1,-14-7 181,33-7-360,-33-3 0,24-29-89,-17 8 268,9-33-358,-9 26 89,7-19 270,-16 21 0,6-6 90,-9 16-1,0 9-89,0 9-449,10 16 359,2-6-270,9 6 270,1-16-630,-1-1 450,-9-8-270,17 0 540,-15-8-180,8-1 270,-3-9 270,-7 9-270,0 9 90,7 25-90,-7 26 0,10-11-180,-1 7 0,10-22 0,-7-14 180,17-3-180,-17-18-90,26-45 90,-33 21 269,11-53-269,-28 55 450,0-23-90,0 43 90,-19 27-91,14 8-269,-14 27-269,19-1-361,10-4 180,2-1-1349,19-12 1709,-7-22 0,7 5 0,-10-6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4:07.835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108 188 22484,'-12'-27'-8990,"-7"10"8415,7-5-822,-10-5 1096,10 6-286,3-9 169,-1 28 1582,8-5-2877,-8-1 2583,10 7-972,0-7 758,0 8 700,0 38-770,0-14-435,9 25 0,1 5-1259,-5-1 1247,10 24 1,-1 3-530,-12-12 366,8 4 0,-1-1-284,-6-15-374,6 1 0,1-2 405,-8-9 297,18 24-148,-18-53 55,7-8 313,-9-1-102,0-46 80,0 14-137,0-64 196,0 47-192,-9-54 185,7 53-269,-4-9 1,2 0-102,4 7 100,0-51 0,0 55 38,4-14 1,2-2 109,-4 9-66,7-48 244,-9 67-106,0 3-78,0 17-142,0 31 0,0-2-77,0 36-71,0-19 152,0 12 0,0 2-77,0 3 73,0 5 0,0 0 0,0-3 0,0 6 0,0 0 0,0 2 0,0 7 0,0-2-90,0-16-3482,0 40 3572,0-63 0,0 1 0,0-24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4:56.787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0 0 6983,'12'18'200,"-2"15"-233,-1-5 106,-6 14-173,25 22-95,-23 8 280,14 8-762,-19-6 667,10-23-95,-8 15 105,8-26 89,-10 23-89,0-42 0,-10 3 0,8-16-1079,-8-24 899,20 13 180,11-27 0,3 11 0,7-16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4:57.11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43 206 7533,'-12'-27'0,"3"2"-1350,9 8 1081,-10 8 269,8-6 0,-8 5 0,10 1 359,0-14-359,0 19 270,0-18-180,0 20 90,0-6-180,0 0 180,0-1-180,10-1 0,21 3 0,5 7 0,35 0 0,-32 7 0,30 18 0,-52-4 0,12 49 0,-39-28 270,-11 5 0,-8 3-135,-4-8 0,-4-4-135,-32 18-270,19-10 180,40-46 0,10-8 90,10-9 0,2-17 0,9-10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4:57.80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302 0 7533,'-22'8'-720,"1"-6"720,-1 5 90,1 1-180,-1-6 180,10 6 0,-7-8 0,7 0-180,0 7 90,-7-5 90,7 5 0,-10-7-180,1 8 90,9 2-90,2 14 0,10-5 90,0 14 0,0 15 0,10 30 0,-8-4 0,8 0 0,-10-24 0,0-6 0,0 37-45,-4-25 0,-2 0 45,-6 31 90,0 8 0,-7-76-90,17-4 0,-8-15 450,29-15-360,-4 3 0,16-5-270,29-13 270,-29 24-90,29-16 180,-20 22-720,-23 0-180,21 7 540,-35 3 180,16 7 0,-7-8 0,9-1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4:58.60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65 0 7533,'-12'18'-1260,"3"-1"1530,9-8-180,0 6-90,0-5 180,0 15-90,0-6 90,0 28-90,0-17 180,0 58-180,0-45-45,1 9 0,-2-1 45,-9-10-180,-2 39 90,0-50-450,2 10 360,10-30-450,0-10 180,0-10 360,0-14 0,10 5 0,2-6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4:58.93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 0 6813,'-12'0'-90,"3"0"180,9 0-270,0 0 360,0 8-90,0 2-90,0 7 90,0 0 90,0-1-90,9 10-90,3-8 270,0 53-180,7-28-90,-16 8 0,-3 3 90,9 3-45,-12-1 0,-3 0-45,3-3-180,-6 34 180,-1-51-360,8 6 270,-17-16-360,16-9 360,-6-9-539,9-16 629,0-1 0,0-16 0,0-2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4:59.21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43 102 6363,'-23'-9'720,"3"1"-270,30 8-270,2-7-1,9 5-89,1-13 0,0 13 0,9-6 0,2 0-180,20-1 90,2-8-90,-19 8 90,-8 1-719,-18 8 89,2 8 630,0-6 0,7 12 0,-7-5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4.5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0 457 7533,'47'-37'-1529,"-15"3"1349,-13 10 180,-6 4 0,9-13 0,-10 13 180,8-5 269,-18-16-269,8 10 90,0-35-270,-8 35 180,8-18-90,-10 29 360,0 3-360,10 9 269,-8 24-269,8-5 180,0 62-180,-8-37 180,8 55 0,0 9-180,-8-12-1154,4 8 0,-2 4 1154,-4-37 0,0-3-90,5 6 0,0 10 67,-2 3 1,-1 13-1,1 3 1,1-9-68,3-12 0,1-5 0,-1 10 15,-2-3 0,-1 12 0,0 6 0,-1 0 0,0-8 0,1-12 30,2 22 0,0-4-135,-1-7 0,1 11 0,-1-3 0,-2-20-180,0 16 225,1-22 0,2-5-674,4-19-271,-8-14 631,8-4-541,-10-48 630,0-1 270,0-34 0,0 13 0,0-8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28.93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156 360 7976,'0'28'-682,"0"-3"665,0-15 233,0 5-141,0-13-24,0 6-15,0 0-9,0-6 162,0 5-99,0-7-279,0-7 189,0-11 0,0-1 90,0-30 0,0 26 0,-10-42 29,8 42-9,-8-41 198,10 40-308,0-32 180,0 27-90,0-14-90,0 24 0,0-4-209,0 21 189,0 2-109,-10 48 92,-2 18 1,0 16 25,6-5 0,2 0 92,4 10-326,0-25 0,-1 10 0,2-1 247,2-4 0,1 0 1,-1 1-32,-2 11 0,-1 2 0,1-4 127,4 22 0,0-7-121,-4-11 0,-2-16 57,1-34-192,0 1 77,0-32-197,-10-8 213,8-2 110,-18-8-189,-2 1 75,-2-24-11,1 9 73,14-57 28,9 44-1255,0-18 0,0-2 1382,0 9-217,-1-12 1,2-2 113,8-1 86,1 9 1,2-13-1,-2 10-170,8-23-20,-2-11 0,-3 6-78,-13 40 137,0-13 0,0 49 0,0 9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5:00.48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65 0 6633,'-24'8'90,"5"1"-90,19 8 90,0 8 0,0-6-90,0 13 180,4 16 0,1 7 0,-2 28-576,2-16 0,-1-1 486,-4 10 0,0 13 0,0-30-147,-9 37 237,6-56 0,-16 15-90,17-43-90,-8 2-270,10-21 0,0-10 0,0 6 180,10-12-90,-8 6 180,17 6 0,-7-20 0,10 12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5:00.83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51 7263,'21'0'450,"1"0"-360,-1 0 89,20-7-89,-5 5 90,36-5-270,-34 7 180,22 0 0,-36 0-180,7 0-90,9 0 90,-23 0-179,21-7 179,-35 5-180,6-6-450,-9 0 540,0 6 180,0-6 0,-9 8 0,-3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5:01.36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87 35 6183,'-12'10'90,"2"-3"360,10 9-360,-9-5 0,7 14 90,-8-1-90,10 3 90,0 14-180,0-5 90,0 52 0,0-43-90,0 43 0,10-60 0,-8 4 0,7-23 90,-9-1 0,0-16-270,0-16 180,0 3-180,0-18 0,0 19 180,0-4 0,0 6-270,-9-21 270,7 8-90,-8-41 270,10 40-90,-10-38-90,8 47 90,-17-32 0,16 34 90,-6-4-180,9 17 90,0 8-90,0 39 90,0-7-90,0 35 0,0-8 0,0-14 0,0 35 0,0-46 0,0 36 0,0-49-540,0 11 180,9-23 360,3-9 0,10-17 0,-1-10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5:01.63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 16 7533,'-12'-9'0,"2"2"0,10 7 90,10 0 0,2 0 89,9 0 91,1 0-180,9 0 90,22 0-90,-15 0-180,31 0 180,-43 0-360,25 0 270,-27 0-90,7 0-269,-19 0-91,7 0 360,-17 0 90,8 0 0,-20 7 0,-2 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5:01.93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130 85 7533,'-12'-9'-1170,"-7"-14"1170,16 11 0,-6-12 90,9 14-90,0 3 180,0 7-180,0 0 180,9 7 0,3 3 90,0 22-90,-2-11 269,-10 42-179,0-31 0,-9 22 0,-1 2-180,5-9-368,-13 9 0,-2-2 458,5-14-1,-16 32-89,19-41-828,3 9 828,9-31-630,19-24 450,-5 2 90,46-58 0,-31 45 0,21-29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5:02.571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3 1 6094,'-3'9'629,"15"-2"-449,12-7-90,26 8 90,-14-6-180,17 6 0,-10-1 90,0-5 90,29 13-90,-41-13 180,36 13-91,-62-13 181,14 6-270,-19-1 0,-10 3-180,8 7 0,-17 0 90,16 23-270,-6-2 270,9 13-90,9 21 90,-6-30 45,6 16 0,1 1-45,-8-11 135,3 18 0,0 1 45,-5-22 45,-5 14 0,0 0-225,3-16 90,-17 29-180,16-53 180,-16 19-90,17-24 90,-8 10-270,1-1 450,-13-4-180,-2 0 359,-26 4-359,24-21 180,-25 5-180,37-7-809,-5-7 269,19 5 90,19-6-360,-5 0-899,46-1 1170,-22 0 449,6 1 0,-6 0 0,-14-1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51.111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431 1 7533,'-12'9'-900,"-7"-1"810,7-1-90,0-5 180,-7 6 0,7-8 270,0 8-90,2-6 0,10 6 90,-19-8 0,-5 0 0,0 0 179,-4 0-359,16 7 450,-10-5-450,10 5 0,-7 8-270,7-11 90,0 19 90,-7-13-180,17 14 180,-8-13 90,0 27-90,8-25 90,-7 35-90,9-35-90,0 40 0,0-38-90,0 48 180,0-33 0,0 20 0,0-16 90,0 30-90,0-22 0,0 45 90,0-54-90,0 37 0,0-47-90,0 62-90,0-49 180,0 51 0,0-57-90,-10 41 180,8-46-90,-8 52 0,10-52 0,0 53 0,0-54 0,0 54 0,0-54 0,0 54 0,0-45 90,0 23-90,0-14 270,-10 32-270,8-30 270,-17 48-270,17-59 0,-8 61 0,10-50-90,0 44-90,0-51 90,0 35 90,0-24 0,10 49 0,-8-54 90,7 43 0,-9-56-90,0 50 90,10-38-90,-8 52 0,8-52-90,-10 53 90,0-53 0,0 45 90,0-47-90,0 40 0,0-41 90,-10 56-90,-2-51 0,1 50 0,-9-54-90,18 25 90,-8-30-90,10 37 90,0-37 0,0 50 0,0-53 90,0 40-90,0-34 180,0 19-180,0-28 0,0 3 0,0-15 90,10 0-90,-8-7 0,8-3 0,-10-7-180,0 0 180,10 0 0,-8 0 0,17 0 0,-7 0 0,0 0 0,7-7 0,-7-3 0,19 1 0,-7-6 0,26 13 0,-23-14 0,23 14-90,-26-6 90,26 1-90,-24 5 90,34-5 0,-34 7 90,34 7-90,-43-5 0,40 13 0,-40-13 90,33 14-90,-26-14 0,7 5 0,-9-7 0,9 0 0,-7 0 0,-3-7 0,-11 5 0,-1-6 0,-6 0 0,6 6 0,-9-13 0,0 13-90,0-20 90,0 11 0,0-7 0,0 3 0,0 6 0,0-8 0,0 7 0,10-5 0,-8 13 90,8-13-90,-10 5 0,0-7 0,0 0 0,0-8 0,0 6 0,0-13 90,0 13-90,0-13 90,0 21 90,0-28-90,0 27-90,0-21 90,0 16-90,0-8 0,0 7-90,-10-30 90,8 26 90,-8-26-90,10 29 179,0-21-179,0 19 180,0-26-180,0 34 90,0-33-90,0 33 90,-9-27-180,6 21 180,-6-21-90,9 19-90,0-26 90,0 26-270,0-33 270,0 30 90,0-23-90,0 28 90,0-21-90,0 12 90,0-21-90,0 13-180,0-21 180,0 26-90,0-31 90,0 39-89,0-39 178,0 31-178,0-33 268,0 25-89,0-25-90,0 33 0,0-16 90,0 13-90,0 6 180,0-28-180,0 34 90,0-56-180,0 44 90,0-38 90,0 44-270,0-28 180,0 26 0,0-34 180,0 33 270,0-47-450,0 52 0,0-52 90,0 48-90,0-42-90,0 25 90,0-43-180,0 41 90,0-46 0,0 54 135,0-11 0,0 1-45,0 7 45,4-7 0,1 0-45,-2 9 0,16-52 90,-17 52-270,18-38 90,-18 42 90,7-41 0,-9 44 90,10-42-90,-8 54 0,8-32 0,-10 34 0,0-34 0,0 40 180,0-31-90,0 35-90,0-22 90,0 22-90,0-19 0,0 26 180,0-19-180,0 21 360,0-5-360,0 7 89,0 0-178,-10 0 268,8 0-358,-8 0 358,1 7-179,7-5 180,-27 6 0,24-8 270,-33 0-360,23 0 180,-25 0-90,16 0-180,-7 0 180,9 0-90,1 0 89,-20 0-179,24 0 90,-50 0-270,58 0 270,-49 0-180,34 0-89,-19 0 269,10 0-180,2 0 90,9 0-180,1 8 0,9-6 90,-7 13 0,16-6-540,-16 8 360,17-7 270,-8 5-90,10-13 270,0 13-270,0-13 270,0 6 0,0-8-1350,0 0 1,0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52.385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1 103 7533,'0'-27'-360,"0"10"450,0 2 0,0 13 0,0-13 90,0 13 0,0-13-1,0 13 91,0-6-90,0 8 90,0 31-180,0-8 0,-1 26 0,2 4-90,9-6 0,-4 5 0,0-1 90,6-13-540,7 34 450,-17-40 0,8 31-989,-10-43-810,0 13 1799,0-24 0,0-1 0,0-8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52.57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44 69 7803,'-24'7'359,"5"-5"-269,19 5-90,0 1 180,0-6-180,0 13 0,0-5 270,9 14-360,3-5 0,10 13 0,-1-13 90,20-2 0,-24-9-270,40-39 90,-40 9 180,43-58 0,-34 39 0,15-24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53.335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43 68 6723,'0'-9'-899,"0"-6"1348,-9 13-269,6-6 450,-6 1-540,-1 5 270,8-14-270,-8 15 0,10-7 89,0 8 91,0 0 450,10 8-630,-8 9 90,17 17 0,-16-6-270,35 42 270,-31-43 179,41 58-718,-43-60 89,23 30 270,-25-44-90,16 12 0,-17-21 90,8-10-360,-10-3-180,0-44 271,0 23 269,0-25-90,0 30 90,9-5 179,-6 21-89,6-4 0,-9 15 540,10 15-450,2-12 0,19 28-180,-17-20-90,25 6 180,-25-9-450,17-16 180,-19 6 0,-2-20 90,-10 10-90,0-27 180,0 18 90,0-12-180,0 24 270,0 1-90,0 8-180,19 23-90,-15-18-989,25 34 1169,-17-35 0,10 11 0,-1-15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29.55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288 140 7976,'34'-7'-1692,"-12"5"1704,-12-6 51,-10 8 135,0 0-186,0 8 302,-10-6-370,-2 13 207,-10-5-3443,0 15 3361,0-5-54,0 5 126,-10 1-123,7-7-102,-26 30 64,24-26 73,-25 26-77,38-38 76,-16 13-64,28-15 14,-8 1 16,20-10-123,2-25 174,10-5-207,0-44 237,-10 40-80,-2-38 127,-10 42 3293,10-20-3412,-7 21 467,36-20-241,-22 28-142,44-5-80,-43 18-151,50 16 236,-48 2 11,51 31 66,-34-10-279,7 20 383,17 22-85,-31-28 10,6 8 1,-1-1 201,-8-9-442,25 23 195,-38-38-132,16-3 0,-28-7 0,8-1 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53.45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65 0 7533,'-24'0'-270,"-5"0"90,27 0 180,-8 0 0,10 0-113,0 0 1,10 0 0,2 0-1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53.78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65 376 7353,'-24'7'90,"5"-5"-90,19 6 0,0 0 180,0-7-270,0 15 180,0-7 0,0 8-90,0 0 179,10 8-89,2-14 90,9 4-90,-9-15 90,7-15-90,-16 4 180,6-36-180,-9 23 360,0-60-450,-9 40 0,-3-45-90,-10 43 90,1 4 90,9 18-90,2 7 90,10-1-270,-9 2 90,6-2 0,-6 9 0,9 1-180,0 8 90,0 0-90,0 23 180,0-10-629,9 35 449,-6-27 270,16 11 0,-7-7 0,9 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2:54.63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173 283 7533,'-34'-9'-450,"3"1"270,19 8 0,2-8 180,1 6 450,6-6-180,-16 8 0,7 0-270,-9 16 90,9-5 89,2 37-89,10-18-90,10 35 0,2-35 270,19 10-270,-17-31 0,15-1 180,-27-8 90,18-8-180,-18-9 0,7-2-90,1-13 0,-8 6 270,8-31-180,-10 25 90,-10-54-90,-2 60-1,1-37-89,-9 44 90,18-13-90,-8 13-179,1-6 89,-3 8 180,0 7-540,2-5 450,10 13-450,0 25 450,0-8-180,20 63 180,-16-44-180,35 53 360,-35-47-270,35 25 90,-25-37 0,36 5 0,-33-24 90,40-24-90,-49 2 0,20-35 0,-28 20 0,0-37 0,0 33 0,0-23 90,-9 36-180,-3-5 180,-10 6-90,10 9 90,3 9-90,9 32 90,0-9-90,19 39 0,-5-39 90,17 24-90,-9-27 180,9-4-180,-17-8 90,34-16-270,-31-24 180,14 2 0,-12-11-360,-7 0 360,0 21-90,-3-12 360,1 14-90,-8 17 90,8-5 90,0 37-181,-8-18 361,27 26-450,-15-28-270,17 4 90,-19-15-90,-2 0 0,-1-7 180,3-3 0,10-6 0,-10-9 0,7 14 0,-17-12 90,8 21 0,-1-5 0,3 7-90,0 0 90,7 0-360,-7 0 90,0 0-629,7 0 809,-7 0 0,0-8 0,-2-2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46.205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344 155 10160,'22'-27'5771,"-10"10"-3411,-2-6 3437,-10 12-6004,0-6 68,9 2 790,-7 13-1084,8-13 2092,-10 5-2290,-10 0-1543,8 3 629,-7 14 1312,9-5-21,-20 21-290,6-11 603,-27 50-82,17-27 403,0 25 0,-2 5 1501,-10-9-1757,5 26 1,0 2 457,-5-18-208,9 2 1,4-1-173,9-18-62,-5 8 0,9-32 1,-2-9-1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46.518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625 1 11458,'-12'7'3380,"2"-5"-3816,1 36 2342,-22 0-783,4 23-38,-13-3-457,9 1-299,-3 8 1,-4 3 303,8-25 0,-2 4-380,-11 31 1,-4 15 0,5-10 13,9-20 1,1-3-166,1 3 0,-2 6 0,7-12 155,2 12-317,5-17 1,19-34 0,0 5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47.102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625 1 12001,'-24'0'-90,"5"7"1694,19-5-19,0 6-635,0-8-1730,-10 7 1368,8-5-147,-8 6 493,10-8-1002,-9 15 917,6-11-390,-25 34-142,23-17 699,-43 58-782,31-28-1805,-20 23 1,-5 2 1861,2 0 145,8-17 1,-4 10-1,3-8-576,8-15 0,0-1 108,-21 44 0,1-1 0,7-8 1,13-28-1,0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47.653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280 87 10516,'0'-27'3546,"0"2"-1914,0 16-771,0-7-362,10 14 2705,-8-5-2133,8 7-2139,-10 30 2337,-10-14-540,-11 69-277,-3-41-60,-2 7 0,2 2 417,7 4-523,-20 20 0,-3 3 1,9 0-1,-4-8 1,-1-1-1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48.053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281 17 12163,'0'-9'3496,"0"1"-2590,-10 8-2310,8 8 2728,-8 1-801,1 8 309,6 0-3869,-25 23 4120,23 13-1054,-24 10 568,8 3 56,-4 1 1,-3 1-541,-10 12-212,16-11 0,3-2 0,0-8 0,7-8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48.536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237 2 8896,'-12'-2'-1081,"-7"5"2063,7 21 3380,-9 3-2404,-1-1-689,1 6-147,-1-5-453,-19 30-155,15-17 0,-5 17 0,21-23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48.834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151 1 10605,'-12'9'5070,"-7"7"-4645,7 1 1278,0 2-457,3-2-310,9-2-994,0-6 15,0 9 1378,-10 6-536,-2 33-337,-9-15-204,9 45-313,2-47 0,0 17 0,-1-24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2:12.7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0 403 7803,'0'20'-180,"0"3"0,0-21 90,0 14 540,10-7-181,-8 1-89,8 5 90,-10-5-90,10 8-180,2-1 0,0 9 90,-2-7 0,-10 14 0,0-13-90,0 21 0,0-27-90,-10 17 90,8-29-90,-18-2 90,18-10-90,-8-54 360,10 19-270,0-12 0,0-1 360,0-3-1,-1 8 1,2-1-180,9-4 90,2-25-450,0 36-450,28-27 541,-23 49-991,44-15 1,-24 56 539,7 11-90,-12 3 271,-10 3 359,-10-16 0,8 9 0,-8 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3:49.217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65 35 9344,'-24'0'-630,"5"0"630,10-7-776,6 5 74,-6-5 356,9 7 593,0-8 1220,0 6-97,9-6-17,-6 8-1353,16 0 433,-17 8 798,-2 39 572,-12-12-1373,0 36 1,3-35 0,9 6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5:13.101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151 35 10516,'-9'-19'107,"6"4"1762,-6 15-2790,9 0 385,0 0 179,0 7 1656,0 10-393,0 2 385,0 6-386,0-9-609,0 10 1018,-10 0 763,-2 31-371,-9-17-901,-1 47-308,10-53 176,-16 36 202,23-56-191,-14-7-1275,28-33 675,13-41 37,2 10-204,-4-3 0,0 1 251,4 4-195,7-32-67,-19 68-72,-2 19 1,-20 26 0,-2 18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5:13.685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215 87 10358,'0'-27'4107,"0"10"-2588,-9 10-4412,6-1 3196,-6 6-1604,9-5 2432,-10 7-1692,8 0 651,-8 0-1431,1 7 1310,-3 2 1770,0 16-289,2 1 958,-9 39-1848,5-15 1246,-17 39 191,9-42 180,10 2-1680,-7-16 247,17-22-1190,-8 4 388,20-30 124,11-49 10,13 11-47,-4-19 0,2 1-42,6 22 40,-17-2 1,-1 8-1,-1 32 1,-7-4-1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5:14.272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194 676 10244,'-12'25'8734,"-7"1"-6735,-2 16-1294,6-6-242,-14-2 3377,27-9-4041,-7-15 72,9-3-2473,0-29 1821,9 1 1147,13-52-541,2 24 201,6-35 1,-1-5 324,-10 13-116,11-19 1,-2 2 229,-14 33-237,2-5 0,-1 3 255,-3 24-779,-2-15 79,-10 70-635,-38 70 1045,28-22-170,-26 18 1,-5 1 155,13-11-24,-11 15 1,-4-3 78,-4-26-261,24-4 0,3-7 453,0-29-243,20-4-357,10-45 1,21 7 0,15-27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5:14.755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86 85 9900,'10'-26'7153,"-8"1"-5864,8 8 271,-10 8-1572,0 1 3,0 8-1661,0 0 508,-10 8 2473,8-6-2125,-8 13 1116,1-14-2020,6 14 2025,-6-13-1366,-1 14 3031,8-7 46,-17 23-1402,16-3-309,-6 28-474,-1-27 1762,8 40-1836,-8-52 424,10 27 1,10-43 0,2 5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5:15.168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249 61 9980,'-24'0'2234,"5"0"-2315,9 0 130,8 8 3030,-17-7-3462,7 22 2250,-10-11-1460,10 12 1492,3 1 144,-11 39-135,-3 3-2610,6-16 0,0-1 735,-4 4 1941,1-29-2289,18-36 612,9-39 0,5-10-600,5-1 200,8-14 0,0 0 75,-11 24-86,15-13 258,-26 46-217,6 26 1,-18 11-1,-3 15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08.7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44 0 6993,'-12'9'-360,"-7"22"270,16-11 0,-6 22 90,9-8-511,9 0 601,-6 8 215,6 25-170,-3-17 0,-2 2-135,-2 34 45,3-18 0,0-2 45,-5-5-1677,-1-8 0,2-2 1676,8-11-89,-6 7 349,25-37-79,35-33-91,-11 0-1268,21-8 0,3-2 999,2 3 150,-10 12 0,13 1 0,-9 4-160,-19 6 1,1 3 39,25 0 0,11 1 0,-10 2 1167,-23 1 0,1 2-1167,19 3 0,11 1 0,-12-2-14,-22-3 0,-3 0 74,37 3 0,-6-1 3147,-12-3-2967,-14-3 0,0-1-180,6 2 90,29-13 149,-55 5-239,43-14 0,-48 12-1169,29-11 1169,-48 21 0,-3-5 0,-9 7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09.15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34 192 7623,'-24'0'-180,"14"0"180,32 0-90,2 0-3982,55 0 4162,-27 0 0,42-7-228,-20 5 138,-11-4 0,8-2-909,21-5 0,2 1 864,-12 2 0,1-1 15,-9-4 0,4-2 0,-10 2-60,-13 4 0,-2 1-483,44-11 1,0 2 572,-47 12 0,0 3 0,42 0 0,-5 8 0,-20 15 0,0 18 0,-4 13 0,-13 35 236,-22-33 0,-4 1 124,-4 36-180,-20-36 1734,-10 43-1644,-2-35 89,-2 17 1,-3 1-90,-7-10-628,3 10 1,1-1 447,6-17 38,3 0 0,3-3-667,8-14-555,19 11 1094,-5-62 0,37-20 0,-6-17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17.96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87 53 6453,'-24'7'-359,"5"-5"269,9 5 269,8-7-179,-8 0 0,10 0 1260,0 0-1170,0-7-180,0 5 180,0-5 0,0-1-180,0 6 180,0-14-90,0 14 90,10-13-90,2 13 90,19-5-90,-17 7-90,34 0 180,-31 7-1,23 11 1,-18-7 0,9 20-90,-17-20 0,5 21 90,-19-13-180,0 13 180,0-12-270,-9 27 180,-3-24-90,-19 39 90,7-39 90,-26 32 180,33-27-270,-31 6 0,43-9 180,-33 7 90,24 4-180,-8 0 270,13-3 90,37-17-181,-1-6-179,44-10 90,-32-2-450,49-13 360,-57 6-90,58-1 0,-70-5-719,38 13 629,-52-5-450,14 14 540,-28 2 0,-3 9 0,-10-1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18.77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22 121 7533,'-12'-10'-1529,"2"-5"2338,20 6-539,-8-9-90,18 1 90,-9 0-270,11 0-90,19 7 180,-5 3-180,35 7 90,-32 0 180,30 30-180,-43-7 179,-7 29 1,-7 7 90,-12-3-90,-3 22 0,-6 2-270,-12-16 45,5 8 0,1-2-135,0-24 90,-4 32-629,19-59 269,0-2 450,10-25 0,2-11 0,9-15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2:13.5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288 247 7533,'22'-9'-630,"-10"1"450,8 0 450,-18-2-180,18 0-90,-18-5 90,8 5 360,-10-31-360,-10 18-90,-12-26 90,-3 30-270,-26-14 270,14 21-360,-37 12 270,35 12 180,-22 59 89,46-33-179,-1 17 0,3 2 0,10-12-90,-3 8 0,2-1 90,14-17-360,12 29 270,3-52-719,26-12 449,-24-12 90,15-21-180,-20-10 180,-10 5 180,-2-5-179,0 10 179,2-26-90,1 24 449,-4-21-359,-9 39 990,0 30-720,10 1 449,3 44-539,-1-19 90,-2 19-90,-10-21-360,9-2 90,-6-17-540,26-3 450,-24-13-449,25-2 539,-28-10-810,18-38 810,-8 23-269,10-47 359,0 48 90,-10-25 0,-2 22 539,10-8-359,-15 16 540,34 3-541,-34 24 451,24 17-540,-26 5 180,17 20-180,-8-21 0,0 5-180,-2-17-90,-10-7 90,0 5-180,10-13 90,-8 14-180,18-14 180,-18 6-270,18-8 270,-18 0-360,18-16 271,-8 12-91,10-27 180,0 19 0,-9-13-90,6 7 270,-6-15 0,-1 12 0,17-20 0,-24 30-90,25-5 0,-28 16 449,28 0-449,-26 0 90,46 31-449,-33-15-1,24 40 360,-28-27-1080,36 29 811,-39-26 89,49 0 180,-35-23 0,1-9 0,-6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18.9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65 51 7533,'-36'-9'-90,"7"2"-360,48-1 450,15-1 0,11-1-360,17 2 90,-16 8 270,35 0 0,-21 0 0,24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19.04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108 0 7533,'-36'19'-810,"-2"4"91,26-6 719,0-6 0,2 4 0,10-15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19.4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431 1 7533,'-22'26'449,"1"6"-269,-1-5 0,1 14 0,-1-5 0,1 21-540,-10-4 225,4 14 0,1 3-1418,-12 15 1553,7-15 0,2-3 90,5-7-15,-7-1-435,0 7 0,17-26-90,-6 0 450,20-47 0,10-12 0,2-16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19.66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151 1 7533,'-36'0'0,"-12"0"0,34 0-720,-17 0 360,19 8 990,2-6-360,10 13-90,0-13 0,0 13-180,10-13 0,11 13 90,3-13-180,36 13 90,-31-13-90,59-2 90,-57-2-90,39-21 90,-46 20-90,7-20 90,-29 21-450,-23-5-90,-25 7 270,1 7 270,4 2 0,10 9 0,-3-1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19.90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44 85 7533,'-12'10'-1350,"-7"6"991,17-14 1258,-8 13-449,10-13-270,10 5 449,1-22-539,1 11 0,17-26-90,-24 19-629,24-29 719,-27 26-90,8-9 0,-20 23 0,-2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30.86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99 223 7533,'-24'0'0,"-5"0"-720,17 0 540,-9-8 90,9 6 810,12-36-720,2 23 0,17-25 0,-7 23 0,10 0-90,9-8 90,-7 6 0,17-5 0,-17 14 0,16 3 90,-6 14 90,-1 40-90,-11-5 134,-15 17 1,-5 2-225,-2-6 135,-4 1 0,-1-2-45,2-22 0,-6 15-180,9-37-90,0-63 0,9 23-135,6-32 1,1-2 134,1 19-180,18-4 0,-3 3 270,-22 16-90,47 5 630,-52 35-180,14 39-90,-19-9 90,0 39-180,0-39-2943,10 40 2674,2-48 310,9 16-401,1-39 0,18-16 90,-13-5-359,32-43 539,-32 23-90,23-40 90,-26 41 0,-3-1-90,-2 32 629,-16 40-359,6 0 270,-9 41-270,10-41 3323,12 15-3593,1-44 90,18-26-180,-17-7-45,-2-27 1,-3-5 44,-5 7-45,-1-13 0,-7 2-45,-15 24 387,-23-13-117,6 39 540,-62 53-450,54-10 494,-8 15 1,5 4-315,23-3-180,-5 44 0,28-70-360,42 13-539,-11-46 809,51-32 0,-43-7 0,14-29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31.06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86 0 7533,'-31'25'-180,"7"1"450,3 8-90,11 8-91,10 2 181,0 7-5840,10 8 5660,2 1-270,9 9 327,-9-9 0,-2 1-597,2 13 517,-2-9 1,-1-3-338,-7-15-630,8 3 900,-10-33 0,-10-17 0,-2-10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31.20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1 7803,'22'7'-810,"28"3"810,-21 0 0,40 5 0,-24-6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31.885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323 113 7533,'-43'0'-630,"19"7"990,-4-5-180,25 6 90,-16-1-91,7-5 91,-9 13-180,9-5-90,-7 14-90,16-4 180,-6 12-180,9-6-90,0 46 180,9-28-90,-8 7 1,1 0 89,7-9-180,-9 45 180,0-54-270,-9 52 270,-3-59 90,-10 22-3033,-28-48 2943,31-10 0,-19-6-89,38-9 89,0 6 0,0-6-180,9 8 180,3 0 0,19-8 0,3 6-90,37-5 0,-30 6 90,19 9-180,9-21 90,-45 9 90,24-17 0,0-4 0,-20-2-180,3-21 0,1-2 180,1 10-225,-15-9 0,-5 5 315,-1 26-180,-2-18 0,-10 52 90,0 1 90,0 17-90,0 16-90,0 41 540,4-1 0,1 5-270,-4-17 0,1 5 149,3 18 1,3 11 0,-2-12-381,-5-28 0,0-1 201,3 15 0,1 7 0,-4-15-61,-11-9 361,8 11-270,-17-71-180,-3-49 90,8 14-495,4-11 1,1-2 314,-1-3-450,9-30 0,0-4 360,-9 2-449,13 22 0,5-9 0,0 12 719,7-8 435,2 4 0,6 6-435,11 22 125,18-5-215,-16 47 0,5 55 90,-29-12-90,-6 8 0,-3 3 180,-3 3 89,-12 6 1,-4 1-270,-1-8-45,-2-5 0,-3-7 45,1-25-899,-1-3 809,10-32-214,32-33 0,15 0 0,30-25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32.58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323 36 7533,'-22'-9'0,"10"1"539,-16 8 1,-6 0-360,-11 0 0,-8 8 180,10 24-180,10-2-360,15 15 0,5 5 270,1 3-90,2 36 180,20-30-90,-8-14-180,17-10 0,-7-13 90,10-20-90,28-32-90,-12-2 135,-5-8 0,-4-2-495,-5-5 225,1 0 1,-2-1-586,-6-19 720,14-11 180,-22 37 270,-18 26-90,-3 23 360,-10 46-271,10-18 91,6 29 0,3 3-90,3-19-90,4 9 0,1-6 0,-2-29-360,16 8 90,-7-39-270,19-47 450,-7 12-2191,6-19 0,0-3 1562,-2 2 179,13-26-954,-12 47 1314,-15 23-936,17 19 1116,-19 27-641,-5 22 0,-4 6 821,-3 19 1060,0 10 1,0-1-1061,0-19 0,0 31-90,0-76 1217,9-50-1307,3 5-495,3-31 1,1-4-496,8 14 495,-2-12 1,-3 0 44,-5 18-900,25-39 721,-25 57 314,7 8 674,-1 34 451,-18 76-541,8-45-179,-9 6 0,-2-3 0,1-22 180,0 16-360,0-35 2962,9-20-3052,3-21-720,19-52 630,-7 29-1572,2 4 1,-2 2 1482,-7 6-722,21-2 811,-26 27-187,19 38 456,-16-10-179,4 50 180,-19-39-153,0 31-27,9-44 0,13-3 0,11-17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2:15.0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353 369 7533,'0'-27'-990,"0"9"810,-9 2 0,6 14 360,-16-13 0,16 13 180,-46-6-180,20 8 360,-45 32-450,27-9 449,-7 59-359,20-16 0,12 6-90,12-14 270,10 8-270,10-30-360,22 12-90,5-40 0,36-47 180,-43 14 0,6-15 1,-4-2-1,-14 1 90,13-25 0,-11 29 0,-17-13 180,16 4-135,-12-6 0,-2-2 135,8-13 0,-3-32-90,-10 48 90,0 30-90,0-10 180,0 29-180,0-6 269,0 23-269,0-3 180,0 68 0,0-41 0,-5 18 0,0 7-90,2 27-263,-7-13 173,10 1 90,0-59-270,0 5 180,10 1-270,-7-7-90,16 7 360,-16-17-6,26-9-84,-14-9 0,7-1-180,-2-13 180,-18 3-180,8-15 180,-10 7 0,0-12-90,0 11 270,0-6 270,10 18-90,-8 9-90,8 16 90,10 32 89,-15-7-3121,34 57 3032,-24-47-395,14 6 0,3-1 215,-3-13-180,33 13 0,-48-40-270,36-39 360,-43 15-180,32-32 180,-36 21-270,6-16 180,-9 14-89,0-28 269,-9 34-180,-13-34 0,-13 36 3269,1-4-3359,-18 1 90,-4 20 0,7-11 823,-3 23-733,40 1-90,2 9 539,20 7-449,-8 2 270,48 8-270,-21 1 90,35-9-90,-20-9-90,10-11 180,-17-7-270,14 0 180,-7-7-90,13 5 270,-10-14 0,-16 14-90,-21-6-90,-10 8 180,0 0 360,0 8-360,0 1 449,0 33-359,0-12 0,0 37-180,0-44-180,0 31 180,0-48-1080,0 10 361,0-26 89,10-23 270,2 4-449,20-38 809,-17 27-540,24-34 450,-24 43 180,27-18 0,-28 38 449,26-5-449,-26 23 180,8 11-180,-12 9 180,10 16-180,-5-14-270,17 20 90,-20-35 180,7 24-180,-16-34-720,17 11 360,-8-22-449,10-26 539,-10 2-270,18-51 450,-25 40-270,24-33 630,-27 46 540,28-11-630,-25 28 359,34 20-89,-34 29 90,24 33-270,-16-14 179,19 34-179,-18-47-450,16 23 90,-28-39-359,18-10-91,2-17 90,2-17 0,18-18 270,-17-2-269,16-14 539,-16 15-270,17 0 540,-18 19 449,18 9-179,-8 8-360,1 8-180,-13-6-810,-3 6 630,-6-8-1259,-1-16 1079,-2 5 270,0-31 0,2 14 0,10-15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40.9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109 69 11629,'-34'-7'-450,"3"-3"270,9 1 90,10 1-180,3 0 180,38 7-90,-3-15 270,36 14-90,-16-6 0,6 8 90,10 0-90,-14 0 0,6 3 0,2 2 90,9 5-90,-4 1 0,12 4 0,-9-1 0,25 8 0,-17-8 0,12 1 0,-13-4 0,10-1 0,-10-8 0,13-2 0,-11-2-90,15-8 90,-13 1 0,13-3 0,-14 1 180,10-2-180,-16 4 0,12 1 0,-11 2 90,15 6-90,1 3 0,0 2 0,-4 4 0,13 7 0,3 0 0,-43-9 0,0-1 30,11 2 0,7 1 0,-8-3-30,29-6 0,-22 1 0,2-2-45,-14-6 0,4-1 45,4 2 0,7 1 0,-7-3 0,-9-5 0,1 0-30,9 5 0,7 2 0,-12 3 30,4 3 45,0 9 0,-3 6-45,-14 6 0,-5 2 0,-1 1 0,-6-3 0,24 27-90,-28-27 0,-3 19 90,-19-29 90,-3 11 360,-9-20-450,-28-10 0,11 5 0,-14-20 0,12 21 0,-3-5-270,-40-8 270,21 11 0,-38-19-450,15 6 270,4-2 90,-12 2 90,-19-13 0,27 17 0,12-4 0,1 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42.5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1 307 11629,'43'0'-984,"0"0"438,0 0 546,9 0-90,13 0 90,11 0 0,11 0 0,-1 0 0,-11-4 0,3 1 45,-28 2 0,3 0-45,17-2 0,10 0 0,-10 1 0,23 2 0,-6 3 0,-4 2 0,-21 4 0,19 8 0,-57 0 0,-24 16 0,-24-13 90,-57 20-90,28-21 45,-1-2 0,-2-2-45,-4-3 0,-23 1 0,-3-3 0,0-8 45,-14-2 0,1 0 135,13-2-45,13-13 0,2-1 45,0 3-180,-1-11 90,50 8-90,42 14-90,6-5-45,34-1 0,9 1-45,12-5-45,9-10 0,2-3 135,-44 11 1,0-2 89,19-15 0,9-7 0,-9 4 0,-17 11 0,-2-1 0,38-28 0,-11 1 0,-40 21 0,-25-3 0,-24 26 179,-32 15 1,-6 7-180,-6 6 90,-5 3 0,-14 5 0,9-2-90,-20 8 30,13-7 0,-13 5 0,14-8 60,-10-3-90,-10 5 0,-1 1 90,9 1 0,0 5-90,48-9-270,86 14 270,-8-24 0,4 5 0,5-2 0,47-8 0,-41-1 0,0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47.3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96 1 11629,'-34'7'-984,"3"-5"708,19 6 366,3-1 0,-1-5 0,55-2-90,-23-2 45,30-2 0,6 1-135,-5 3 90,-3 0 0,0 0 90,8 0-90,16 0 0,9 13 0,3 4-45,-32-7 0,2 2 45,33 8 0,13 4 0,-13-3 0,-29-5 0,0-2 60,21 1 0,11-1 0,-16-3-60,-2-1 135,4-11 0,-10-6-135,-49-5 983,19-5-707,-86 25-276,27 3 0,-49 14 90,56-1-90,-15 11 0,17 0 0,-9 7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6:49.2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129 1 11629,'-23'7'-630,"-25"10"450,31-6 0,-14 12 90,21-21 90,10 6 90,29-24-90,-12 13-90,43-12 180,-34 7-90,53 6 0,-29 2 0,9 9 0,14 7 0,-7-1 0,-14-4 0,-1 2 0,19 9 0,9 3 0,-8-2 45,-12-4 0,-5 0 90,12 7 0,-3 0-135,16 0 450,-29-18-270,-40-10 803,-49-28-887,11 16-6,-35-11 0,20 18-180,-9 14-810,6 3 900,13 7 0,4 8 0,17 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07.3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1 223 11629,'43'-18'-984,"0"1"348,0 0 547,10 0 89,21-8 0,5 14 0,-22-1 0,1 1 89,32 10-89,-9-3 0,1 0 0,-34 4 0,5 0 0,16 3 0,16 0 0,2 2 0,-13-1 0,-5 1 0,1 2 0,9 0 0,14 1 0,0 1 0,-11-1-45,-1 2 1,3-1 44,-6-4 0,15-2 0,6 1 0,-3-2 0,-10 1 0,-2 0 0,-7 0 0,11-1 0,-2-4 0,14-1 0,7-1 0,0-1 0,-7 0 0,-14 1 0,-3 0 0,-11 0 0,9-2 0,-4 0 0,10-2 0,6-1 0,-1 0 0,-6 1 0,-11 1 0,0 0 0,-10 0 0,5 0 0,5-1 0,4-1 0,2 1 0,-2 1 0,16 0 0,0 2 0,-1 0 0,2-1 0,1 0 0,0 1 0,-23 2 0,0 0 0,2 1 0,1 0 0,12 0 0,5 0 0,-4 0 0,-14 1 0,-7 1 0,-2 0 29,27 0 1,11 0 0,-17 0 60,8 0-45,1 4 0,-5-1-45,-27-1-90,2 6 0,-5-1 90,-29-5 0,25 5 0,-58-7 0,-58 0-89,25 0 89,-43-3 0,-16-1 0,8 3 0,-1 0 0,-12-3 0,0 1 0,3 3 0,1 0 0,4-4 0,4 0 0,21 3 0,-4 0 22,-4 0 0,-13-1 1,-2 0-1,11 0-67,-10 2 1,-3 0 62,10 1-1,-14 1 1,-5 0 0,3-1 0,13 0-18,9 0 0,9-1 0,-10 1 0,-14 1 0,-14 1 0,-6 0 0,5 1 0,14-1 0,12 0 0,9 0 0,-9 1 0,-12 0 0,-14 1 0,-4 0 0,5 0 0,15 1 0,16-1 0,11 1 0,-10 1 0,-14 2 0,-14 1 0,-5 0 0,5 0 0,14-1 0,-15 2 0,0 0-18,19-1 0,-13 1 0,-4 1 0,5 0 1,14-1 17,-16 3 0,4 0 0,9-4 0,-10 0 0,1 0 0,12 2 0,-2 5 0,5 0 0,5-6 0,1 0 0,-1 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49.915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65 0 5914,'-12'17'90,"3"8"-90,9-6 179,0 5-179,0 1 0,0-6 90,0 14 0,0 23-90,0-14 45,0 13 0,0 0-45,0-10 0,0 24 0,0 3 0,0-8-45,0 23 0,0 1 135,0-13-135,0 13 0,0-3 45,0-20 0,1 3 0,-2-2 0,-9-14 90,-2 42-90,0-54-180,3 25 180,9-44 0,9 9 0,3-28 0,10 5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51.364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316 34 8580,'-12'-17'-551,"3"8"261,9 1 886,0 8-493,9 0-94,3 0 87,19 0-92,-7 0 86,26 0 70,-14 0 74,46 0-325,-42 0 181,30 0-90,-37 0 0,1 0 0,6 0 90,13 8-149,-5-6 93,20 2 1,2-1-56,-7-3-19,19-3 0,3-1 150,-1 2-670,-21 1 1,0 2 553,16 8-28,-9 6 1,-1 3-9,0 2-6,20 5 1,2-2-33,-3-10 42,-7 1 1,1-5-30,11-16 80,-27-2 1,10-3 0,-7 1 25,-9-1 0,-1 0 36,40-9 1,-4 3 105,-6 8-76,-28 12 0,0 4 16,13 5-134,1 5 1,0 1-45,2 1-17,3-4 1,0-3-77,-3-1 128,8-9 0,-1-2-6,-14-1 60,24-5 0,-2-2 126,-29 0-24,22 4 0,-3 0-154,-37-2 1242,53 14-1246,-52-5 168,-1 14-127,15-15 14,-24-1-97,17-1 103,28-22 133,-28 19-272,11-4 0,1 0 271,-10 8-264,6 4 1,-3 0 270,-17-2-199,38 21-47,-53-20 149,15 13-393,-29-16 621,7 0-274,-17 0 163,18 0-339,-18 0 257,17 8-352,-17 1 171,8 16 231,-10-14 5,0 27-91,0-32 271,10 32-312,-8-27 21,8 44 227,-10-23-153,-10 48 215,8-40-584,-18 32 374,18-34-374,-8 49 337,10-43 10,0 43-18,0-50-92,0 15 0,0-1 207,0-11-211,-4 16 0,-1-4 8,3-27 104,-18 45-24,18-55-2,-17 31 129,16-42 84,-6 11-1,9-15-397,0 0-118,-10 0 2,-2 0-92,0 0 61,-7 0-131,7 0 8,-9 0-90,-1 7 816,-57 10-331,34-6-1621,-10-2 0,0-3 1659,7-6-620,-20 0 1,-3 0 559,9 0 0,-22 0 0,1 0 0,28 0-376,-19-3 1,-1-1 235,18 2-766,8-1 0,-2-1 810,-21 4 594,5 0 1,-3 0-499,20 0 0,-2 0-458,-35 0 0,4 0 458,11 0-269,-21 0 1,-3 0 205,-2 0 72,22 0 0,-12 0 1,13 0 26,-18 0-66,26 0 0,-8 0 0,9 0 1644,-25 0-1562,27-4 1,-8-1 0,7-1-78,14 1 1,1-1 27,-37-10 1,2-1-109,1-2 67,22 6 1,-11-2 0,10 3 27,-26-1-44,20 4 1,-12-1-1,14 6 912,-3 12-826,-9-4 1,1 1-41,13 5 169,-1-5 0,0-3-35,4-2-32,-11-3 1,-2-1-23,6 2 709,-25-2 0,-1 1-767,13 3-31,-17 3 0,0 1 5,17-2-3,10 4 0,3 3 1891,22 1-2039,-23 6 51,53-6-1171,27-3 1274,9-7 1,51-7-1,-25-2 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53.929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184 231 9564,'-23'10'-640,"-6"-3"537,26-7 288,-6 0-19,9 0-146,0 0-250,0-7 423,29-3 29,-13-6-261,39 2 1,8 3-178,-13 0 296,37-2 1,3 3-34,-21 8-1590,29-5 0,3-1 1577,-8-2-85,2 2 0,1-1-41,0-8 56,-16 6 0,14-1 0,-10 3-395,-20 1 1,1 2 416,12 3 1,14-1 0,1 3-1,-14 2-15,-6 2 0,-1 5-16,5 4 0,13 5 0,0 1 1,-13-2-552,-1 1 1,-4 0 549,6 2 1,6 1-1,-11-2-26,-23-5 1,2-2-408,20-4 0,17-2 0,2-2 0,-13-1 494,-2 0 0,0-2-17,10-1 0,16-2 0,-2-2 0,-18-2 719,-20-6 0,-2-3-620,30-8 1,12-5 0,-11 3 109,-25 7 0,-1 1-147,18-6 1,8-2 0,-13 6 24,6 9-205,-7 6 0,-1 2 103,2 5-67,-10 9 1,-3 1-236,-14-8-150,10 18 179,-38-20 1333,-1 13-1278,-9-13 3203,7 6-3103,-16-8 236,25 23-273,-13-10 766,6 42-728,-11-32 140,-20 32-6,8-27 0,-27 37 90,15-26-90,-8 56 0,13-43 0,4 10 0,0 3 0,-7-2 0,2 11 0,-1 1 0,-11-10 90,15-5 0,2-1-90,-4-4 270,-10 34-270,14-47 90,-14 28-90,19-42-90,0 14 0,0 0 0,-10-14 90,-2 5 0,-29-16 0,6-8 0,-19-4 0,-2-3 0,-2-2 0,-25 0 0,-1 0 0,14 0-45,-23-6 0,-3-2-284,15-4 389,18 2 0,-10-1 0,11 0-60,-20-8 135,-12 6 0,-1 1-135,16 3 0,16 5 0,-5 1 44,-3 2 1,-2 2 0,-7-1 0,0 0-90,6 0 0,0 0 45,-19-2 0,9-4 0,17-11-45,-12 1 1,-2-3 44,-6-9-796,-8 10 1,-1 4 795,3 4 0,26 11 0,-8 2 0,9 1 0,-25 7 0,22-1 0,-11 2 0,9-2 0,18-3 0,1-2 30,-16 1 0,-9 0 0,11-3-30,-22-11 45,17-3 0,1-2 45,-9-8-45,-6-14 0,-3 0 10,-7 16-10,0-7 0,1 7-45,10 34 45,-12 10 0,1 6-45,9 13-30,26-14 0,-7 4 0,17-4 30,16 3-90,-42 22 90,71-43 1061,-5-5-1241,22-9 180,10-13 0,18-2 0,6-10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55.07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496 307 6723,'-12'0'-629,"2"0"449,10 0 270,0 0-90,10 0 179,2 0-89,19 0-90,-7 0 270,45-15-180,-19 4 0,33-12 0,4-1-270,-1 1-243,-16 5 0,10-2 0,-12 3 243,4-4 225,14 1 0,-5 0-135,-35 1 135,8 2 0,-1 2-45,-15 4 180,44-12-180,-44 21 0,12-5 0,-28 7 0,9 0 0,-7 0 0,16 7 0,-16-5-90,36 13 180,-41-13 1269,48 14-1359,-60-7 90,51 8 0,-41 0 0,61 0-90,-27-7 0,23 5-45,-17-4 0,5 2 0,6 8 0,1 2-95,-1-4 0,2 0 230,28 9 0,-7-1-90,-12-6 45,-8-8 0,-1-1-45,0 2 134,1-8 1,-1-2-135,-10 5 0,9-1 0,-2 0 90,-26 1-180,50 16 180,-63-6-359,49 21 89,-68-12 180,49 6-90,-44 21 0,17-8 90,-19 22 0,-2 5 90,-10-27 90,0 10 89,0 0-269,0-17 90,-9 10 0,-1 2-90,5 1-219,-10-1 1,1 1 308,12 2-180,-8 1 0,1 0 90,6-2 0,-6 11 0,-1-4-90,8-25-217,-27 34 396,15-51-157,-46 6 158,31-16-90,-27-4 0,-5-3 0,4-2-45,-39 1 0,-7-2-161,51-2 1,-1-1 145,-32 3 0,-13 2 0,11-3 15,21-5 1,0-1-1,-5 7 0,-13 2 0,1-1 0,12-1 45,9-7 0,0 0-90,-30 6 0,-13 3 0,15-2 45,36-3 0,0 0 15,-30 3 0,-14 2 0,13-1-15,24 0 0,2 0 75,-18 0 0,-9 0 0,7 0-30,16 0 0,-3 0 90,-14 0 0,-16 0 0,-2 0 0,14 0-497,-1 0 0,2 0 437,-17 0 0,-9 0 0,19 0 318,4 0-258,13-6 0,5-3-180,15-2-45,-4-4 0,19-2-44,47 5 179,13-10 0,11 12 0,10-7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56.231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0 146 7533,'0'-62'0,"0"13"-720,0 32 180,0 1 450,10 14 1,-8 2 89,17 10 89,-16 7 1,16 30 0,-17-15-45,8 18 0,0 3 45,-8 0-90,7 21 0,1 2 0,-8-10-483,3 8 1,0 2 482,-5 0 0,-1 22 0,2 3 0,3-51 0,2 0 30,-3 22 0,-1 9 0,5-14-30,14 0-330,-7-1 1,3-7 329,7-34 0,17 13 0,-17-38 90,16-8 90,32-24-180,-10 9-45,17-8 0,2-1 45,1 10 45,6 0 0,3 4-732,5 8 687,-24 6 0,12 1 0,-8 3-45,-12 3 0,3 1 0,14-3 0,15-1 0,2 0 0,-16 1 45,-9 3 0,0 0-431,7-3 0,15-1 0,-1-1 0,-17 1 431,-16 0 0,-2 0-30,30 1 0,12 2 0,-14 0 86,-31 1 0,-1 2-56,27 6 0,13 3 0,-14-2 0,14 2 45,-13 2 0,-3-4-45,-12-13 180,26-7 0,-52-3-90,6-22 90,-47 11 269,-19-34-359,5 32 0,-17-39-90,9 31 0,6-18 0,1-4 0,-9-2-45,12-17 0,3-6 90,3 23 0,2 0-182,4-10 0,0-1 47,0 10 0,0-4-180,0-33 1,0 3 179,0 2-135,0 0 0,0 13-45,0 55 891,0 5 1,10 32-1,2 9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2:17.0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388 272 7533,'24'-9'-1080,"-4"1"900,-20 8 450,0 0 0,10 0-180,-8 0 90,8-8 0,-10 6 0,10-14 90,-8 7-180,8-1 359,-10-5-359,0 13 90,-10-6-270,-2 8 270,-20 23-270,8-9 180,-28 50-180,15-8 135,5-9 0,0 2 45,-4 17-90,-6 15 0,20-49-270,0 24 90,9-43-180,-6 19 271,16-31-451,-6-1 360,9-9 0,9-47 90,4 21 0,9-32 0,0 32 180,0 0-90,0 0-90,10 0 180,-17-8 90,18 6 0,2-1-90,-13-15 225,15 7 0,-2 3-226,-21 11 91,16-24-90,-28 42 90,18-17-90,-18 21 180,8 1-90,-10 9-180,10 41 0,-8-16 90,18 32-90,-18-38 90,18 45-90,-8-37-90,10 37 0,1-13 90,28 13 90,-31 0-90,15-21 0,-2-4 0,-25 2 180,41 41-90,-34-49 0,17 31-180,-20-43 180,-2 5-90,-10-18-270,0-32 270,0 11 0,0-20 0,0 0-90,-10 3 270,-2-5 180,-20 10-181,-3 8-268,-38 7 178,31 3-359,-14 7 1,1 0 359,21-8-270,-18 7 0,4 0 90,28-8-90,-59 9 90,60 0-90,-52 0 180,53 0-90,-11 0 90,29 0-539,-10 9 539,8-7-90,-8 6 0,10-8 0,10 0 0,2 0 0,20 0 0,2-8 90,10 6-90,-9-14 0,26 14 0,27-22 0,-12 21-1381,-7-10 0,-5 2 1651,-20 9-226,47-6 46,-74 0 629,3 7-539,-32-7 360,-60 8-360,18 0-918,-16 0 1,-4 0 647,-15 0 171,5 1 0,1-2-81,15-7-341,0 4 0,6-2 161,30-3-1144,-30-7 1324,50 14 1414,12-5-1324,12-1 90,59-2-270,-26-8 180,11-2 0,1-1-269,-16-1 134,7-6 0,-5-1 225,-23 8 1855,39-20-1765,-55 21 1985,-13 10-1985,-8 12 359,-64 39-449,49-18 3482,-40 26-3572,38-22-270,10 1 180,4-11-179,20-1 179,0-14-270,20 13 360,4-13 0,40 14-90,-25-7 90,16 0 0,1 0-90,-10 1-45,11-8 0,-1-4-45,-17-8 90,13-16-539,-40-1 89,-2-23 540,-10 3 0,0-13 0,0 7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56.85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1 752 7533,'0'36'-810,"0"4"360,0-14-5570,0 31 6200,0-17 0,0 17-793,0 0 613,9-17 807,3 32-717,10-50 90,28 9-90,-12-39 0,43-24 0,-23 1-45,6-8 0,3-1-45,12 6 0,-14 14 0,10-1 0,-7 7 45,-16 7 0,2 4-75,38 4 0,18 2 0,-13 1-589,-27-3 1,-2 2 618,10 3 0,7 4 0,-6-4 0,-2-4 0,-6-2 770,-8 4 1,1 0-771,23-2 0,10 4-90,-3 4 0,8 5 0,-9-1 959,-3 2 1,0 1-870,-17-4 0,9 1 0,-4 1 0,-15-1 114,21 13-24,-16-16 0,-4-5-90,-21-6 540,14-25-360,-57-4 180,0-12-180,-9 14 2367,6-5-2187,-26-10-270,25 5-270,-25-51-90,27 37 180,-3-21 1,0-6-91,5-5-53,0 6 1,0-16-1,0 11 1,0 16-1,0 3 1,0-10 0,0 0-1,0 0 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9:15.28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1813 536 7533,'-67'-10'-360,"2"1"0,0 2 270,6 5 135,-11 2 0,1 0-2083,19 2 2038,-32 14 90,8-7 0,5 8-450,-24 0 294,44-1 1,2 0-25,-25 5 182,4 13 0,-3 10-92,8 6 0,2 4-278,-1-1 0,-3 6 278,1 11 0,-4 10 0,11-8 0,19-16 0,5 4 45,-2 5 0,-4 14 0,3 0 0,7-10-45,7-1 0,6 0 30,-3 17 0,0 10 0,6-11-82,9-18 0,6-1 112,1-1 0,3 6 0,7-1 0,10 2 0,9-1 0,6 1-565,0-9 0,6 1 0,2-1 0,-2-2 535,6 11 0,0-3 0,5-3-53,0-11 1,6 0 0,0-4-1,-6-8 30,7 0 1,6-6-8,7-7 0,16-1 0,2-2 0,-13-5-67,0-2 0,3-8 102,-9-9 1,14-3 0,5-3 0,-6-2 0,-15-1 54,-2-2 0,-2-8 18,0-8 0,14-9 0,3-5 0,-3 0 0,-14 6-18,12-7 0,-4-4-331,-1-4 1,10-11-1,-2-2 1,-15 8 195,-10 3 0,-6-7 22,-3-8 1,4-15-1,-4-6 1,-11 2 89,-18 11 1,-10 0-1,-2-1 1,4-2-1,9-6 0,5-1 1,-3 0-1,-7 1-221,-8-14 1,-9 2 0,-6 2 183,-5 7 0,-6 3 0,0 4-30,2-8 0,-8-4 18,-2 22 0,-8-8 0,-4-4 0,0 4 0,4 10-18,0 3 0,2 9 0,-7-6 71,-9-2 1,-9-9 0,-4 0 0,0 4 0,8 13-27,-15-11 0,-8 15-99,4 21 0,-16 3 0,-7 3 0,4 7 0,11 7-261,-19 11 1,0 16 26,17 2 0,-12 6 1,-5 6-1,5 2 0,13 0 288,7 7 0,10 4 0,-3 4 0,-6 3 0,-4 7 0,0 1 0,5-2 0,-1 6 0,1 0 0,-1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39.72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52 7533,'0'-51'0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40.08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108 154 7533,'0'-34'-450,"0"15"270,0-4 180,0 6 90,0-2-90,0 2 0,0 2 0,10 13 0,21-6 0,-14 8 270,40 31-180,-50-9 90,32 65-90,-37-36 89,3 33 1,0 5-90,-5-7-1654,-5 15 1,0 3 1653,3-5-1,-7-18 1,-2 12 0,2-9-45,6-19 0,1 2 45,-6 30 0,-3 13 0,1-15-189,5-37 1,-2-2 188,-2 13 0,-1 6 0,-2-8-90,-12 30 180,8 2 0,1 2-90,3-1-225,6-7 0,3-3 135,3-12 0,3 9 0,3 1 0,6-5-90,-6 9 0,0-3 3171,4-24-3126,-8-8 0,-4-2 379,-8-3-424,-3 7 0,-5 0-180,-8-16-539,-5 54 539,21-80 0,1 18 180,6-29-360,-6 5 450,18-14 0,3-11 0,10-8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42.20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259 359 6903,'12'-10'180,"17"3"90,-6 7-90,11 0-90,16 0 90,-4-8-91,18 6-3278,10-5 3459,3 7-180,-11 0 0,2 0 411,30 0-441,-29 0 0,10 0 0,-7 0-105,-14 0 0,1 0 105,27 4 0,13 2 0,-14-1-437,-29-3 0,-2 0 407,14 5 0,8 2 0,-12-3-120,20-4 120,-18 3 0,10 1 0,-7-2-30,-15-3 0,2 0 165,26 1 1,12 2 0,-12-2-121,-29-2 0,-1 0-15,24-2 0,11-2 0,-11 2 15,-22 1 0,-2 0 45,44-3 0,-1 1 194,-2 3-150,-11-4 1,-1 0-135,7 2 120,-16-6 0,11-3 0,-10 0-120,-23 5 0,0-1 30,20-7 0,10-4 0,-10 2-352,26-5 367,-40 6 0,3-2-45,5-3 0,3 0 0,6 5 0,0 0-45,-8-3 0,-1 2-45,3 2 0,-5 5-156,3 7 246,-17-13 90,40 5-90,-57 1 0,58-14 0,-51 19 1705,24-18-1615,-38 20-180,5-6 90,-17 8 1299,0 0-1389,-3 0 136,10 8-226,5 24 90,19-1 90,-19 10-90,24-8 90,-31-15-90,43 30 90,-44-18 90,23 35-90,-37-28 90,8 51-90,-10-37 135,0 16 0,0 1-135,0-3-1696,0-2 0,0 0 1696,0-6-353,8 13 1,3 2 352,3-3 90,2 18 0,-1-2-90,-3-28 135,-9 20 0,-6 2 45,-9-15-180,1 22 0,1 3-90,-2-6 90,5 16 0,4 0 0,13-15-180,-1 7 0,3 1 0,12-5 90,-8-18 0,2 12 0,-2-9 45,-2-21 0,-1 0 135,-2 21 0,0 10 0,-2-15-180,0-4 540,-7 12 0,-4-1-360,2-12-1,-4 2 1,-1 1-90,2 9 0,-3 16 0,3 2-179,12-1 16,-8-8 0,1 1 163,7-29 0,1-2-45,-9 9 0,0 0 45,9-6 0,0 3-225,-9 42 0,0-5 225,8-12 180,-8 5 0,-2-6 0,1-33 89,0 22-988,-9 9 809,7-20-1690,-18 20 1690,18-31 139,-8-7-319,1 39-90,6 0 0,-6-10 0,-1-9 180,8-45 1443,-8 7-1533,1-8 2038,-13 0-1948,8 0 3482,-5 0-3482,0 0 0,-5 7 0,0-12 0,-5 11 0,27-14 0,-17 1 0,7-2-180,-10-8 180,10 0-450,-26 0 450,21 0-359,-71-16 359,45 5-45,-12-5 0,0-1 135,4 6-180,-40-19 90,44 26-90,-21-10 0,-3-2 90,-1 4-135,-17 0 0,-1 0 45,4 3 45,0-3 0,-1 1-45,-1 7 135,-8-7 0,3-1-368,21 3 368,-12 0 0,1 1-135,18-2 90,-9 2 0,-2 1 0,-1 5-180,-18-2 0,1 0 180,20 4-45,-11 8 0,3 0 135,19-5-45,-15 12 0,-4 1-135,1-13 135,-5 9 0,2-1-135,19-9 225,-4 5 0,0 2-135,4 0 0,-9-1 0,-3 1 90,1 8-90,-5-4 0,2-1 0,12-1 135,1 1 0,3-1-45,12-2-538,-20 1 448,28-2 90,-1-8-90,1 0 270,-38 0-270,38 0 90,-45 0-90,23 0-90,-14 0 90,3 0-90,-6 0 180,34 0-135,-15 3 0,-3 1 45,6-2 135,-6 2 0,3 0-135,25-4 180,-60 0-90,64 0 312,-64 0-491,60 0 178,-14 0 369,20 0-907,1-8-181,17-2 90,-5-22 360,19 19-90,9-32 181,-6 39 178,6-24-178,-9 20 268,0-7-89,-9 7 270,-3-12-270,0 10 360,-7-35-360,7 24 90,-10-39-90,1 39 0,9-25 0,-7 29 179,-3-28-179,-2 24-180,3-39 180,11 39-180,1-47 180,6 37-180,-6-54 90,9 53-90,0-44 90,0 48 0,9-65 0,-6 49 0,5-9 0,3 1 0,1 12-89,9-45 89,-9 39 89,-6-21 1,-2-4-90,-4 3 0,0-9 0,0 0 0,0 13 405,0 2 0,0-1-495,0-5-225,4 8 0,1 4-44,-2 17 179,16-7-990,2 33 541,3 13 89,7-13 540,0 13 0,3-13 0,9 5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43.354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77 0 6363,'0'17'360,"0"30"-270,0-22-90,0 45 90,9-39-90,-6 26 90,6-21-180,-9 13 180,10 25-90,-8-15-2216,3 25 1,0 4 2215,-5-6-705,0 17 1,0-1 704,0-18-14,0-28 0,0 2 104,0 43-90,-10-36 0,4 13 0,0 2 2254,-6-3-2209,7 14 0,1 0 2788,-6-5-2743,5-4 0,-2 4-45,-3-26 0,-1 4-1037,2 15 1,2 9 0,1-6 991,-1-10 0,2 0 30,6 6 0,4 5 0,-1-12-120,0 9 60,8-15 0,3 11 0,-3-8 30,-8 29-668,3-12 1,0 14-1,-1-13 668,-6 17 30,-3-20 0,-1 13 0,1-11-30,2-24 0,0 0 30,-5 12 0,-2 9 0,2-10-30,4-16 0,2 1 60,2 24 0,2 13 0,0-13-60,-3-23 0,2-1-60,6 19 0,3 9 0,-4-14 400,-5 1-295,6 18 0,1 1-315,-8-15 135,2 4 1,2-2 1881,3-19-2107,-6 3 360,6-16 0,1-8 0,2 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44.27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23 0 7083,'-12'0'0,"3"8"90,9 1 0,0 9 0,0-1 0,9 0-180,3 7-90,0 3 270,7 37-90,-7-7-1606,-5 20 0,-2 5 1606,5 13 90,-9-6 0,-1 18 0,-1-13-251,1-30 1,0-1 250,0 34 0,0 13 0,0-17-90,0-39 0,0-4 90,0 43 0,0-3-90,0-15 0,0 8 0,0 1 90,0 9-789,-3-10 1,-1 15-1,1-12 609,2-24 1,0 0 89,-2 22 0,-1 10 0,1-11 794,3-22 0,0 0-794,0 18 0,0 11 0,0-10 0,0-17 0,0 1 0,1 26 0,0 13 0,-3-14 0,-2-27 0,-1 0 60,-2 31 0,0 14 0,-1-14-60,1-27 0,0-3 59,-1 15 1,1 8 0,3-13-60,4 14-90,-1-11 0,0 13 1,3-11 89,1-23 0,3-1-240,3 24 0,3 11 0,-2-11 195,-2-27 0,1-1-315,16 47 0,-2 0 315,-20-45 1,-1-2-1118,11 38 0,2-8 1162,-3-29 0,0-11 0,-2-60 0,-10-38 0,0-12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49.14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 0 7533,'0'27'-450,"0"-10"180,-9-2 180,6 2 0,-6 3 180,9 12 0,0-6 0,0 9 90,9 21-180,-6-16 180,35 47-90,-21-7-180,23-14-180,-18 12 270,-10-57-360,-3 4 360,-9-10-539,0-13 539,0 5 0,0-7 0,-9-15 0,-3-4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0.591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22 120 7173,'12'-26'-450,"7"9"270,-16 2 0,16 5 270,2 1-180,3 1 0,7 8 90,-9 0-179,9 15 268,-17-3-89,6 12-89,-20-6 89,0 6-90,-20 18 90,6-4 629,-55 26-539,47-33 270,-45 8-270,53-29 0,-8-3 0,13-14 0,47-10-180,-9 5-3212,52-18 3392,-43 26-360,32-18 0,-6 5 0,15-33 180,-12 26 90,-36-45-90,-24 54 90,-35-25 0,13 23-90,-25 0 90,16 7 3302,-7 2-3212,19 8-180,2 16 630,29 33-270,-4-7-180,6 15-90,8-17 90,-15-19-90,17 11 90,-9-15-270,-1 0 270,30-8-90,-23-1-270,22-38 270,-28 15-270,0-33 180,-10 30-450,7-30 451,-17 26 89,8-19 179,-10 32-89,0 1-180,0 8 720,0 15-450,0-11 180,0 27-270,0-20 0,0 14-90,0-9-180,0-6 180,0-3-180,9 1 90,-6-6-90,25 5 180,-13-14-450,16-10 360,-10 5-90,-9-10 1,7 12 358,-7 1-269,0-6 1,-2 6 538,-10-1 1,0 3-630,0 22 180,0-12 90,9 20-270,3-21 180,10 13 0,-10-13 0,-3 5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0.78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108 0 7533,'-31'0'-990,"-2"0"720,9 0 91,4 0 179,20 0-270,0 0 270,29 0 0,-12 0 0,14 0 0,-21 0 0,-1 0 0,3 0 0,10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31.787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1 140 7045,'12'10'5572,"-2"6"-2071,0-7-2652,-8 9 727,18 15-670,-18-12-174,8 28 72,-10-20 157,0 23 1,0 9-630,0-4 0,0 1-368,0 11 1,0 6 256,2-5 1,2 5-1,0-8-274,2-12 1,0-1 134,0 29 0,0 0-30,4-30 0,0-5-43,2 36 275,1-20-453,-4-18 582,-9-44-466,0 6-112,-9-8-2734,6-15 2969,3 3-558,3-29 176,6 19-889,-9-65 884,0 48 362,0-13 0,0-1-45,0 5 1006,0-9 1,0-1-1314,0-15 359,-1-4 0,2-1 39,9 4 231,-4-4 1,0 2-571,7 20 60,-7-13 1,-2 1-1564,-4 22 1315,0-19 1,0 1-446,0 26 77,0-42-50,-10 60 2686,7-5-2241,-16 15 1042,16 2-746,-7 16-137,10 10-24,0 1 786,-9 14-721,-4-21 0,1 11 0,2-13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0.97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130 1 6903,'-22'9'-630,"10"-2"900,3 1-270,-1-6 90,-2 14-90,0-7 270,3 0 180,9 6-450,0-5 90,19 15-180,-5-6-90,36 13 270,-23-21-180,13 12 0,-28-14 90,-2 16 0,-29-6 0,4 13 0,-25-21-90,16 4-90,-7-15-180,9 0 360,1 0 0,-1 0 0,0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2.20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10 0 6453,'-3'27'630,"-4"6"-360,26 24-180,-16-15 0,16 22-1212,-7-37 1212,9 5-90,1 2 179,-10-13 359,26 9-448,-31-36 137,22-18-496,-20 1 89,-6-48-90,6 39 0,-9-32-270,0 36 540,0-20 0,-9 20 0,-3-15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2.36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0 7533,'0'34'0,"0"-7"-990,0 5 271,0-5 899,0 7-90,0-8-1,0-1-178,0-8 358,19 8-538,-4-14 269,6 4 0,-2-30 0,-7-5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2.77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108 0 6273,'-12'10'540,"-16"13"-360,13-19-90,-16 19 0,19-14 0,3 8 0,9 1 0,0-1-180,0-1 180,0 9-180,9-14 90,3 4 0,10-15-180,18-7 0,-23 5 180,31-20-360,-43 10 270,14-12 90,-19 7-90,0 7 270,0 3-270,0 7 90,0 0 180,0 7-180,0 3-270,0-1 270,0-2-270,10 1 270,1-6 0,11 6 0,0-8 0,-1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3.14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172 52 7533,'-33'0'-990,"2"-8"1260,9 6 90,1-6-270,9 8 450,-8 8-451,9 2 91,-1 7-90,2-8 90,10 6-270,19 18 180,-5-3-360,19 10 1,4 0 179,4-6-3572,21 29 3662,-31-45-2449,-19 7 2449,7-8 0,-17-7 0,8 5-179,-10-13 179,-10 13 2178,-2-13-2178,-19-10 0,7-3 0,-26-52 0,33 29-180,-11-38 180,28 44-360,9-35 360,-6 38-270,54-45 270,-35 55 3392,37-23-3392,-37 36 270,9-6-270,-17 8 630,5 23-360,-19-9-90,0 33-270,0-26-90,0 11 270,0-22-90,0 5-180,0-13 90,0 13 90,10-13 0,2 13 0,9-6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3.40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206 0 7533,'-43'0'-450,"19"0"270,5 0-90,10 0 270,-3 0 810,-19 0-720,16 0 0,-4 8 0,9 1 269,8 9-179,-17 14-90,17-11-180,2 11 180,12-22-360,28-3 180,-14-7-539,34-15 449,-33 3-540,23-12 810,-26 7-180,7 8-90,-19 1-89,-3 23 269,-9-4 0,0 14 0,0-8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5.24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172 18 6273,'-12'-10'-179,"3"3"179,9 7 179,0 0 1,-10 0-90,8 0 0,-8 0-90,1 0 90,6 0 90,-16 0 0,7 7-90,0-5 0,-7 14 0,17-14-270,-8 13 270,20-6-360,2 8 270,0-7-180,26 20 180,-31-17-180,31 35 180,-35-28 90,-3 35 90,-3-32 90,-25 17-270,13-23 180,-35-7-360,24-3 180,-5-22 0,21-4 0,10-15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5.48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65 0 7533,'-22'10'-990,"1"-3"1260,9 8-270,2-4 360,10 30-270,0-21-90,0 20 0,0-21 0,0 13 0,19 10 0,-14-4-90,14 27 90,-19-42-720,0 14 361,0-35 359,0 6 0,0-16 0,0-1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5.67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130 102 7533,'9'-38'-360,"-6"0"-180,6 29 810,1 0-180,-8 1 90,17 8-270,-7 0 180,0 8-90,-2 1-360,-10 46 360,0-21-90,-29 53 90,12-55-90,-52 38-90,40-47-90,-21 9 1,38-24 179,3-8 90,28-23 0,-5 2 0,17-20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6.311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152 78 7533,'-34'0'0,"13"0"0,1 0 0,8 0 0,-9 0-180,9 0 270,2 8 0,1 1 180,6 1-1,-6 12-359,9-10 270,0 20-180,0-13-90,9 5 0,-6-14 0,26 5 90,-25-13-179,25-25-1,-17 8-90,10-32 270,-11 28-270,-1-6 90,0 8 180,2-15-90,0 11 450,7-11-360,-17 22 809,17 18-629,-16 3 270,6 37-270,-9-25-90,0 16 0,0-22 180,0 8-180,0-13 0,0 3-450,0-15 0,0-15 90,0 11-180,19-34 271,-14 24-1,14-10 0,-9 9 630,2 13-271,0-6-89,7 16 180,-17-6 90,8 13-270,-1-6-270,-6 1 270,6-2-360,10-16 270,-14-2-540,33-14 361,-33 12-181,24-11 180,-17 14 180,19 0 360,-17 1-1,6 16-269,-20 1 540,9 38-450,-7-22 90,18 22-270,-8-29 0,9-1-540,-9-1-899,26-6 989,-31-3 450,32-7 0,-27-7 0,9-2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1:32.30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420 256 10272,'22'-10'-2266,"-10"2"2227,-2 8 458,-10 0-78,0 0 7,0 8 979,-10-6-1455,-2 13 324,-10-5-93,10 7 390,2-7-507,0 6 449,-22 1-743,15 3-602,-52 20 809,50-18-86,-25 7 1,-3-2 420,15-3-716,-29 17 212,48-31-229,-6-2 351,16-8 0,-6 0 317,9-24 974,0 10-14,-10-50 239,7 39-87,-7-47 13,20 40-356,22-49-530,5 46-444,-5-6 0,0 2-968,5 16 405,17-10 1,2 2-1001,-17 15 861,27 1 0,-2 7-738,-32 17 1463,15 13 0,-3 5 20,-24-2 883,48 47-209,-50-40-11,20 12 0,5 1 326,-2 0-396,6 1 0,0-3 237,-8-12-713,6 5 1,1 0 71,-5-3-525,2 1 1,-2-2 207,-14-11 65,12 11 0,-37-30 0,8 6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6.641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87 113 7533,'0'-27'-90,"0"10"539,-10 9-359,-2 16 270,0 1-180,-7 16 0,17-6-180,-18 13 180,18-5 180,-8 14-90,39 18-450,-12-19-76,24 7 166,-10-37 90,-7-2-90,16-8 0,22-23 0,-30 2-90,9-16 0,-6-6 90,-28 0-539,3-45 359,-25 50-225,-30 7 0,-8 5 495,6 6 0,-8 9 0,0 6 0,0 15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8.29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44 0 6903,'-24'0'-180,"5"0"630,19 8-360,0 1 0,0 1-90,9 5 0,-6 2 180,16 25-180,-17-12 90,18 25 0,-9-26 0,1 5-180,-2-17 90,0-17 0,2-10-540,9-29 180,1 15-180,9-30 361,-7 33-1,16-11 270,-16 22-270,-2 2 539,-13 16 451,1 32-630,-8-8 270,17 25-360,-7-31 0,10-1-180,-10-15-360,26-10 360,-21-10-540,43-15 450,-44 7-359,23-7 539,-37 16 90,17-7-180,-16 14 1529,6 10-1169,-9 3 449,0 14-629,10-8 180,2 0-90,9-7-180,10-3-90,-16-14-270,13-3 270,-25 1-539,-3-7 359,-12 14 270,-29-13 0,5 6 0,-16-8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8.51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86 0 7533,'-33'35'-720,"11"-1"360,3 0 90,17 0 1,-8 0 718,10 0-269,0 1-90,0-1 90,10 0 0,21 15-540,-14-18 90,21 8-578,-17-21 0,3-2 0,7 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8.64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51 7533,'0'-26'-1260,"9"9"-4850,13 9 6200,11 8 989,1 0-1169,7 0 306,-8 0 0,10 8 0,0 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9.31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227 27 7533,'-33'8'-450,"2"-6"540,9 5-450,1 1 180,-1-6 450,1 5-180,-1 1-90,1-6 90,-1 13 270,10 2-450,12-5 180,3 10-90,16-12 90,-7-1-270,9 6 0,10 3 0,-7 0-90,7 7 180,-19-8 180,-21 8 0,-6-14-90,-6 4 0,2-15-90,7 0 90,-19 0 0,16 0 540,-4-15-360,19 11-3662,29-18 3482,-12 20-1254,33-6 1074,-26 8 180,16 0-90,-25 0 90,33 23 180,-41-10-7,31 58-173,-36-37 90,18 60 0,-18-52 0,8 30 0,-20-43 0,-2-5 2946,0-24-3036,-7-32 1273,17 2-1453,-18-65 270,18 42-450,-3-14 0,0-1 180,5 13 0,13-9 0,3 3 180,1 25-180,52-35 270,-40 60-180,21 3 180,-38 18 74,7 38-254,-16-16 1,-3 40-1,-12-42 90,0 18 0,2-30 0,10 7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7:59.81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216 18 7533,'-24'-10'-360,"5"2"540,9 8-90,8 0 90,-8 0-180,1 0-90,-3 0 180,-10 0-180,10 0 90,-7 8 270,7 9-181,0 2 91,-16 14-90,23-15-360,-14-1 270,19-2 90,9-13-629,3 6 359,10-8-630,9-15 630,-7 11 90,7-19-89,-19 21-1,7-13 539,-17 13 91,17-5-90,-7 7 539,10 22-719,-10-16-270,-3 32 180,1-27-90,2 6-90,0-2-179,7-13 269,-16 6 0,6-8-270,1-8 180,-8 6-90,8-6-3392,-10 1 3572,0 5-180,0-12 360,0 12 0,9-6 360,3 8-361,0 0 1,7 0 3212,-16 0-3302,6 0-180,-9 0-359,10 0 359,-8 0-810,8-8 900,-1 6 0,-6-6 0,6 8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00.264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43 303 7533,'-12'-27'0,"-7"10"-90,17 2 180,-8-10 0,10-11 0,0 0-180,19-11 0,-14 26 0,43-27 90,-41 28-90,32 10 90,-37 14 0,7 20 0,-9 1 0,0 2 90,0 7 90,0 15-180,0-11 90,0 19-90,0-21 0,0 28 90,0-16 89,0-5-179,0-12 180,-9-29-90,7 5-90,-8-7 90,20 0-90,21-7 0,-5 5 0,15-6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01.644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52 7083,'22'0'-360,"9"-8"450,12 7 0,-7-7-180,24 8 180,-24 0 0,26 0-90,22 0 90,-22 0-45,21 0 0,1 0-45,-19 0-508,16 0 1,-4 0 597,-37 0-270,58 8 270,-57-7 108,40 7-18,-54-8-180,11 0 180,-36 0-90,17-8 0,-7 7-90,10-7 0,-10 8 632,7-8-362,-7 6-265,0-13-5,-3 14 89,-9-7-89,10 8 0,2 0 0,0 0 0,7 8 0,-7-7-179,10 7 269,-1-1-270,10-5 180,12 6-180,3-8 90,35 8 0,-31-7 90,22 15 0,-29-14-90,29 13 90,-22-13-45,9 2 0,2-1 45,3-3-135,6 0 0,1 0 45,13 0 45,-16-3 0,-2-1-45,6 2 135,-16-2 0,-2 1-135,-4 3-1516,1 0 0,-2 0 1606,-8 0-69,47 0 159,-49 0-90,42-8-180,-14 6 90,19-6 90,-28 8 0,1 0 0,-35-8 90,26 7-90,-33-7-90,21 8 270,-35 0-180,35 0 0,-31 0 0,41 0 0,-33 0-90,44 0 90,-30 0-270,59 0 180,-47 0 66,19 0 1,0 0 23,-15 0 45,13 0 0,1 0-45,-8 0 0,42 0 0,-36 0 45,12 0 0,1 0-45,2 0 90,21 0 0,3 0 0,-8 0-45,7 0 0,2 0 0,-47 0 0,0 0-135,37 0 0,-2 0 90,-1 0-225,11 3 0,-1 2 225,-18 4 0,-4-2 0,-5 3 0,-24 7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02.38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1 334 5824,'91'0'719,"-27"0"-674,1-3 0,2-2-2304,14-4 2304,-28 4 0,0 0-45,23-10-892,8 14 982,-8-7-45,-5 4 0,2 0 45,18 3-45,-1-4 0,-1 2-45,-12 3 30,-7 0 0,13 0 0,-9 0-30,-23 0 0,1 0 0,18-1 0,11 1 0,-3 1 45,21 3 0,-6 0-951,-19-4 1,0 1 905,10 4 0,4-2 0,14-6 0,-5-2-161,-46 5 0,3-1 191,33-3 0,16-2 0,-16 0-120,-33 1 0,-2 1 90,35-1 0,-2 0 90,3-2-90,8 7-30,-29 0 0,8 0 0,-7 0 75,-15 0 0,2 0-15,32 0 0,14 0 0,-14 0-30,-35-1 0,-1 2 0,20 1 0,9 1 0,-9-1 0,-13-1 0,-3 0 348,20 3 0,3 0-348,-13-3 0,4-2 0,8-3 0,7-2 0,-4 0 141,4 3 1,2-5-7,-6-6 0,11-5 0,-2-1 0,-14 3-45,-13 3 0,-2-1-158,7-4 1,11-6-1,0 2 1,-12 6 112,-6 7 0,0 4-315,21-3 0,9 0 1,-12 4-271,15 15 540,-28-2 0,7 3 0,-11 2 0,9 15 0,-15-7 0,0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03.02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0 7083,'89'0'360,"4"7"-225,-4 2 0,4 0-1614,-30-4 0,5 1 1479,24 2 0,13 1 0,-10-3-1326,-15-5 0,-2 0 1356,-8 3 0,4 2 0,-1-1-30,-2-2 0,0 0 0,-4 1-53,9 0 1,3 1 22,6 0 0,9 0 0,-10 0-15,-13 0 0,4 0-23,10 2 1,17 2 0,0 0 0,-13-2 67,-2 0 0,0-1 44,4 1 1,13-1 0,0 0 0,-15-2-45,-10-3 0,0-2 45,-1 0 0,13-2 0,0 1 0,-9 0-824,15 2 0,-3-2 779,-7-2 0,5-2 0,-3 1 0,-14 4 0,-3 1 0,-4-1 188,7-2 1,6-1-189,4 3 0,15 1 0,0 1 0,-15-1 540,-3 0 0,-1 0-630,9 3 0,16 1 0,-3 1 0,-19-2 0,-26-1 0,-4 0 60,18 5 0,8 2 0,-12-2-240,16-5 131,-2 8 0,-4 2 0,-18-1 0,-11 1 0,0 1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2:18.7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180 378 6363,'0'19'-180,"0"5"270,0-22 180,0 6-180,0 0 90,0-6-180,0 6 90,0-8-90,0 0 180,20 0-180,-16-8 90,26-2 0,-18 0 270,40-21-360,-23 25 180,62-25-1,-49 29-89,22-3 0,4 3 0,1 9 0,18 1 0,0 2 0,-16 9 135,4-6 0,-7 0-135,-36-4-360,17-1 360,-59-16-315,-36-8 0,-9-1-45,1-7 135,-33-4 0,-7 0 90,38 13 1,4 1 88,-11-4 1,1 1-3379,-34-1 3334,42 11-90,10 7 90,-20 0-90,-5 0 90,0 7 0,25 3 90,34 8-90,23-9-90,48 7 90,-29-14-270,59-10 270,-52 4-90,26-18 0,3-3 0,-7 9 45,12-12 0,-4 0 3650,-27 14-2976,9-16-539,-41 28 180,-49 2-90,10 10-270,-48-1 0,-8-1 0,6 2-60,11-12 0,-11-4 1,13-1-31,-6-7-45,8-9 0,6-3 225,21 4-900,15-11 900,24 24 0,40 9 0,5 9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03.564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52 6543,'19'19'-719,"-5"-4"898,46-21 1,16-10 135,-19 9 0,1 0-1682,32-9 0,2 0 1411,-19 10 1,0 2 0,11 0 0,-1 1-45,-18 3 0,2 0 0,5 0 0,7 0 0,-8 0 45,-10 0 0,0 0 45,12 2 0,8 1 0,-3-1-45,14-1 0,8 0-9,-25 2 0,11 0 0,5 0 0,-2 1 0,-9-1-66,5 0 0,-6 0 0,8 0 66,-3 0 0,11 1 0,3-1 0,-6 1 0,-14-1-126,9 2 0,-2-1 112,5 2 1,13 0-1,2 0 1,-13-1-68,7 1 0,1 0 81,-22-3 0,12 1 0,4 0 0,-4-1 0,-12 0-6,-9 0 0,-8 0 0,10-1-66,16-1 0,15-1 0,5 0 0,-4-1 0,-14 1 36,-12 0 0,-9-1 0,9 2-90,11 0 0,14 0 0,3 1 0,-5 0 0,-16-1 0,7 0 0,-3 0-23,-9 2 1,11 0 0,-2 2 0,-15-1 22,-11 1 0,-4-1 90,31-1 0,-9 4 0,-25 16 0,-2-4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04.19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0 166 7533,'41'10'0,"-15"5"0,63 2-90,-27 2-2032,-11-7 1,3 0 2210,3 1 1,1-1-135,-3-2 0,3-1 75,15 4 1,2-1-31,-10-3 0,11-1-255,2-5 1,18-2 0,7-1 0,-2-1-1,-13-1 225,-3 1 0,-10-2 0,14-2 30,-8 0 0,14-2 0,8-1 0,3-1 0,-3 0 0,-8 0 0,-15-1-499,6-3 1,-14-1 0,6 0 520,9-1 1,7 1-1,-1-1 1,-10 2-239,16-4 1,-7 2 170,-5 1 0,10 1 32,-17 3 1,13 0-1,5-1 1,-2 1 0,-11 2 12,2-1 0,-7 2 0,12 0 0,-15 1 0,13 0 0,7-1 0,3 1 0,-4 0 0,-8 2 0,-12 0 0,5 3 0,-13 0 0,10 1 0,10 0 0,13-1 0,5 1 0,-7 0 0,-15 1 0,11 3 0,-6 2 0,-11 0 0,9 2 0,-2 1 0,-14 1 0,-7 4 0,-6 0 0,26 3 0,-5 1 0,0 14 0,4-6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13.06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108 409 7533,'-24'0'-270,"5"0"450,9 0-360,8 0 90,-8 0 90,10-8 90,0-1 90,0-8 0,10-15-360,-8 3 180,36-35-360,-30 1 90,20-7 270,-28 19 180,-9 11-180,-3 29 360,-10-4-270,1 15 180,9 23-180,2-2-1,20 43-178,-8-24 89,36 47-180,-21-53 225,3 12 0,1 1-225,0-13 180,1 46 0,-10-50-90,-3 25 90,-9-42 180,-19 10-180,5-23 0,-17-15 0,9 11 90,-9-26-90,17 26 179,-24-19-179,33 21 90,-24-5 0,27 7 0,-8 7-180,20-5 90,30 6-359,-1-8 359,32 0 0,-16-8 0,10-1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15.06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87 59 6363,'-22'17'0,"11"-7"270,-9 5-180,18-13 0,-17 13 0,16-13 180,-6 13-180,9-5 0,0 6 180,0 9-180,0-5 269,38 42-179,-19-35-90,19 5 0,3-2 0,-3-11-45,12-9 0,1-3 45,2 1 0,-1-20 0,-4-6-90,-19-5 180,9-65-90,-48 44 0,-21-43-360,-14 49-135,-1 9 0,-1 2 135,-16-2 270,-2 23 0,1 11 0,19 15 0,-34 32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19.13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151 434 7533,'0'-26'-1709,"0"1"1799,0 8-180,0 0 270,0 0-180,0-8 0,0-1 179,0-1-3571,0-5 3392,0 13 180,-19-36-180,14 30 540,-23-45-270,25 55-270,-16-23 180,26 51-180,-14-9-90,26 51 90,-7-22-90,19 54 90,-7-53 0,7 44 0,-9-48-90,-10 50 90,-3-46 3392,-18 36-3302,-13-49-90,-21 18 0,7-27 90,-14 3 90,26-15-90,-7-8 0,19 7 0,3-14-90,18 5 179,22 0-179,-4 3 90,52-1 0,-48 7-90,67-7 0,-48 8 0,34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21.36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280 239 7533,'-22'-10'-1529,"10"-5"1978,3 6-359,9-1 180,0-5-180,0 13-90,-10-13 90,8 13-90,-8-13 90,10 5 0,-9-7-180,-3 7 90,-10 2-90,10 16 90,-7 17 0,7-4 0,-9 34 180,-1-24 0,10 48 0,3-29-1,10 5 1,7 1-90,14-2 0,11 25-90,10-52 270,39-3-180,-30-29 0,1-9 0,-5-7-270,-20-18 270,7-8 0,-3-1-270,-15 5 225,-1-13 0,-1 1-135,-5 12-180,-49-45 270,20 58-90,-28-3 0,-4 4 90,18 13-90,-31-8 1,1 3 89,37 17 0,-30-4 0,6 1-90,41 7 180,-58 53-180,60-24 135,-10 24 0,5 3-45,22-12 44,2 8 1,7-2 45,17-16-90,3 7 0,3-4 0,8-14 0,1-2 0,-1-2 90,-10-10-90,39-9 180,-33-31-180,-11 7 90,-6-15-90,-29 14 0,0-2-90,0-29 90,-9 16-90,-13-55 90,-21 36-135,7 12 0,-2 3 135,-12 6-225,-1 17 1,4 12 44,16 24-1606,-15 7 0,3 5 1876,24 23-443,-7 9 1,4 1 442,20-5-1167,1 1 0,2-2 807,1-14 270,27 17 0,-5-23-270,28 0 180,-16-15 2155,24-4-2425,-5-15 270,2 0 243,6-15 1,-20-4 0,0-15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21.96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78 112 7353,'-12'0'-180,"-8"0"0,18 0 90,-17 0 90,17 8 90,-8 1 0,10 9 180,-10-1 359,8 37-539,2-19 270,22 52-270,11-47 90,10 9 0,-9-24-90,6-8 90,-16-8 180,55-1-270,-45-8-1,15-16 1,0-6-180,-21-3 225,0-20 0,-6-5-45,-10 7 0,-14-12 0,-5 0-360,2 11 0,-35 3 1,-6 3 89,20 9 0,-41 12 0,-3 9-90,34 8 270,-52 17-540,64 10-473,-7 15 1013,9 9 0,11 10 0,1 7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24.464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44 522 5824,'0'-26'449,"9"-14"-449,-6 19 90,6-19 90,-9 22-90,0-15-90,0 7 0,0-31 90,0 17-45,0-12 0,0 1-45,0 14-90,0-34 270,0 62-180,0 9 0,0 9 360,0 47-360,0-15 450,10 56-360,11-10-1,-6-21-178,4 5-1,-10-23 0,-6-8 90,6 18 0,-9-32 180,-28-1-180,20-16 269,-39-1-269,32-16 180,-16-1-270,19-1 0,3-5 90,18 14-449,41-7 89,-9 8 360,9 4 0,1 0 0,-1-3 0,21 7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24.96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259 386 7533,'-24'0'0,"-4"-8"-1350,25-9 1081,-6-2 628,9-5-269,0 7 90,0-1-180,9-21 0,-6 8 180,6-18 360,1-8-540,-8 25 90,8-16-90,-10 39 90,0-6 0,0 13-90,0 10 0,0 3 270,-19 59-181,14-34-89,-5 15 0,1 0 0,9-9 90,0 23-269,0-31 268,0 0-89,0-8 90,0 6-269,0-5 268,-10 7-89,-2 8-89,-19-6 89,7-9 0,-17-13 0,27-14 269,-15 0-269,17 0 540,1-7-630,1 5 270,39-13-360,-13 14-1169,82-15 1349,-52 14 0,45-13 0,-48 6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25.69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172 61 7533,'-21'0'-90,"-1"0"270,1 0-450,-1 0 270,1 0 90,9 0 719,-7 7-989,7-5 180,0 6 90,2-8-270,10 7 180,0-5-90,0 14 180,19 1-90,-14 2-179,33 13 268,-33-13-358,33 29 269,-33-19-360,14 36 360,-19-35 180,-9 18-270,-3-29 540,-10-2 89,1-17-629,9-17 180,2-2-180,29-13 0,-14 13-359,53-36 269,-39 30-450,50-30 630,-43 36-90,25-5 0,-37 14 360,15 3-180,-27 14 270,17 41-180,-7-15-90,10 47-90,-10-42 0,7 41 90,-17-44-90,8 27 269,-10-50-89,0 3 90,0-30-180,0 3-90,-10-27-90,8 2-90,-3-13 0,0-4 0,5-3 90,12-15 1,5 4-1,0 30-180,11-11 0,3 5 0,-4 29-270,13-8 630,-28 40-360,-12 40 540,-2-15-180,-46 45-180,38-55 0,-37 23 450,44-36-360,-6-2 0,18-1 0,3-7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6:19.15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387 163 10599,'-33'10'-1303,"11"-2"825,13-1-278,-1-5 489,-2 13-47,0-5 90,-16 14 56,23 3-125,-24 30 33,8-18-17,6 27 213,-23 0-37,5 13 101,6-7 89,-21-15-89,44-40 90,-15-25-90,19-3 90,19-59-90,5 34 45,-4-15 0,3 0-135,20 1 135,-17 6 0,0-1-135,10-2 135,-10 2 0,-2 2-225,0 9 180,17-36 0,-27 57 0,5-17 0,-19 35 0,-9 5 0,-13 16 0,-3 19 0,-2 5 0,-12 7 45,0 14 0,0 0-45,0-10 45,4 0 0,-1-3-45,0-14 0,5 26 90,21-59-90,10-18 0,19-14 0,5-44 0,10 18 0,5-11 0,0-3 0,-5-4-45,10 1 0,0 1 45,-8 14-45,-10 4 0,1 3-45,6 9 90,-1-22 0,-11 44-90,-9-12 90,-2 21 0,-10 2 0,0 10 180,-10 14-90,8 11-90,2-7 90,2 12-90,27 2 0,-15-12 0,36 33 0,-14-33 0,0 6 0,0 0 0,2-4 0,1 0 0,1-1 0,-2-10 0,34 19 0,-36-21 0,5 13 0,-29-13-90,7 13 90,-17-21 0,8 12 90,-20-21-90,-2 5 90,-9-7-90,-20 0 0,15 0 0,-53 0 0,48 8 0,-27-8 0,-2 2 0,15 13 45,-33-13 0,-2-2-45,20 8 90,-19-7 0,1-2-90,23 1 360,-36-8-360,57 6 90,13-5 0,21 7-450,31 7 180,-5 3 180,53 14-90,-38-12 90,8 0 0,2-1 0,-1-10 0,6 1 0,-2-4 0,-11-7-45,8-6 0,-4-2 45,-18-5-90,21-17 90,-38 20 0,-12-6 0,-12 16 0,-47-7 0,27 15 0,-46-7 0,32 8 0,-38-15 180,34 3-90,-29-20 0,62 21 0,-21-19-270,36 26 0,11-19 180,6 14-90,45-16 90,-22 6 0,14-6-180,8-14 180,-22 16 0,15-10 0,-31 19-90,-13 12 180,-18 2-90,-3 9 0,-29 23 90,15-3 0,-34 28 0,34-19-90,-34 34 0,24-33 90,-7 33-180,21-34 180,3 11-270,17-14 180,21-39-90,-2-2 90,22-35 0,1-13 0,-9-1 0,12-12 0,2 0 0,-7 6 0,-6 4 0,-1 2 0,2 13-90,-11-5 0,-22 47 90,-41 47 0,12-5 0,-14 13 0,-2 2 90,4-4 90,-4 3 0,-1-2-180,8-12 90,-22 30 0,46-51 0,-15 2-90,36-23-90,15-38 90,4 13-135,8-21 0,2-3 135,2 5-90,-2-11 0,0 1 90,-1 17-90,6-48 90,-29 62-90,7-9 180,-26 24-90,5 23 0,-10 5 90,-27 59-90,23-33 0,-15 49 0,21-57 90,10 19-90,0-29 0,0 4 0,0-22 0,0-10 0,10-10 90,11-30-90,3 10 0,-2-27-180,-3 6 180,-17-25 0,8 19 0,-10-30 90,0 55-90,0-8 0,0 25 0,0 13 0,0-6 0,0 8 0,0 23 0,28 28 0,-7-4 0,4 1 0,6-6 0,5 0 0,7 12 0,-3-4 0,-1-10 0,37 22 0,-66-33 0,47 5-90,-52-17 90,14-10 0,-28-7 0,-23-23 0,6 2 0,-15-20 0,30 7 0,-28-23 0,23 17 0,-14-11 0,0 0 0,13 13 90,-7-10 0,0 3-90,10 22 0,-17-9 0,19 24 0,-7 31 0,16-9 0,-6 56 0,9-36 0,4 16 0,1 2-90,-2-1 90,2 5 0,-1 0 0,-4-5 0,0 37-90,0-58 180,-9 10-90,-3-31 0,-10-24 0,10-6 0,-7-59 0,17 37 0,-7-16 0,-1 0 0,-2 14 0,2-14 0,-2 1 0,-9 14 0,-1-35 0,0 50 0,-9 4 0,17 25 0,-53 55 0,36-26 0,-4 21 0,-2 0 0,-6-23-180,19 50 180,5-62-848,57 16 0,1-31 0,35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26.43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194 34 7533,'-31'0'-180,"7"-8"180,3 7 0,-8-14 0,24 13 0,-24-5 180,27 7 0,-17 0-270,17 0 270,-8 30-91,0-7 271,8 26-270,-8-23 630,10 14-630,0-27-90,0 17-90,10-28 90,-8 6 90,18-16-810,11-24 270,-5 9-89,24-24 359,-35 28-360,13-21 720,-25 27 270,16-17-270,-17 28-90,8-5 449,-10 14-359,9 2 450,-6 24-360,6-13-360,-9 20 270,10-21-360,-8 6 180,8-16-90,-1-1 90,-6-8-450,25-15 180,-13 3-90,16-12 270,-19 14-89,7-5 358,-7 13 361,9-5-360,-9 14 360,-2 10-360,-10 2 269,0 6-359,10-16-270,-8-1 270,8-8-809,9-15 179,-5 3-179,27-20 539,-17 21-90,7-12 270,-19 21 0,-3-6 360,10 16-1,-14-6-179,14 21 1259,-19 3-1259,0 3 90,0 3 90,10-23-540,-8 6-539,17-13 539,-16 6-450,25-23 450,-13 11-809,16-26 809,-19 19 0,17-22 0,-25 22 989,25-4-629,-27 15-180,8 0-1349,-10 7 1349,0 3 0,10 7 0,1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26.684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172 35 7533,'-43'0'-90,"0"0"90,19 0 360,-4 0-181,25 0 1,-6 0-90,-1 0 450,8 8-180,-8 1 0,10 1-181,48 43 1,-27-34-135,22 9 0,3-1 45,-8-10 180,34-8-270,-36-9 270,5-9-180,-30-8 180,-11-38-180,-11 28-1080,-30-43-179,15 57 1169,-34-10 0,33 31 0,-13 2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34.96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172 419 7533,'-12'0'-1080,"3"0"1170,9-7 0,0 5-90,0-13 90,0-25 0,0 15-90,0-30 0,0 21 90,9-2 0,-6-28-90,6 32 90,-9-31 0,0 50-270,0-18 270,0 29-180,0 10 90,0 11 90,10 15-180,2 0 180,9 38 0,1-6-1537,-10 12 1537,-3-21-585,-9 8 495,-9-23 180,-13 37-180,-2-49-56,-16 10 56,16-30 270,-26-2-270,33-16 90,-31-9 0,43 5 1003,-14-2-1273,29 14 638,11 0-727,13 0-1,47 7 270,-19-5 0,22 13 0,-32-6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36.27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216 136 7533,'-21'0'-900,"9"0"271,-7 0 808,16 8-179,-6 1 90,9 1 90,0 5-180,0-13 0,0 13 270,0-13 0,0 13 0,0-13-180,0-2 90,9-32-180,-6 8 90,6-15-180,1 22-180,-8-23 90,8 18 90,-10-11 90,0 26-90,9 45 270,-6-14-180,6 48 0,-9-34 90,0 13 0,0 1-90,0-5 0,1 5 0,-2-1-90,-8-14 180,-22 43-90,4-46 0,-33 29 90,44-52 180,-32 5-270,43-24 90,-14-1-90,19-9 90,19 1 89,15 0-269,21 8 90,-10 2 0,9 6 0,0 2 0,-7-1 0,4 0 0,-1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37.88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43 68 7533,'-12'-8'-990,"-7"7"900,17-7 90,-8 1 180,10-3-180,0 0 270,0 3-90,10-1 0,11 7-180,3-7 90,7 8 0,-9 0 0,18 23 0,-13-10-180,23 49 180,-36-37 0,6 53-90,-20-46 449,-20 40-449,16-49 0,-25 7 0,27-30-90,-8-30-90,20 15-539,21-48 629,-15 40-450,42-32 360,-42 42 270,25-17-180,-19 28 720,-1 2-630,-9 9 360,-2 16-270,-1-7 539,-6 15-539,6-14 180,1-2-90,2-9-450,9-8-90,1 0 270,-1-8-89,10-1-1,-7-9 0,17 2 180,-17 6 0,-3 3 0,-11 7 90,0 0 180,-8 0-91,8 0-179,-1 0 90,3 7-180,0-5 1,7 5-1,-16-7 90,6 0 0,-9 0 90,0 0-90,-9 0-90,-13 0 90,-2 0-540,-17 0 360,8 0-450,-1-7 361,3 5 269,10-5 0,-1-1 0,1-1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38.07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 0 7533,'-12'27'629,"2"5"-629,10-5 0,0 37 180,0-7-270,0 19-1917,0-10 2007,0-13-795,19 44 795,-4-44-727,16 35 727,-10-60 0,-9 4 0,-2-15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38.22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85 7533,'0'-26'-990,"0"1"810,10 15-89,2-5 358,9 14 1,1-7-90,-1 8-449,20 0 449,4 0 0,10 8 0,-2 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38.814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259 69 7533,'-31'-17'-450,"7"0"270,-7 7-90,19-5 270,2 13 450,1-5-270,-3 7 90,-10 0-90,1 0-90,-1 7-1,1 3 271,-1 14-90,10 3-180,3-1 180,28 14-180,-5-19-180,36 26 90,-23-26-630,42 27 360,-50-28 91,29 28 268,-46-35 1,8 10 90,-20-15-90,-2-6 90,-9 6-90,9-16 180,2-9-720,29-10 450,-4 1-360,16 1-89,10 0 89,-15 6 180,24-6-90,-36 8 180,15 0 90,-17 8-180,10-7 0,-10 14 810,-3 17-450,-9 7 90,-9 42 0,6-16-46,-2 21 1,1 4-45,4-3-544,0 6 0,0-2 274,0-25 0,0 31 90,0-58 180,0 9 0,0-46-180,-10 4 0,-2-22 638,0-16-548,-7 9-90,3-25 0,1-3-360,-2 8-1516,1-11 1,4-1 1785,12 8-619,17 3 1,4 0 618,-2 7 0,14 6 0,3 10 0,-9 27-180,42 26 270,-40 8 0,11 64 0,-30-44 0,-29 52-90,4-62-360,-6 29 450,11-41 0,10 4 0,0-18 0,0-7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8:39.42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194 52 7533,'-33'-7'180,"11"5"-90,3-13-180,17 13 269,-17-6-89,16 8-269,-16-8 268,7 6 1,0-5 0,-7 7 90,7 30-180,0-14 90,2 39-90,10-34-90,0 19 180,0-14 0,10 8-270,2-15 180,9-4-90,1-22-449,9-26 359,-17 11-180,25-26 360,-34 29 0,23-5-90,-25 14 270,6 3-90,-9 7 270,10 7-91,-8-5 1,17 20-180,-16-10 360,16 13-450,-17-8 90,8-7 0,-10-2-270,9-8 90,-6 0 90,6-8-360,1 6-359,21-21 629,-14 19 180,11-19 90,-18 21-1,2 2-179,0 10 540,-3 7-270,-9 0 270,0 7-630,0-12 90,10 3 90,-8-15-720,18-8 540,-18-1-809,36-23 629,-21 11-270,24-12 540,-20 24 630,1 9-540,-10 9 539,-3 24-359,-9-12 450,0 19-540,0-22-90,0 0-720,0-11 180,10-14 450,2-3 0,19-14 0,2-2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9:04.248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34 445 9114,'0'-38'-1269,"0"0"1355,19 13 345,-15 4-377,25-11 136,-26 15 54,25-22-120,-23 16 272,14-40-310,-19 41 184,0-26-374,0 29 218,-9-13-468,6 20 433,-6-3-515,9 15 220,0 23-50,9-10 173,3 65 48,10-42-22,-1 44 73,-9-44-39,17 43 94,-24-43-35,14 42-97,-19-57 344,-10 34-178,-2-40 256,-9 23-32,-20-36-187,5 6-32,-7-8-36,-7-8-283,33-1-173,-2-9 96,31 9 49,38 2-106,-11 7 321,42 30 0,-24-7 1,17 26-1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5.0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53 7533,'0'-19'0,"0"4"-630,10 7 270,-8 6 180,8-6 630,-10 8 90,0 0-270,0 8 359,10 33-539,-7-8 45,6 28 0,1 6-45,-7 1-1131,5 6 0,4 18 1,-3-9 1040,-6-15 0,-1 4-18,2 3 0,3 17 0,-1 6 0,1-1 0,-2-13-396,0-3 0,-2-8 1,2 12 338,-1-1 0,2 13 0,-1 8 0,1-1 0,0-6 0,-1-16 15,0-2 0,-1-11 0,1 6-98,3 16 1,0 11 0,0-6-1,-2-21 69,-4 7-541,18 5 158,-18-85 0,18-12 1,-8-17-1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6:20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529 308 7533,'-12'-34'-630,"3"0"360,9 7 180,0 3 0,0 14-90,0-5 90,0 13 90,0-6 0,-10 16 0,8 2 90,-17 30-90,7-10 0,-29 57 0,15-36 45,-12 13 0,-3-1 45,0-7-491,11-7 1,-2-4 400,-9-16 180,-2 25-180,7-38 0,5 6 90,31-69-180,12 13 90,12-20 0,3-2 0,1 3-1251,7 1 1,0-1 1160,-9-1 0,24-5 0,3-21-180,-5 29 270,-5-8 0,-34 82-89,-21 3 89,-6 19 0,-4 5 0,-24 22 179,11-16 1,-4-1 3392,-28 18-3437,29-23 0,2-5-45,-10-13 90,6 16-360,28-39 90,12-16 90,21-5-180,32-50 180,-15 27-45,3-7 0,-3-3 45,-9-2-45,24-12 0,2-1 45,-20 2-135,16 0 0,-4 7 135,-30 28-179,12 0 89,-48 32 90,-34 69 179,3-30-224,4 11 1,1 1 44,-3-3 89,-6 8 1,-2-3 90,1-12 45,8 0 0,3-8-225,20-30 90,15-20 0,21-5-180,38-65 90,-12 34-90,12-14 0,1-3 90,1 0 0,9 2 0,-2-1-90,-16 1 45,7 9 0,-2 3 45,-19 8-180,21-17 270,-38 45-180,-3-4 180,-9 22-180,10 10 180,-8 11-90,18 21 0,-8-11 90,9 41-90,1-37 0,1 8 0,4 2 0,11-1 0,2-2 0,1-1 0,7-1 0,24 10 0,-27-31 0,27 15 0,-34-21 90,3 13 0,-31-23-90,-10-2 0,0-8 180,0 0-180,-10 0-90,-11 0 180,-42 0-90,13 0 0,-22 0-180,1 0 180,20 0 0,-17 0 0,-2 0-90,0 0 90,-19 0 0,-1 0 0,21 0 90,-18-8 0,6 0-90,43 4 135,-19-11 0,9 0-45,41 11 0,-13-19-270,32 21 270,48-6-180,-19 1 90,12 6 0,4 0-2975,5-6 2885,31 7 45,-38-4 0,3 0-45,8 3 0,2 0 90,-9-3 0,-1 1 0,-4 6 0,-8 1 0,-15-2 180,-28 6-180,-15-1 0,-50 3 0,11-1-45,-3-1 0,-2-1-135,4-5 180,-7 2 0,-2 0 0,-1-4 0,10-4 0,1 0-90,-6 2 360,-15-28-270,46 24 2705,7-32-2705,31 35 0,57-28 0,-26 20-90,16-1 0,2-1 90,-9-4 0,20 8-270,-22-6 181,-24 13-181,25-6 270,-27 8 0,-3 8 0,-11 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9:04.830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336 147 8918,'-31'-10'-1646,"7"-5"1110,-26 5 585,33-7-286,-21 7 357,16 3-124,-2 7 174,-7 0-170,9 0 164,-9 22 215,17 0 206,-15 34-281,27-18 166,2 49-355,2-43-4,37 28-194,-23-45 147,32-11 0,12-7-161,36-15 12,-40 5 1,0-2-50,35-22 59,-58-7 317,-2 3-173,-9-28 136,-10 27 63,-22-33-235,-4 41-113,-22-10 1,-7 1-87,0 9 78,-17-6 1,0 1-202,17 6 151,-6 4 0,0 2-325,11 5 8,-14 18 505,30 18 1,3 18 0,7 7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9:05.32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65 87 6633,'-12'9'-809,"3"6"989,-1 10-90,-2 3 89,0 14-179,3-1 90,9-5-90,0 14 180,0-14 90,19 29-90,24-33-180,-5 8 450,41-40-360,-41-17-4072,44-41 3982,-54 9-615,-1-2 1,-6-2 524,-19 2 0,8-13-360,-20 16 271,8 25 179,-46-32 0,39 41 0,-30-9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9:05.83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431 153 7533,'-12'-26'0,"3"9"-810,-1 2 360,-2 5 271,-9-7 448,-1 8-269,1-7 180,-10 7-180,7-8 180,-26 8-90,33 1 0,-21 8-180,6 30 90,16-7-90,-32 64 90,34-36-253,-2-2 0,0-1 253,4 7 0,6-2 0,3-1 179,12 1-179,23 26 0,-16-60 360,80-11-180,-60-18-1657,13-4 0,2-4 1477,4-10 135,-12-9 0,-2-6-45,-10 3 0,-2-1 0,23-34-90,-32 6-90,-30 49 180,-2-4-360,-57-24 360,26 31-450,-17-7 0,0 3 360,17 19-180,-46 2-90,73 9 270,-13 39 0,48-16 0,5 25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9:06.515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87 420 6273,'-12'-17'0,"2"7"270,10-5-90,0 6-180,0-16 90,0 6 0,0-13-90,10 5 0,-8-7 180,8-15 90,-1-19-270,-6 18 90,6-5-90,-9 45-180,0 10 0,0 17 180,-9 17-90,6 3 90,-6 42 0,18-19 0,5 9 0,3 5 0,1-25 0,0 0-894,4 18 0,-1-2 894,10 5 0,-19-13 0,7-15 0,-16-22 90,6 3 90,-28-15-90,15-6 269,-44-2-359,41-10 180,-60-22-90,47 11-90,-49-18-180,52 19 90,-11-4-359,28 14-361,47 18 720,-6 3 90,9 5 0,3 1 0,16 1 0,15 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9:07.045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22 376 6543,'0'-19'90,"0"-4"0,10 22 90,2-15-90,9-8 90,1 3-180,-10-19 0,26-9 0,-31 9 0,41-32-90,-43 41 0,33-1 90,-33 25 90,14 29 0,-19-1-90,0 21 0,0 0 90,0-6-90,0 5 90,0 17-90,9-19 0,3 48-180,0-53 270,-2 51-180,-10-60 270,-19 38-180,4-50 90,-35 10-90,14-23 0,-7-7 0,12-3-90,-10-22 90,25 18-270,-13-23 180,19 33-360,8-12 270,-8 16 180,20 8 0,2 2 0,10 7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9:07.64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120 600 7533,'0'-27'-1439,"0"2"1169,9 9 270,-6 6 90,16-5 0,-7 5 269,9-14-359,-9 4 180,17-27 0,-24 17 45,14-20 0,0-2-135,-14 5 0,3-13 0,3 2 0,-2 24-3662,-6-29 3662,6 51-360,-9 20 180,0 13-2268,10 43 2448,-8-9-701,8 12 1,-1 3 610,-6 6 0,2-8 0,-1-2 0,-4-10-105,0 40 105,0-45 1501,-38 29-1501,19-52 0,-41 5 90,36-24 1255,-16-1-1255,16-8 90,-36 0-90,31 0 0,-21-30-90,38 14-450,60-31 0,-15 28 450,38 4 0,7 5 0,1 1 0,-12 5 0,-1 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9:08.761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486 410 7533,'-36'-46'-1170,"8"14"1440,18 9-180,8 12-90,-17-14 90,16 15 0,-6-5 180,-1-25-180,8 8 0,-8-25-90,20 23-90,2 0 90,0 8 0,7 8 0,-17 11 0,8 30 0,-10-2 90,0 66-90,0-34 0,0 36 90,0-15-1068,0-25 978,0 23-90,0-36 90,9 6 90,3 15-90,10-25 450,-10 16-360,-3-39 269,-9-16-359,0-5 888,-19-43-798,14 23-135,-13-19 0,-2-1-225,6 7-3481,-17-43 3571,19 52-723,-7-28 813,16 32-178,-6-39 268,18 56-90,-6-15 90,16 30 2900,-17 15-2990,8 4 90,-10 16-2368,-10 44 2368,-2-26-866,2 7 0,-1-1 956,-11-7 90,10 35 359,-7-34-539,17-15-90,-8-8-90,10-30 2441,0-15-2171,0 4 2873,10-44-3053,-8 23 0,8-63 90,-10 51-45,4-15 0,1 0 45,-2 14 450,16-50-450,-17 58 0,8-13 270,-10 16-91,0 15-268,0 19 89,-29 34-180,12 12 135,-16-5 0,-3-1-45,7 9 225,-10-4 0,-1-3 44,12-9 361,-32 21-450,45-42-360,6-12 360,11-12-270,46-49 180,-19 26-270,33-29 1,-9 22 89,-18 13-270,25-18 270,-43 26 90,21-3 0,-35 16 0,6 38 180,-9-14 0,0 46-180,0-31 90,0 49-270,10-47 90,11 60 91,-6-59-1,32 46 90,-39-49 359,20 8-179,-28-22 630,-19-8-630,5-1 359,-17-8-449,9 0 360,-9 8-630,17-6 180,-15 6 90,17-8 0,-9 7-90,-1-5 180,-19 5-630,25-7-809,-13 0 1259,29-7 0,10-3 0,2-7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5:29:21.63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216 206 6094,'-10'27'89,"8"-3"-89,-17 1-89,16-6 178,-16 13-89,7-5 90,-19 22-90,17-11 270,-25 4-270,35-25 90,-16-9-90,20-16 180,10-24-270,2 1 180,10-33-180,-1 25 90,10-33-90,-17 40 90,15-38 0,-26 40 90,16-27-90,-17 29 90,8-5-90,-10 24 0,9 1 0,-6 8 90,6 30 0,-9-7 0,10 42-90,-8-35 0,17 25-90,3-19 90,2 30-90,-3-26 90,-11 38-90,-10-46 0,0 25 90,0-7 90,-10-20-90,8 2-90,-27-17 180,24-13-90,-23 13 90,25-13-180,-25 21 90,23-19-90,-33 26 90,23-26 90,-35 19 0,24-21 180,-25 6-180,28-8 180,1-8-360,12 6-90,10-14-180,10 15 360,69 1 0,-22 9 0,0 0 0,-1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0:22.1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58 177 11629,'-25'0'-540,"5"0"90,20 0 360,-10 0 180,8 16-180,2 3 90,12 1 90,10 3-180,20-13 90,-5 0 180,48-2-180,-33-16 0,4-3 0,2-3 90,6-16-135,-1 1 0,0 0 45,2-11 45,-13 9 0,-1 3-45,-1 6 270,4-9-270,-21 29 90,-21-6 629,-2 8-629,-40 8 0,13 2 180,-25 0-180,29-2-180,-26-8 180,31 8 90,-31-6-180,26 6-450,-19-1 450,17-5 0,-4 6-90,9-8 90,7 0-90,-17 0 90,8 0 0,0 0-90,-8 0 90,17 0 0,-16 8 0,6-6 0,-9 5 0,0-7-90,-1 0 90,-19 9 0,25-7 90,-52 13-180,59-13 180,-40 14-90,48-14-359,-8 6 359,49-8-90,-19 8 180,32-6-90,-20 6-90,-7-8 90,17 0 0,3 7 90,2-5-90,7 14 0,-19-14 180,7 14-180,-27-14 179,5 13-89,-30-5 90,-32 7-180,2-7 90,-34 6 0,27-6-90,-8 0 90,11 6 0,9-15-90,-17 15-90,25-14-90,-35 14-90,15-14 180,0 14 90,5-14 90,29 5-270,13-7-89,43 8 359,-14-6-135,22 6 0,0 0 45,-17-6 0,21 2 0,2 0 0,-15-4 180,52 0-180,-54 0 0,31 0 0,-43 0 0,4 0 89,-22 0-718,0 0 449,2 8 180,10-6 0,1 13 0,-1-5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17.50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0 10256,'0'18'0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6:22.2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195 274 7533,'-10'-27'0,"8"2"-810,-8 8 270,10-7 451,10 4 89,-8-4 0,17 0 89,-16 5 1,35-21-90,-31 19 180,51-4-180,-42 17 0,15 8 90,-2 0-90,-15 8 0,46 9 0,-31 2 0,40 13 0,-42-20-90,13 10 90,-28-20 90,-2 14 0,-10-14-90,-19 13-90,14-13 180,-43 5-270,31-7 180,-52 8-90,50-6 90,-48 12 0,50-12 0,-52 13 0,40-5 0,-50 23 0,50-5 0,-40 29 0,43-27 90,-15 25-90,29-34 180,-7 34-180,17-32 90,-8 24-90,20-13 90,11 18-90,13-15 90,9 18-270,-10-42 270,17 25-90,-14-34 0,26 19 0,-26-21 0,24 6 0,-24-8 0,17-15 0,-20 11 0,8-19 0,-27 21 0,5-6 0,-19 1 0,0 5 0,0-6 0,-9 8 0,6 0 0,-25 0 0,23 0 0,-24 8 0,27-6-90,-37 13 90,32-13 90,-50 13-180,50-13 180,-51 21-90,41-19 0,-14 19 0,3-14 0,13 8 0,-35 7 0,24-4-90,-24 27 90,26-17 0,-17 35 0,27-27 0,-15 34 0,27-32 0,-8 47 0,10-45 0,0 37 0,0-41 0,10 19 0,-8-21 0,36 6 0,-21-8 90,43 0-90,-15-7 0,20 5 0,-1-21 0,20 4 0,-24-15 0,-5-9 0,0-4 0,-3-8 0,4-7 0,-2-1-270,-3-1-90,30-25 360,-45 34 0,5-12 0,-20 16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17.97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54 20119,'0'-20'-6014,"0"5"4160,0 15 3798,0-8-3146,0 6 460,0-7 212,0 9 1613,0 0-1083,0 9 0,0 0 0,9 56-1686,-6-20 1620,1 14 1,2 6-23,-1-10 1,0 0 39,-4 0 0,0 2-724,8 22 0,2-1-977,1 20 1619,-4-43 0,-3-4-125,-15 8 873,5-41-187,-25-10 0,18-16 0,-10-2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18.48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1 107 19940,'69'0'-90,"5"-8"318,-16 6 0,1 2-348,32-9 174,-26 9 1,-1 0-156,23 0 126,-24-6 1,2-3 69,-15 3 1,2 0-7,29-6 0,-4-1 244,-3-5-7,11 8-140,-51 2 127,-2 8-304,-19 8-1208,7 10-582,-8 1-457,0 23-44,-2-21-494,-10 44 1179,0-32-207,-10 34 721,8-30 944,-8 30 497,10-25 26,0 10 1,0 2 183,0 0-147,0 4 0,0 0-332,0 1-127,5 3 1,0 0-506,-3-5 328,8 33-286,-10-63 591,0-1 0,0-16-180,0-2 90,-10-16 98,8 6 63,-18-6 1,8 0-1,-11-2 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18.747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1 106 21289,'20'-20'-536,"-5"-3"-533,17 21 1283,0-6 616,3 8-960,19 0-53,43 0 113,-11 0 84,7-4 0,2 0-68,-42 4 1,1-2 151,16-2-1,10-1 1,-12-1-140,16-4-97,-19 5 1,-6 0 225,-25-3-193,-11 8 1,-23 8-1,-13 2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22.01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46 1 21289,'-12'84'-5328,"2"-1"3267,0-46 1447,7 38-249,-7-17 636,10 22-308,0 4 134,0-25-286,-1-9 1,2 0 362,9 1-285,3 31-192,-1-50 13,-2 16 67,-10-28 721,-10 14 570,8-15-327,-18-1 1,17-3 0,-7-5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22.59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1 142 21289,'34'-10'578,"-1"2"-66,-21 8-1188,18 0 271,-6 0 45,51-8 412,-13-2 161,24-8-87,-27 10 1,-1-1-373,21-8 207,-5 3 0,-2 2 368,-8 0-158,-12 4 1,0 1 81,18 7-378,-1 0-174,-15 0-54,-22 7-383,-19-5 55,-3 14-1615,-10-6 582,0 8 181,0-9 163,0 30-1,0-15 1,0 35 446,0-22-154,-10 38 1933,7-32-750,-10 17 0,-3 2 397,1-6-280,3 2 1,2 0 132,0-1-20,10 12-335,0-32 0,0-3-257,10-24-118,-8-2-523,8-8 1823,-20-8-1257,8 6 108,-38-14 753,23 6-137,-65 0 747,30 3 116,-25-1-349,17 7 0,-4 0-946,4-3 1,-1 0 675,-7 3 0,-3 2 64,-11 2 0,8 2 99,18 4 503,-16 1-1068,42 14-148,25-20 1,-15 19-1,20-13 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23.36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90 0 21289,'-23'28'-1092,"11"-3"-275,-8-7 5377,18 16-5869,-8-5 1125,10 14-510,-10-8 762,7 9-921,-7 16-66,20 29 46,-7-12 974,7-1 0,0-49 0,2-11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23.813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1 125 21196,'10'-36'-3675,"2"16"4042,10-3 473,-9 21-331,16-14 513,-14 6-559,27 1-281,-17 1 207,67 8 350,-35 0-1537,38 0 1,5 0 712,-11 0-23,-15 0 0,13 0 0,-12 0-482,21 0 384,-22 0 1,1 0 36,-20 0 1,-4 0-310,33 0 478,-13 0 0,-3 0-93,-1 0-254,-10 3 1,-3 2 142,-14-3 258,24 21-370,-29-19 219,-3 20-793,-20-15-45,-2 25-501,-10-13 2108,0 28-1558,0-19-336,-10 29 722,-2-20 121,5 16 0,2 4 261,-5 7 73,9-3 1,2 0 405,-1 2-455,3-14 0,4-2-143,5-4-327,0 44 126,-2-66 761,-39 26 0,1-29 1,-26 5-1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24.128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1 177 21912,'0'-27'-6997,"0"1"4870,0 17 1018,0 1 318,10 8 2241,2 0-196,10 0-471,11 0-792,1 0 1636,60 0-279,-17 0-606,20 3 0,4 2-11,-43-4 0,3 0-723,9 1 0,14 1 1,0-1-1,-13-1 13,-3-5 1,-2 0 33,21 1 0,11 1 0,-15-3 40,-33-3 1,-1-2 63,36-2 1,-2-1 149,-4-7 112,15-6 169,-72 17 290,-2 1-368,-17 8-761,17 0 1,-18 8 0,8 1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25.19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23 0 24554,'-13'18'-3094,"3"-8"2974,10 14-2366,0-5 941,0 17 515,0-1 294,0 0 185,0 9-284,5 8 1,0 3-317,-2 14 461,2-12 0,0 2 557,-5 33 43,0-29 90,0 6 0,0-46-90,0-23-16,-10-15 1,7-5 0,-7-16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25.56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1 195 21836,'10'-27'-1335,"2"1"713,10 9 1954,-9 7-446,7 2 339,2 8-1241,3 0 88,22 0 0,7 0-143,15 0 501,14 0 0,3 0-462,13 0-16,-25-2 0,12-1 1,-9 0-21,-15 2 0,3 0-79,12-4 0,15-2 0,1 0 0,-16 2 193,-15 4 0,0-1-5,31-5 0,13-1 0,-21-1 136,-10 0-147,14 5 1,-5-2 13,-37-10 133,7 15 1,-7 0-183,-29-7 284,11 24-1377,-29-12-554,0 59-160,0-28 1004,-3 17 1,-3 4-570,-7 5 5,1 24 155,-8-25-202,17-5 1605,-6 6-47,9 8-191,0-12 113,-8 1 0,-4-1 1,-13 0-1,3-12 1,-1 0-1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39.5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27 7533,'-12'18'-990,"2"5"810,10-13 180,0 7 0,0 0 90,0 8-90,10-6 0,-8 28 0,8-24 90,9 47-90,-14-45 0,24 23 0,-27-32 90,8-6-90,-10-3 180,9-53-180,-6 20 90,16-69-90,-17 54 0,27-47 0,-24 56 0,23-23 0,-25 44 0,25 3 0,-23 18 90,24 44 90,-27 4-180,17 27 0,-16-32 90,25 18-270,-23-47-180,24 24 180,-17-31-180,19-8 181,-7-9 179,7-25 0,0 4 0,3-11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25.84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1 124 25664,'0'-19'-7890,"0"-5"5709,0 15 1091,20-2 3168,4 4-510,21-1-601,9 6-2388,7-2 0,5 0 1305,-13 4 1,7 0 460,10-1 1,13-2-1,2 1 1,-11 0 84,9 1 0,3 0-167,-12-1 0,14-2 1,3 0-1,-4 1 0,-16 0-466,0 2 0,-4 0 128,24-2 0,11-1 0,-20 3 1,-5 9-1,-24-3 0,0 0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31.74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102 35 19856,'-60'-19'-825,"18"3"0,42 16 0,13 0 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33.63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88 18917,'0'-19'-4040,"0"-5"2491,0 22 819,0-14 310,0 14 200,10-13 1323,-8 13 516,28-6-1128,-15 8 377,27 8-414,-7 2-444,6 16 1,2 4-330,11 6 136,3 6 0,0-2-1321,-5-8 502,14 4 1,2 1-445,-9-4 1010,4-6 0,-2-3-37,-21-6 630,11-10 857,-38-40 74,-3 16 386,-10-25-1282,0 15-49,0 7-76,0-22-145,0 19-17,0-11-427,0 23-297,0 10-261,0 10 1080,0 31-90,0-17 180,0 56-90,0-52 0,0 52 90,0-48 90,0 3 0,0-19-180,0-16 826,0-24-826,0-13 0,0-10 0,0-5 90,0 25-180,0-7 90,0 15-90,0-22-736,-10 27-468,7-33 1192,-7 41-221,10-18 323,10 32-612,23 18 125,-6-5 185,45 29 132,-33-37 1380,35 26-1142,-46-27 180,11 13-350,-36-7 356,-3 0 233,-22 0-14,-43 23 1,3-9-1,19-7 1,0 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8:44.24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36 9427,'23'0'359,"19"-8"-89,-5 6-280,7-14 429,18 14-1223,-12-6 926,7 8-180,24 0 58,-39 8-41,20 0 0,0 2-138,-15 1 57,20 5 1,-3 0-189,-29-4-56,57 14 138,-65-17 70,5-1 28,-22-8 212,-20 8 348,8 2-242,-28 7 225,25 0 295,-25 17-253,28-21-85,-8 35-203,10-34-240,0 19-353,0-15 290,0-8-222,0-3 389,10-7-340,-8-7 469,38-19 108,-33-3-138,33-38 61,-18 26 161,3-26-255,-3 38 247,-12-5-264,-10 25-248,0 1-208,10 16-22,2 10-203,11-7 161,-1 12-12,0-12-42,10 6 153,3 9 77,0-15 165,7 21 103,-27-28 253,5 19-448,-20-21 726,-20 14-55,-5-15-179,-20 7-57,11-8-174,11 0 0,4 8 0,6 2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9:06.7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290 205 7533,'-12'-20'-1709,"-8"4"1709,17 16 90,-7 0-90,10 0 90,0 0-90,-10 8 0,8 2 90,-18 8-90,18-1 89,-18 48-89,17-28 0,-11 25 0,-1 6 0,10-3 45,-10 26 0,0 6-307,13-44 1,2 1 261,-1 21 0,1 12 0,1-10-367,-1-19 1,2-1 396,4 18 0,2 8 0,-2-11-30,-4 24 45,5-8 0,-4-3-45,-13-7 30,-1-16 0,-4 10 0,-1-9 60,-13 31-61,11-28 1,-2 9 0,6-12 60,1 2-127,6-10 0,4-4 127,13-20-180,3 11 0,-1-25 655,18 1-655,-15-8 1040,27-3-950,-8-7 86,41-7-131,-11 6 0,3 0 45,-15-3 0,0 0-249,16 4 1,0 0 203,-13 0 0,-4 0 45,36 8-45,1-7 0,2 0 45,-38 3 0,0-1 0,15-3 0,8-3 0,-9-1 0,28-6 45,4 5 0,0 0-45,-7-2 0,-6 6 0,-1 2 0,-8-1 0,-3 0 0,-2 0 0,-4 0-8,5 0 1,2 0 7,13-9 45,-32 6 0,-1-3-45,12-12 0,9-15 0,-46 11 90,12-9 0,-2-3-90,-20 1 0,16-13 0,2 1 0,0 10-45,-9-9 0,-1 0 45,7 10-270,-11-56 270,-13 47 0,-16-17 0,-8-2 0,-11 6-518,-1-17 0,-2-2 518,-10 3 0,16 5 0,0-14 0,5 9 45,7 19 0,2 0-45,-5-14 0,-3-8 0,6 11 268,7-21-448,-6 17 1,-2 3 89,-1 8 90,-15 1 0,-8 8-90,-7 24 180,-14-11 0,-2-3-180,4-3 270,-17-7 0,-2-4-737,4-9 602,1 11 0,0 0 45,-4-7-60,10 24 0,-13 1 0,6 5-75,13 7 0,-4 4-689,-8 3 1,-12 1 0,-2 2-1,12 6 644,2 10 1,3 6 29,-11 0 0,-7 3 0,12 1-159,19 3 0,4 1 219,-11 6 0,2 0 0,-10 1 0,0-1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9:07.4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2166 7533,'-13'-10'-1439,"3"-6"1169,10 14 270,0-14 0,10 14 0,3-13 0,9 5 90,10 0-90,3-6 45,19 7 0,6 1 134,21-4-119,-13 7 0,11 1 0,-8 5-294,-17 5 1,1 6 293,24 4 0,11 5 0,-11 0-60,-25 0 0,1 2 0,23 10 0,12 6 0,-11-5-349,-20-11 1,1-1 348,25 6 0,12 2 0,-9-6 0,-17-7 0,2-4 0,17-1 0,11 0 0,-10-3 0,-20-2 0,-1-4 0,3-3 0,5-2 0,-9-4 0,-19-1 0,-1-5 60,14-11 0,8-8 0,-9 2-25,-13 3 1,-2-3 54,31-24 0,-7-2 180,-14-1-180,-15-5 0,-3-2-90,4-4 60,-13-2 0,3-15 0,-2 11-20,-5 25 0,-3-2-100,-2-34 0,-3-15 0,-2 13 15,-3 32 0,-4 1-75,-8-21 0,-6-10 0,-1 12 120,-9-24 0,-13 7 0,-6 4 0,-5 15 135,3 18 0,-3 4-135,-8 1 525,-17-12-435,-3 14-45,18 10 0,-1 1-135,-24-7-45,17 11 0,0 3 45,-15-1 90,18 11 0,-1-1 0,-17-10 90,6 10 0,-1 3-1047,-12 3 957,15 2 0,-11-2 0,6 3-305,3 3 0,-7 0 335,3 0 0,-17-1 0,-9-1 0,-2 0 0,6 1 0,13 2-280,-3-1 0,11 2 1,-12 0 264,-4 0 0,-17 0 0,-7 1 0,1 0 0,10 1 0,21 2-217,-4 3 1,10 4 0,-7 1 0,-6 3-1,14 4 1,-17 22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9:47.98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218 1108 16691,'-22'-18'-4436,"10"0"3018,12-54 2952,12 24-476,7 2 1,4 0-311,14-7 16,11 9 1,8-4-149,-2-5 1,9-4-281,1 8 0,12-4 0,1-1 0,-7 4 135,-13 4 1,-4 2-1,5 0-120,12 1 1,9-2 0,-3 4 0,-14 6 177,-16 4 0,-3 6-838,33-1 1,-5 9-654,-27 15-726,-34 69 616,-52-2 267,-14-3 1,-17 13 0,6-8 948,12-12 1,-4 0-51,6-7 0,-12 9 1,-4 2-1,3-2 1,10-7 108,-13 14 1,-1 0-1,10-13 1,-13 7-1,-2 3 1,3-3-1,13-8 293,-3 7 0,3-2 16,-18 9 1,-7 6 0,20-15 1054,22-12-1950,42-4-517,42-57-216,22-8 0,8-7 794,-25 7 0,5-6 262,17-16 0,17-12 1,1-3-1,-10 6-303,-17 11 0,-6 4 1,8-8 339,1-1 1,11-9 0,6-5 0,-1 1 0,-5 3 0,-11 9 13,-1 0 1,-8 8 0,6-4-66,17-8 1,12-6 0,-4 4 0,-14 13 253,-20 12 0,-3 14 330,23 19 1,-21 16-1978,-70 31 1496,-8 7 0,-10 13 0,-2-7-133,-9-7 1,-6 0 154,-2 7 0,-8 11 0,-2 0 0,6-10 56,-10 5 1,-2-2-1,18-14 1,-8 7-1,-3 2 1,3-2-1,8-9 894,-14 11 1,2-3-620,-4 3 1,-4 4 0,13-10 3204,0 6-3329,30-18-268,37-51-193,51-40 0,19-13 203,-28 20 1,3-3-285,-1 1 1,7-7-1,3-4 1,0 1 367,0-1 1,1-1-1,1 0 1,1 0-486,4-3 0,2 1 1,-1 0-1,0 1 436,-7 2 1,-1 0-1,0 2 1,3 6-109,21-6 1,2 8 0,-13 13-883,12 11-56,-25 51 1,-17 17-1361,-61 32 2240,-9 0 0,-10 16 1,-3-12-181,-7-20 1,-8-1 415,8-1 1,-7 8-1,-1 0 1,5-9 62,-9 5 0,-4-2-5,0-1 0,-12 8 1,1 0-1,10-11 177,3-3 0,3-2 176,-8 7 0,-6 4 0,17-19 1620,22-26-1050,44-34-1051,31-36 1,14-16-100,-13 18 0,2-2 0,1-2 642,3-5 0,0-2 1,5-3-564,4-2 1,6-4 0,0 1 0,-8 7 169,2-5 0,2-1-170,5-1 1,11-11-1,1 2 1,-14 14 106,-10 15 0,-5 4 92,25-28 0,-8 23-691,-31 56-416,-43 61 0,-20 19 499,12-31 1,-6 4 283,-12 16 0,-10 16 0,-3 2 0,4-13-329,10-21 1,1-8 0,-6 7 451,-10 14 1,-10 11-1,-4 4 1,2-3-1,9-12-16,5-9 1,5-7 0,-5 6 95,-4 6 0,-8 10 0,-2 3 1,4-6-1,10-13 61,-3 2 0,6-6 376,1 1 1,-2 3-1,12-15 63,12-21-412,91-98-354,-10-5 254,-12 16 0,11-14 0,2-4 0,-7 9-352,-11 14 0,-5 4 1,5-6 322,4-3 1,5-9 0,3-2-1,-1 2 1,-7 9-35,1 2 0,-5 6 1,6-5 175,3-5 1,9-8 0,1-3 0,-2 4-1,-8 11-179,9-11 0,-1 6-24,4-6 0,6-2 1,-18 35 469,-26 46-1360,-32 40 1,-16 16 633,5-17 0,-6 5-176,-10 12 0,-10 13 0,-2 1 0,4-8 386,7-15 0,2-5 0,-5 9 10,-2 3 1,-7 10 0,-3 6 0,-1 1 0,2-5 0,6-9-136,-8 8 0,5-8 0,-6 9 209,5-3 1,-6 12 0,-4 5 0,1 0 0,3-7 0,7-11 30,-1-1 1,5-9-1,-2 3 401,-4 8 1,-4 8 0,3-6 0,9-16-230,-9 8 37,9-20 280,70-94-558,4-2 0,12-15 1,4-6-1,-4 6-420,-3 1 0,-3 4 1,8-11 423,-6 9 1,8-10-1,4-5 1,2-3-1,-2 1 1,-3 6-1,-6 8 19,11-17 0,-7 9 0,7-8-29,-7 10 1,7-7-1,4-5 1,0 0-1,-3 6 1,-8 9 98,5-6 1,-7 9 0,8-3-205,2 5 1,9-5 0,3-1 0,-4 7-1,-10 11 5,4-2 1,-2 16-504,28 3 0,-16 28 913,-49 68-530,-31-6 1,-16 19 0,-8 10-1,-1-1 1,6-11-95,4 0 1,1-8 0,-8 12 263,1-11 1,-6 10 0,-6 8 0,-4 4 0,0 1 0,1-3 0,3-7 0,6-8-7,-5 8 0,6-10 0,-2 0 0,-8 8 124,3-10 1,-7 7 0,-4 5 0,-3 3 0,-1-2 0,2-2 0,5-6 0,5-9 139,-4 6 1,6-10-1,0-2 1,-7 7 19,-8 4 0,-8 8 0,-4 3 1,0-2-1,6-8 0,10-11 587,-16 12 0,5-8-511,-1 2 1,-4 2 0,17-21-137,18-25-974,55-66 0,23-23 842,-4 18 1,8-9-239,-1-7 1,9-16 0,5-8-1,-2 2 1,-5 11 188,4-2 0,-5 7 0,4-6-246,-10 8 1,4-7 0,1-2 0,-2 4-1,-3 7 336,6-5 0,-3 8 1,0 0-37,-3 1 0,-1 0 1,6-2 42,3 2 1,7-3 0,0 1-1,-6 5 468,-9 3 0,-4 4 0,9 3-815,18 5 1,13 0-1,-2 9 1,-15 16-951,11 23 301,-33 42 1,-4 25-1,-16 0 510,-31 8 1,-20 5 331,3-3 0,-9 11 0,-1 1 0,1-9 329,5-13 1,0-6 0,-8 9-262,2-8 0,-7 9 0,-4 6 0,-3 2 0,1-1 0,2-6 1,6-9 226,-13 20 1,4-11 0,-6 9-65,8-13 0,-7 9 0,-3 5 0,1-3 0,4-7 0,8-13 417,-12 11 1,5-11 833,-21 13 0,12-12-738,32-23-669,62-104 22,-7 26 0,7-8-104,15-22 1,13-18 0,3-4 0,-8 10 92,-12 15 1,-5 6 0,7-10 5,2 0 0,7-11 1,4-6-1,0 1 1,-2 4-1,-7 11 63,6-6 0,-6 9 1,6-3-34,-3 7 1,8-8-1,1 1 1,-2 6-1,-9 13 770,4-5 1,-2 26-1735,32 48 0,-14 29-1476,-50 50 1731,-22-20 1,-6 18-1,-6 4 1,-4-12 631,-4-20 1,-3-7 0,-8 8 52,1 1 0,-7 10 1,-4 6-1,-1 0 1,1-6-1,4-11 553,-6 4 0,2-11 1,-5 10-457,7-6 1,-6 11-1,-2 4 1,1 0 0,2-6-1,7-12 120,-16 20 0,4-7 404,3 3 1,-1 5 0,10-17 1891,4-10-1871,65-79-1431,12-37-133,4-8 1,11-19-1,-4 6 576,-2 4 1,2-5 201,-12 16 1,7-10 0,2-5 0,-2 4 0,-5 11 350,-3 6 0,-4 8 0,7-4-473,17-17 0,10-8 1,0 4-1,-13 16 212,-16 16 0,0 11-536,46-6 1,-13 28-158,-57 55 186,-11 19 0,-12 12 511,-15-5 1,-11 3 0,-1-2 17,-15 18 1,-3-1 18,11-13 1,-2 4 0,-8-1 172,-6-9 0,-10 0 0,0-3 1,7-5 87,-8 12 0,-2-1 11,0-5 0,-11 7 0,2-2 1,15-16 191,21-18 1,2-9-202,-26 3 0,11-19-965,38-32 139,-3-49 0,10-15 245,16 29 0,8-6-197,-1-18 0,2-18 1,3-3-1,0 11 548,3 16 1,0 7-1,1-6 2,0-14 0,0-8 1,0-2-1,-1 7-48,1 1 1,0 6-1,-2-2 166,0-6 0,-1-1 1,-1-2-239,-3 20 1,-2-1-1,1-2 1,1-3 244,1-1 1,1-4 0,1-2 0,-1-1 0,0 0-280,-2 2 0,-1 0 0,1-1 0,-1 0 0,-1-2 75,2-9 0,-1-4 0,0 1 0,0 3 0,-1 8-61,5-15 0,-2 8 0,-8 7-119,-18-21 1,-10 27 690,0 55-1421,-27 23 0,-7 12-92,-1 15 922,-14 23 1,-18 17 0,8-5-34,14-10 0,-1 4 121,0 7 1,-10 12 0,1 0 0,10-8 97,-4-2 1,4 4 96,9 1 1,-5 13 0,1 0 0,7-9 197,-7 3 1,1 1 152,6-2 0,-7 11 1,2-2-1,11-12 91,10-10 1,2-6 604,-23 22 1,15-31-984,40-52-86,15-33 1,8-15-1,-3 4 1,6-8-229,13-13 1,10-13-1,3-4 1,-7 9 192,-11 15 0,-4 4 0,7-12-89,-2 8 0,7-11 1,5-9-1,2-5 1,1 0-1,-3 3 1,-3 7-1,-7 12-225,8-23 1,-8 13 0,6-11 245,-6 17 1,6-11 0,4-7-1,-1 0 1,-2 4 0,-5 11-1,-9 15 885,-1-9 0,-5 12-893,12-10 0,-16 26-129,-52 70-46,-8 30 1,-11 23-1,5-3-482,1-4 0,-3 8 599,9-15 0,-8 13 1,-4 8-1,0 1 1,2-3-1,7-9 133,4-6 0,6-7 1,0 2-1,-5 10-50,3-4 0,-5 9 0,-3 7 0,-1 4 0,1 0 0,1-2 0,3-6 0,6-9-38,-3 10 0,5-9 0,2-1 0,-3 9 38,-1 3 0,-4 11 1,-2 4-1,3 0 0,3-8 1,8-12 24,3-1 0,6-10 1,5 3-127,2 28 0,6 5 0,9-20 254,28 0-1231,50-86 1,12-30 572,-35-3 0,1-16 102,-9 3 1,7-12 0,3-5 0,-2 1 0,-6 8 246,0-1 0,-6 6 0,9-9 91,-3 3 0,10-8 0,6-7 0,3-2 0,-2 2 1,-4 5-1,-8 9 10,14-14 1,-8 10-1,10-3-52,-10 10 0,10-7 0,4-1 0,-1 3 0,-5 10 0,-11 14-56,12 3 1,-8 26-10,-5 30 0,1 20 0,-16 4-106,-17 6 0,-16 12 120,-12 19 0,-12 19 0,-6 5 1,-2-14 273,1-21 1,-3-7 0,-8 10-95,-3-1 0,-7 13 0,-5 6 1,-1-1-1,1-6 0,4-12 50,-7 5 1,2-12 0,-6 9 65,5-10 0,-5 10 0,-4 5 0,-1-3 0,4-7 1,6-13 123,-23 12 1,3-8 557,2 10 0,-2 6 1,11-23 646,9-26-1520,47-54-908,28-22 954,1-3 0,6-6-442,17-18 1,2 0 381,-12 14 0,5-3 3,4 1 0,9-9 0,2 0 0,-7 9 10,11-11 1,2 5-26,-13 15 1,6-4 0,3 4 0,-1 15-505,5 18 0,0 13 0,-4 3 160,3-4 0,-5 12-594,8 23 0,-19 20 60,-54 35 0,-24 7 802,12-28 0,-9 2 288,-9 2 0,-11 11 0,-3-1 0,5-11 19,-5 1 1,-5-4 14,0-5 1,-9 8-1,-1-3 1,9-13 334,5-12 0,2-7 164,-21 15 1,8-19 491,24-47-1312,46-36 0,18-12-74,-10 21 0,6-2 152,11-8 1,10-9 0,4-1 0,-6 10 0,9-5 0,1 4 0,2-3 0,1 0-1,0 0 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40:44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7533,'22'-12'0,"2"0"0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40:47.8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4 123 7533,'-4'-19'-450,"8"7"540,19 1 270,74 9-360,-9-8-1207,-27 8 1,1 2 1206,33-5 90,-14 5 30,-15 0-210,1 0-270,-2 5 360,-43-3-90,11 8 450,-73-3-360,16 0-90,-67 3 90,52-3 0,-13-3 0,-1-1 0,13 3-90,-12-6 0,-1 0 90,7 0-180,-40-6 180,51 5 1845,-14-5-1845,32 6 628,8 16-628,11-6 180,54 12 0,-17-15-135,26-10 0,3-5 135,-7-7-136,22-6 1,1-3-134,-16-4-46,0 4 0,-1 2-45,-15 8-180,-14 8 270,-49 20 90,-30 12 0,-11 4-90,-20 13 90,-12 3 0,-3-1 0,-2-2 180,-5-7 0,3-5 0,22-15 45,6-5 0,8-6-136,34-11-178,55-39-1,15 20-734,17-9 0,5 1 104,14 4 720,-27 12 0,0 0 0,27-6 0,6 4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5:00.44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223 72 24594,'-12'0'0,"-8"0"0,8 0 0,-1 0 0,-6 0 0,16 0 0,-17 0 0,18 0 0,-8 0 0,-10 0 0,5 0 0,-17 0 0,20 0 0,-8 0 0,17 0 0,-6 0 90,9 0-90,19 0 0,-4 0 0,37 0 0,15 0-1724,-13 3 0,3 1 1592,40-2 143,-26 1 0,11 0 0,-10-1-169,-19-2 1,1 0 162,19-5 0,10-1 0,-12 1 132,16 1 24,-13-12 1,-2 1 246,-5 11-241,7-19 556,-54 21-470,-20-6-1872,0 8 1584,0 0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39.9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19 7533,'-24'-10'-450,"-4"2"270,25 8 90,-6 8-90,9-6 90,-10 21 90,8-12 0,-17 21 0,7-6 180,-10 31-90,10-25 0,12 39-90,3-41 0,35 27 90,-31-29-180,50 20 90,-49-27 0,30 34-90,-26-32 90,0 40 0,-3-41 0,-9 26 180,-9-37-90,6 4-90,-16-23 0,17-16 90,-8-5-180,20-51 180,-8 37-768,17-37 589,3 44 89,2-5-270,36-32 180,-3 37 90,-9-19-90,0 55 90,-36 40 180,0 0-180,-3 49-180,-9-40 270,0 31-540,0-49 450,0 1 0,10-17 0,2-6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5:13.72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1 248 23087,'0'-28'-9071,"0"10"6317,0 2 1466,0 14 372,10-13 1859,-8 13 511,8-5-363,-10 7-1091,0 0 2066,20 0-1,-5 0 1,37 15-562,-25-11-833,25 11-970,-17-15 430,15 4 1,4 0-290,5-2 133,13 0 0,0-4 61,-8-7 119,32-7 0,4-2 754,-9-4-679,-24 8 1,8-1 0,-11 3 706,3 0-636,-2-4 1,3 1 322,16 3-434,-23 3 1,0 0 87,30 1-365,-24 8-212,-25 0 262,-20 0-287,-9 0-229,-3-7-267,-10 5 1003,0-6 1,0 16 0,0 1-1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5:26.413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4302 340 23580,'-12'-18'-8950,"2"9"7302,10 1-125,0 0 763,-10-2 909,-12 0 830,-3-6-450,2 14-449,4-5 1293,6-1-716,-19 6 1438,-12-14-556,-13 14 176,0-7-1151,4 1 1,2 1 505,4 3-847,-5-3 1,2-1 431,13 0 250,-57-2-764,30 0 325,-9 5 1,0 3-158,3 2 90,-16 2 0,-1 3 214,15 5-190,8 1 0,-12 4 1,11 0 549,-22 17-398,16-9 1,-12 3-1,12-1 401,-16 16-527,19-12 1,-11 3 0,11-3 266,-16 15-326,0-4 1,2 2 49,7 5-231,12-10 1,-13 5-1,10-5-70,19-8 1,0 1-35,-25 17 1,-11 7-1,13-10-249,-10 3 193,16 6 1,2 0-310,3-11 358,2 6 1,0 2-255,-10 3 310,14-6 1,-7 10 0,7-6-121,16-12 0,2 1-65,-30 34 1,7 0-297,20-6 198,1-10 1,3-1-171,14-2 119,-20 14 1,1 0-144,19-12 321,-10 4 1,-9 14-1,6-9-289,-1 20 366,4-17 1,-4 12-1,6-11-282,1 14 233,9 6 1,4 1-434,4 1 369,4-4 1,2-1-532,1 3 509,-6-18 1,-2-2-212,-1-1 304,6 0 1,0 1-288,-4-3 357,9 11 0,2-1-121,-1-21 67,18 13 0,3 0-422,-11-14 207,28 7 1,4-1-562,-13-8 467,1-12 0,5 1 180,2 1 0,0-2-265,15 22 345,0 0 0,0-2 21,0-8 354,-1-6 0,2-3 442,9-6-172,-15-7 1,2-2 538,30 0-423,4 0 1,3-1 31,-38-16 0,3-1-95,21 7 1,10 2 0,-11-1 731,23 11-868,-22-9 1,11 2 0,-10 0 53,-19-4 0,1 3-245,24 9 1,11 5 0,-12-5 43,-23-12 0,-1-1-166,25 11 0,11 5 0,-11-8 4,-24-13 0,-1-3 47,41 8 0,-2-2 142,-9-9 141,-1-16 1,0-5 628,11-8-305,-19 1 1,-1-1 617,5-5-588,-16 1 1,0 2 574,16 9-972,-11-5 0,11-4 0,-10 4 561,22 5-717,-27 0 0,7-3 1,-10 2 25,13-3-171,-7-1 0,12-3 0,-9 1 34,-23 5 1,2-2-19,32-11 0,14-7 0,-16 6 26,5-4 68,-24 8 0,7-2 0,-8 4 125,20 1-43,-5-8 0,-2 0 144,-7 8-165,3-14 0,-3-4 1,-18 7-139,20-13 1,-2-2-61,-21-2-142,23-9 1,0-1-142,-20 5 89,2 3 1,-7 2-430,-27 13 0,6-17 1,-2-3-704,-14-7 664,15-5 0,-1 0-546,-14 3 658,33-21 1,4-1-325,-18 13 543,21-3 0,2 5-153,-20 29 669,35-14 661,-35 23-270,25 2-81,-20-6 1,1-7-86,7 1 0,1-2-195,-5-5 0,0-4 29,22-22 1,-4 5-106,-20 9-26,17-13 0,0 2-574,-22 21 344,4-14 1,-4 2-726,-14 21 44,5-51-75,-20 59 123,-13-20 0,-4-4-984,0 2 994,-4-30 0,0-4-901,-1 16 986,5-3 0,1-1-214,2 4 375,-11-4 0,0 2-351,8 10 666,-21-8 1,-6 5 387,2 29 10,-4-4 0,-2 0 391,-12 8-189,-7-16 0,-2 0 292,-3 7-393,14 3 0,-9-10 0,9 8 602,-13-10-635,17 19 0,-12-9 0,-2 0 0,10 9 232,6 7 1,-2 3-292,-11-1 1,-13-4 0,-1 3-1,14 8 230,14 11 0,0 5-49,-18 2 0,-9 2 0,10 6 861,-21 18-1034,14 6 1,-11 10-1,9 0 1,18 0-1,2 3 1,-9 3 0,0 1-1,0-1 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0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0 7533,'-49'0'-810,"9"0"1080,40 9-180,10 8-90,-7 3 90,16 5-90,-16-7-90,17 0 180,2 39-390,3-14 390,-3 26-90,-12-18 90,0 2 0,0 2 0,-5 5-45,5 11 0,-1-4-45,-9-24 90,0 47-90,0-56 0,0 30 0,0-34 0,0 44 0,-9-31-90,6 56 90,-7-56 0,10 55 0,0-54 90,0 45-90,0-47 90,0 40-90,0-40 180,0 48-180,0-47 270,-10 47-270,8-49 90,-8 42-90,0-50 0,-2 48 0,-1-56-90,3 56 90,10-48 0,-10 58 0,8-48 0,-8 10 0,0 0 0,8-8 45,-4 8 0,2 0-135,4-10 180,0 48-180,0-58 0,0 47 90,0-46 0,0 40 0,0-35 0,0 36 0,0-42 0,0 40 0,0-49 90,0 24-90,0-28-90,0 13 90,0-13-90,0 14 90,0-15-180,0 23 180,0-21 0,0 28 0,0-19 90,0 28-90,0-18 0,0 35 0,0-42 299,0 47-299,0-38 0,0 27 0,0-24 0,0 6 0,0-22 0,-10 51 0,7-43 0,-6 17 0,-1-2-90,7-16 90,-7 37-179,10-52-91,0 4-90,0-17 360,10-8 0,3-8 0,9-1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2.6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37 7533,'-25'-8'0,"-5"6"-6380,28-7 6020,-8 9 1589,0 0-1409,7 0-959,-17 0 1319,18 0 270,-18 0-360,18 0 2358,-8 0-2448,20 0 90,22 9 0,5 0-180,18 9 180,-11-9-90,1 7-515,-1 2 425,11 2 180,-8 0 0,2 1-90,28 1 45,-4-5 0,0-1-135,4-6 90,19-5 0,3-2 90,0-3-90,-23-4 0,10-2 0,-10 0 0,-23 0 0,0 0 30,23-2 0,9-2 0,-8 2-30,-18 3 0,1 1-30,23 0 0,11 1 0,-11 1 30,-23 2 0,1 0-30,25 1 0,11-1 0,-12-1 30,-30-2 0,1-1 0,32 3 0,13 1 0,-13-1 0,-31-3 0,0 0 60,34 1 0,14 1 0,-14 0 351,-32 1 1,-4 0-322,37-3 0,4 0 45,-9 3 0,-5 2-135,-24-1 0,3 0 60,16-1 0,9 1 0,-9 1-15,-19 3 0,0 0-45,10-3 0,6-2 0,-8 3 0,-16 2 0,1-1 0,27-1 0,12-3 0,-10 0 45,-16 2 0,-2-2-45,11-1 0,6-1 0,-10 1 0,25 0 0,-10-2 0,-2 0 90,-8-4-135,23 7 0,-1 0 45,-24-7 90,21 6 0,-1 4-90,-20-2 90,25 0 0,-1 0-90,-31 0 0,31-8 0,1 0-90,-25 4 135,16-7 0,-1-2 135,-17 4-225,13 0 0,-3 0-135,-30 0 135,21 0 0,-1 2 45,-36 5 0,32-3 0,0 2 0,-29 3-45,16 3 0,-5 2 45,-31-3-1883,23 5 1703,-18 2 866,43-7-776,-23 6-90,49-8 90,-61 0-90,52 0 180,-52 0-246,41 0 426,-43 0-90,24 7-90,-28-5-90,8 13 180,11-4 2919,-6 6-3189,27 9 180,-37-7 0,13-1-90,-28 13 90,11-17 0,-11 27 0,-2-21 1408,-10 21-1408,0-19 90,0 43-90,0-32 180,0 65-360,0-52 90,0 22 0,0 1 90,0-18 0,0 22 0,0-1 0,0-25 110,0 43 69,0-29 1,0-12-180,-5 4 0,0 0 0,2 2 270,-1 14 0,-1 1-90,-5-5-225,8 20 0,1 1 135,-9-7-330,11-13 0,3 12 0,1-10 240,8 22-60,-9-18 0,-1 11 0,2-10 10,15 25-10,-18-28 0,-3 11 0,2-10 240,9 25-60,-9-30 0,-1 8 0,-1-10-120,1 14 135,5 12 0,0-1 45,-2-22-45,5 14 0,3 1-45,2-7-135,-2 11 0,0 0 135,1-9-120,-2-14 0,2 11 0,-4-9-60,-3 17 90,10-2 0,0-3 0,-13-12-45,13-3 0,0 0 45,-10 4 0,9-6 0,2-4 90,-4-9 140,0 12-230,-2-29-45,-8 21 0,-4 2 45,2-18-45,0 23 0,0-4 45,0-30-90,0 25 90,0-38 0,0 21 0,-10-28-90,-22 19 90,15-21 0,-43 14 0,53-14 45,-39 10 0,-7 0-45,26-9-1606,-32 6 0,-4-2 1606,11-7-392,-14 0 392,4 0-45,-1 0 0,-1 0 45,-2 0 90,-25 0 0,1 0-90,23 0 0,-6-4 0,-3 0 0,-10 2 45,22-1 0,2-1-45,-10-4 90,-15 0 0,-2-2 89,0-1-134,0-2 0,2 2-45,15 9 180,-14-6 0,19 16-90,-10-6-667,-2 13 667,-10 3 134,6 3 1,-3 1-90,27-6 0,0 0-45,-26 5 0,-1-1 0,15-7 0,3-1 0,4-2 0,-1 0-225,-1-1 0,-4 0 45,-26 0 0,4-3 90,-4-4 30,30 5 0,-9 1 0,10 1-30,-27 3 150,21 0 0,-12 3 0,10-1 1186,18-3 0,-2 0-1186,-28 5 0,-12 2 0,12-3-105,29-8 0,1-1-15,-23 5 0,-9 1 0,14-3 59,-11-7-314,7-1 1,0-2 44,-14-9-90,24 1 0,0 0 360,-30 0-180,13 0 0,5 2 180,17 5-45,-29-1 0,-1-2 135,20-3-225,-11 8 0,0-2 45,16-14-135,-16 8 0,3-1 135,28-11 304,-5 8 1,3-1-395,19-5 180,-49-7-90,39 12 0,-21 4 0,1 3 0,28 6 45,-28 0 0,-1 0 45,21 0-90,-7 1 0,0-2-90,3-7 90,-36-2 0,46 0-90,-43-6 90,62 14-179,-59-5-1,59 7 1071,-52 7-1161,6 4 360,4-2-180,-3-1 180,13-8-180,25 0 459,-35 0-369,45 0 0,-42-8 90,41-1-90,-44-2 90,35-4 0,-35 13-90,35-14 0,-25 15 0,27-15-90,-7 14 90,20-6-180,-8 8 180,17 0-180,-16 0 180,16 0-270,-17 0 180,18 0 0,-8 0 90,10 0-180,-10 0 90,8 0 1,-18 0 89,17 0-90,-7 0 180,10 0-1,-19-39-89,14 13-89,-15-64 89,10 39-225,-6-17 0,0-3-45,-2-6 270,5 11 0,-1-11 0,2 8 0,5 18 0,1 2 0,-5-35 0,0 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4.1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36 7263,'-12'-10'-90,"2"1"0,0 9 180,8 0-180,-8-7 0,10 5 180,0-5 0,0 7-90,0 7 90,0 3-90,0 8 0,0 7 90,10-5-90,2 45-45,4-17 0,0 2 135,-1 40-225,6-11 0,-2-3 135,-14-11-90,15 9 0,-1-1 90,-14-8-45,9 27 0,2 2 45,-4-19-1038,-2 15 1,3-2 1037,9-25 45,-11 3 0,0 0 45,12-3 0,-7 6 0,0 1-90,-1-5-1188,-4 12 1,-3 1 1187,-8-11-625,5 14 0,0 1 715,-2-7-388,2 8 0,0-1 388,-5-16-36,4 12 1,2-3 35,-4-26 44,11 19 1,4 1-674,-2-14 623,6 22 1,0 2-175,-6-11 135,0 25 0,-1 1-135,-1-16 72,-7 13 1,0-1 107,4-16-3,-14 5 0,-2-3 93,4-11-135,-4 5 0,2 0-45,4-7-82,0 2 1,0 1 171,0-3-180,0 6 1,0 1 178,0-5-44,-5 9 0,0-1-45,2-8 45,-2 2 0,0-2-45,5-12 180,0 37-180,0-51-564,0 12 564,0-31 0,0 4 0,0-15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5.1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201 487 7533,'-25'-7'0,"-5"5"-450,28-6 270,-8 0 90,10-2 90,-10 0-180,7-5 180,-7 5 90,10 0-180,0 2 180,0 8-90,0 8 180,0 10-180,10 2 90,-7 20-90,17-26-3122,12 25 3122,-15-27-151,43 6 241,-43-11-96,35-14 6,-37-3-90,14-31 90,-26 18-270,7-42 180,-20 41 90,-2-17-90,-21 15 180,-1 7 0,-31-23-90,26 28 180,-33-10-180,45 24 270,-25 9-270,37 0 89,-5 41 1,30-25 0,22 48 0,-5-49-180,45 25 180,-42-37-90,42 11 90,-45-21 61,15-10-151,-20-20-90,1-33 0,-11 13-90,-2-19 0,-10 37 90,-10-26 1,7 40 95,-16-31 84,16 43 0,-17-12-90,18 24 3392,-8 2-3122,10 15-90,10-5 269,12 29-449,3-18 90,17 20 0,-17-24-180,17-9 0,-17-10 90,17-23-90,-27 3 0,14-37-90,-26 17 180,7-26-449,-10 5 449,0-10-90,0 15 450,-10 7-270,7 32 269,-7 24-359,10-1-270,20 51 360,5-32-539,19 33 449,-9-36-1080,7-4 631,-17-18 449,7-16 0,-19-10 0,-4-9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5.3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70 7533,'-44'-27'0,"19"9"0,5 3 90,20 13 0,0-6 0,0 8 179,0 0-359,0 8 360,20 10-180,-5 9-90,17 0 0,0 22-90,3-9 270,9 36-90,-9-27-495,-3 11 1,-2 2 224,0-3-90,-4 7 0,0-1 90,-4-14-539,-20 24 719,-4-46 0,-20-3 0,-1-18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5.9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0 460 7533,'0'-17'270,"0"-1"-1,0 8-269,0-6 90,0 7-90,0-1 180,0-6-360,0 14 0,30-14 90,-12 7-269,43-17 179,-43 7 90,31-7-720,-24-23 720,0 16 0,-5-18 0,-20 25 180,-10 8 0,-3 1-90,-9-1 180,0 1 90,9-2-270,3 10 360,1 1-360,6 8 90,-7 31 0,20-15 90,2 65-90,11-46 179,9 55-269,-7-48 180,17 32-90,-17-50 90,17 23-90,-28-43-180,16 11 180,-27-15-90,16-7-450,-16-11 271,7 6-451,0-19 630,-8 27-90,8-20 90,-10 22 540,10-5-271,-8 7 91,18 0-180,-17 0-90,46 0 0,-39 0 0,59 0-270,-51 0 270,24-16-90,-30 4 90,-2-29-90,-20 19 0,-22-27-90,-15 19 180,-10-5-90,13 18-630,-8 9 630,24 8-1079,-14 15 629,30 5-269,12 23 719,12-13 0,11 11 0,9-21 0,2 5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6.2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146 159 7533,'-22'-9'90,"10"1"-90,2 8 0,10 0 180,-10 0 179,8 8-269,-8 1 90,10 9 90,10 0-360,-8-1 180,38 1-180,-23-8 90,45-2 90,-35-16-90,5-2-90,-12-8-90,-17-23 270,6 17-270,-38-33 270,2 36-630,-48-20 451,46 29-361,-51-4 360,70 24-630,-39 18 360,46 3 360,3 14 0,3-8 0,7 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6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90 54 7533,'-22'-10'0,"-11"-14"-360,19 20 180,-6-12-90,20 16 450,0 0 90,10 0-90,2 8 90,30 25-270,-5-1 134,0 8 1,1 2-45,1 1-45,4 5 0,-4 2 45,-19 1-90,10-10 0,-1 3 0,-14 34-539,7-19 359,-12 0 180,-20-33 0,8-25 0,-8-3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0.1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173 1 7533,'-45'0'0,"-6"0"90,27 0 90,-7 0-1080,19 8 450,3 1 450,9 8 0,0 8 0,0 2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6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 7533,'-35'0'-630,"-7"0"450,17 0 450,3 0 90,2 15-360,18-3 0,-18 21 0,8-13 90,-1 13 180,-6 18-270,16-10 179,-7 18 91,10-16-180,0-13 270,10 18-360,2-34 270,50 10-360,-29-24-135,22-3 0,1-2-45,-21-5-180,20 1 1,1 1 449,-14-2 0,22-6 0,-31 6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7.8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8972,'13'9'-90,"7"7"180,-18-14-270,18 37 270,-18-23-90,18 32-90,-17-12 90,7 40 90,-10-14-45,0 0 0,0-1 45,0-6-45,-2 7 0,4-2-45,7-15 45,-3 12 0,1 0-45,5-12 45,4 16 0,-2 0-225,-9-15 90,15 27 0,-1 0 90,-14-22 0,9 10 0,2 0 0,-4-12 180,1 43 0,-3-33-45,-9-1 0,-2 0 44,1 5-134,0-13 0,0 0 225,0 5 90,0 36 0,0 5-270,0-12-210,10-10 0,6 14 0,-3-17 210,-3-4-315,25 14 0,0 1 225,-28-16-45,9-3 0,-2-1 315,-14-6-90,0 29-270,0-28 360,-5 4 0,0 1-270,2-3 45,-2 11 0,0-3-225,5-21 180,10 28-90,-7 1 0,7 17 90,-10-5-45,0-24 0,0-5 45,0-13-45,0 9 0,0-2 45,0-8-90,0 53 90,0-61-3392,0 60 3482,0-61-583,0 18 0,0 0 493,0-7-45,-1 7 0,2 0 135,9-10-926,2 55 656,0-47 180,-2 2 0,0 2-90,3 6 135,-8 1 0,2-1-45,13-6 90,-20 8 0,2-4-90,18-21-242,-19 14 1,1 0-119,17-17 2340,-16 40-2699,7-54 1276,-10 11-1726,0-30 1429,10 6 0,-8-24 0,8-4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8.7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23 371 7533,'-12'18'-810,"2"-9"630,10 7 90,0-6 90,0 8 0,0 8 270,10-7 0,-8 7 90,48 14-270,-30-16 0,61 25 0,-41-37 0,34 12 0,-37-30-1,5 4-178,-29-48-1,-3-6 90,-20-9 0,-22-18 0,14 50-90,-41-32 180,51 44 89,-31-5-179,36 19 0,3 30 0,23-9-89,41 50 89,-22-38-90,40 31 90,-65-46 0,23 13 0,-18-22 0,-7 7 449,5-25-269,-20 4-90,-10-45 0,-3 23-630,-19-56 540,7 46-360,5-5 1,-2 0 179,-2 14-540,-9-30 361,21 54 359,-8-5 0,18 24 0,-8 2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8.9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1 7533,'-22'0'-540,"-1"0"270,11 8 0,2 1 270,10 9-90,0 0 90,20-1 450,-5 1 0,37 31-540,-25-23 0,10 10 0,-2 0 0,-16-12-270,41 25 180,-55-38 180,15 5 0,-20-8 0,0 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9.1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36 7533,'-22'-10'-270,"10"-6"90,2 14 0,10-5-899,0 7 1079,0 0 0,10 0 0,2 7 0,10 3 0,1 8 0,-1-1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49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23 274 6993,'-12'11'-180,"2"-3"180,10-1 0,0-5 0,0 6 0,0 0 270,0-6 0,10 6-180,-8-8 180,8 0-180,-10-8-1,0-2-178,0-15 89,0-3-90,0-31 90,0 26-90,0-47 0,0 54 180,0-23-90,10 39 359,22 10-269,-14 10 360,41 31-360,-52-17 180,43 40-810,-45-48 90,35 31-359,-36-35 809,16 6 0,-20-10 0,0-8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0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313 610 7533,'-35'-17'-360,"3"-1"90,9 1 0,-9 7 180,7-6 0,3 14 360,12-6-180,0 8 180,-2 0-90,-10 16 0,9 4 180,13 31-271,13-12-178,19 28 178,-7-36 1,17 18-180,-17-37 90,17 12 180,-8-38-180,1-21-90,-13-7 180,-32-56 90,5 45-180,-18 3 0,-3 0 90,8-7-45,-10 16 0,-5-2-135,-1-6 0,1 1 90,-19-22 0,-10-5 0,49 66 0,4 10 0,18 25 0,4 9 0,9 3 45,3 6 0,2 2 45,13 1-90,10 18 0,4-1 90,0-16-135,5-1 0,-4-4 45,-23-21 0,28-7 0,-48-25-90,0-31 90,-2 9-270,-20-42 90,-2 33-89,-20-41 269,7 48 90,-17-31 89,27 51-179,-15-9 0,28 23 270,2 39-270,12-21 90,1 31 0,16-16-90,16 5-90,-5-9 90,12-5 0,-40-24 0,18-16 0,-25-4-90,14-38 180,-28 16-90,-24-48 270,6 39-45,0 4 0,2 1-225,10 13 0,-14-14-90,26 45 90,3 26-180,12 0 45,12 26 0,4 5 135,12 2-135,8 16 0,-2 1 45,-14-9 0,11 6 0,-6-2 90,-30-22 180,12 7 0,-8-4-180,-31-24 360,5 30-1349,-47-36 989,23 5 0,-6-7 0,25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1.0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 6993,'-13'0'180,"3"0"90,10 7-90,0-5-180,0 14 90,0-6 89,0 15-268,0-5-1,10 45 0,-7-30 135,16 21 0,1 2-45,-12-3 0,17 11 0,-1-1 0,-19-10 0,25 35 90,-8-5-1786,-9-35 0,-1 2 1696,-1-2 0,0 2-708,10 24 0,-2-5 708,-12-4-45,19 15 0,-2-1 45,-19-22-840,15 14 0,0-1 1020,-16-17-461,7 14 1,-2 2 370,-9-7 0,0 14 0,0 0 0,0-12-45,5 19 0,0 1 45,-2-17-135,11 17 0,1-2 135,-10-25-90,5 14 0,0 0 0,0-18 403,-10 6 1,2 2-314,18-3-180,-13 17 0,-1 1 90,6-7 0,-1 8 0,-2-3 0,-7-23 0,4 11 0,-2 1 0,-4-7-273,5 11 1,0 1 182,-2-8 597,11 12 0,1 0-507,-10-16 0,10 9 0,0-3 0,-13-22 0,8 33 961,0 17-961,-7-27 0,7-3 0,0 0 0,-8-3 90,3-1 0,0 0-90,-5-3 0,5 6 0,0-1 0,-3-15-90,8 12 0,0 0 90,-7-12-360,1 9 1,1-1-361,5-18 858,3 45 0,9-56 0,0 17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2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357 1308 7533,'-24'0'-450,"4"0"810,10-8-180,7 6 0,-7-14-1,10 14-89,0-21 0,0 11 90,0-22-90,10-1-270,3-2-180,9-38 181,-10 32-91,-2-55 270,-10 55-495,-3-10 0,-4 0 315,-5 8 0,-17-9 1,-4 2 89,1 9 225,-18-1 0,-2 5-225,20 15 809,-40-7-629,58 39 90,-6 1 0,20 17-180,10 2 90,12 39-180,13-24 225,1 28 0,2 3-135,14-11 90,-10 11 0,0-1-90,5-22 45,-5 3 0,0-2 45,10-15-135,-3-2 0,-4-5 135,-15-20-270,10-10 180,-40-10 90,-10-24-90,-3 5 0,-29-61 0,5 42 0,15-5 0,0 1-540,-11 10-90,1-48 720,17 55 0,-14-22 0,26 47 0,13 26 0,5 5 360,37 38-360,-15-27 90,-2 9 89,24 0-179,-49-17 90,49 25-90,-44-30 90,18 7-180,-21-8 90,8-8 0,-18-2-90,8-32-90,-10 10 180,-10-50-270,8 30-360,-8-49 450,0 42-269,-2-34 359,-1 44 180,-7-18-90,18 37 629,-8 4-539,10 18 90,20 31-90,-5-17-90,37 41 90,-25-42-360,25 27 180,-27-39-450,7 5 450,-20-24 0,-2-9-180,-10-3-270,-10-37 360,8 24-135,-12-16 1,-2 0 44,1 3 0,-7-28 90,2 46 270,8 2-90,-1 17 90,3 24 0,20-1 89,13 51-269,1-40 180,18 48-180,-17-49-360,17 25 1,-27-37-91,15 11 630,-28-21-360,8-2 540,-10-25-270,-10-13 0,8 1 0,-28-28-90,15 32-360,-17-42 360,20 44 0,2-18 0,10 37 450,10-4-450,2 24 269,10 10 91,11 33-270,1-2-90,1 12 270,-3-18-270,-10-16 90,-9-9-90,-3-10-270,-10-32 360,-10 11-270,-3-28-90,1 13-179,-8-23 269,18 20-270,-18-34 360,17 41 0,-7-17-90,10 32 720,10 1-540,3 16 719,9 17-539,0-3 180,10 18-270,-7-28 180,17 12-180,-27-22 0,15 6-90,-28-16 0,8-18-90,-10 4-270,0-34 450,0 24-450,-10-34 360,-2 27-90,-10-13 90,9 33 270,-6 3-270,16 16 360,-7 39-270,20-21 90,22 63-270,-5-48 0,35 34-90,-34-46 90,24 11 0,-28-30-180,9-26 90,-21 8 90,-12-56 0,-12 46 360,-11-62-180,1 60 90,-10-52-90,17 57-180,-5-19 180,20 33-989,0 0 269,10 18-180,22 16 361,-14-3 449,41 19 0,-42-30 0,25 5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2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90 142 7533,'-22'-45'-540,"0"2"450,-1 15 0,11 11 90,2 9 0,10 8-270,0 0 0,0 8 180,0 2 90,10 16 0,-8 1 0,8 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0.7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44 488 7533,'-24'74'-180,"5"4"90,19-57 180,9 11-360,-6-15 90,16-7 90,-7-3 0,19-14 180,-17-3-180,34-52 90,-41 18-903,31-30 723,-26 25 90,10 13-245,-10-13 425,7 13-90,-17-29 0,8 25 0,-10-9 0,0 16 0,0 14 180,-10-5-180,-21 7 180,-5 7-180,-26 25 180,26-2-90,-4 50 0,28-30 867,-7 16-1047,16-9 180,-6-12-270,18 22 180,-6-22 191,44-3-191,-27-18-180,58-37 90,-39 15 45,1-26 0,1-4-45,7 9 45,-7-8 0,-1 1 45,-2 13 90,13-10 90,-30 30 90,1 26 0,-10-3 90,-3 34-270,-9-26 179,10 27-359,-8-28 1,17 13-1,-7-24-90,19-16 0,-16-5-135,18-24 0,1-6 315,-13 5-45,15-15 0,-2 1-45,-20 19 360,15-15-90,-17 37-90,0 25 90,-3 6-180,10 44 0,-4-26 0,16 18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3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191 594 7533,'-25'0'449,"5"0"-179,20 0-360,-10 0 270,8 0 90,-18 0-90,18 0-630,-8 16 360,10 3-180,20 48 91,4-24 89,21 24 0,-20-47 719,14-4-359,-34-16 90,15-32-180,-20 1 360,-20-62-451,5 33-105,-10 10 1,-2 0-75,0-23 90,-5 28 0,2 2-450,13-22-270,-42-10 451,51 51-181,-12 9 360,33 34 90,29 56 180,15 2-270,-8 5-668,13-15 937,-27-40-2803,9 7 2804,-9-15-180,-3-1 180,-10-11 0,-9-7-91,-3 0 654,-10 0-653,10-7 3302,-8-27-3302,8 11-180,-20-66 90,8 52-90,-8-12 0,0 0 90,7 8 0,-16-18-3752,-4 0 3752,8 18-1126,-14-26 1126,26 37 90,-17 5 0,18 25 90,-8 57-90,20-12 45,0 23 0,2 4-135,13 2-90,1 16 0,0 1-90,1-12 90,-1 4 0,0-3-90,-1-25-809,17 35 539,-17-61 1169,7-3 1,-10-18 0,1-8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4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0 7173,'0'20'-180,"-10"-4"360,8-8-180,-8-6 90,10 14 90,0-6-180,0 7 180,0 17-90,0-13 179,20 67-179,-15-32-1741,24 24 0,1 4 1741,-20 3-90,13-25 0,8 9 0,-6-8 90,-5 23 45,11-2 0,0-3-135,-16-10 180,-4-5 0,-3-1-90,-8-10-1090,0 17 1,0 1 1089,0-6-596,3-2 1,1 13-1,-1-9 461,-2-17 0,1-2 246,7 51 1,2-3-382,1-12 90,4 1 0,0-2 90,-1-4-176,-4-17 0,0 11 1,-3-12 175,-6 8 45,8 0 0,0-3-45,-7-10 680,6-9 1,1 2-681,-7 17 0,7 19 0,4-21 0,1-1 0,3 14-30,1-17 0,5 9 0,-5-8 30,-2 23-30,-1-23 0,4 9 1,-7-10 1366,-8 16-1382,5-16 0,0 0 1992,0 14-2082,-4-12 0,1 2 45,-1-16 0,0 2 90,5 44 0,-2-3 90,-7-17 0,8 14 0,0-1 1747,-8-20-1747,2 20 0,2 0 189,4-20-504,-5 7 1,3-5 44,14-26-1439,0 20 1619,0-63 0,1-20 0,-1-19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4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0 7533,'-12'10'270,"-8"14"-91,17-12-269,-7 21 90,20-13 180,3 13-180,19 18-90,3-8 0,4 3 0,-2 1 1,0 0 30,2-2 0,2-2-301,3-3 1,-7-5 179,-17-4 180,30 11 0,-38-25 0,10 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5.9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1060 7533,'-13'-10'-540,"3"3"540,10-1 0,10 6 180,3-14 0,9 14-90,0-13 0,30 5-90,-12-8 180,44-7-180,-44 5-3213,31-21 3034,-53 19-181,21-27 270,-36 35-90,7-17 180,-40 13 270,-7 6-270,-10-4 270,15 32-90,22 4 179,10 39-359,10-18 45,13 13 0,6-2 45,3-13-90,9 4 0,0-5 0,-14-19-180,25-1 180,-27-10 180,-3-16 0,-12-10-180,-10-9 90,-10-32-270,-3 18 90,-9-49-270,10 47-179,2-40 449,10 52 3482,10-11-3482,2 33 270,20 32-90,-17 1 629,15 42-539,-28-27 360,18 13-270,-17-25-90,7-1-90,-10-17-270,0 7 270,0-14-270,10 6-450,2-24-359,10-3 809,-9-9-360,6-5 450,-6 13-90,9-13 270,-10 13 180,-2-13-270,-10 13 270,10 2-180,-7 10 90,16 8-90,-16 0 179,7 0 271,0 0-450,2 8 0,10-6 270,11 14-270,-19-14-720,16-2 360,-17-2-179,9-29 359,-10 17 90,-2-27 0,-10 21 90,0-5 179,0 15-179,-10 2 0,8 8-449,-8 0 448,20 8-538,2-6 449,0 6-90,8-8-90,-17 0 270,7-24-180,-10 10 630,0-50-361,0 38 181,-10-63-270,-3 62-90,1-30 90,-8 48-90,18 1 180,12 47-180,4-6-45,20 37 0,4 8 45,4 10-1055,-12-28 1,4 9-1,-4-8 1100,-4-11 0,-2-2-225,14 29 0,-2-3 180,1-3 900,-14 4-900,-26-65 899,-49-36-899,32-5 90,-23-13 0,-3-3-180,14-5 210,-5 2 0,-9-10 0,5 7-210,-16-28-761,20 13 1,-4-13-1,5 10 761,10 22 0,3 0-210,3-20 0,1-9 1,3 11 2201,-6-12-2082,20 18 0,14 9 91,43 32 178,6 5-268,6 15 89,25 31 90,-57-8 45,8 13 0,-5 3 45,-23-6-1,-5 40 1,-12-49-269,-18 24 179,7-36 0,1 12 0,-8-14 0,8 8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6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124 330 7533,'0'-19'-1619,"-9"3"2428,-4 8-179,-9 6-270,0-6 89,9 8-89,3 0 0,0 8-90,-2 17 90,0 36-360,12-10-90,13 3 0,6-2 90,8-7-180,13 6 0,2-3 90,-10-15-45,13-6 0,2-5 135,-8-12-90,16-49 0,-23 11 180,-23-26 0,-6-6 90,7 6-45,-26-30 0,-8-3-45,5 14-1466,-11-7 1,-2 5 1285,7 32-215,-7-30 305,19 59 180,-6 22 0,16 16-135,2 29 0,2 7 45,2 8-1115,21 10 0,1 0 1025,-15-5-855,28-1 1,3-5 764,-21-20-1020,28-2 0,6-9 1110,-20-24 0,48-4 0,-47-18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7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245 575 7533,'-47'-9'0,"5"-7"270,20 6-1,-10-7-179,17-1-270,-15 8 1,28-6 179,-18 14 809,7-6-719,1 16 180,2 18-180,10-4 90,10 58-270,2-42 270,11 36-180,-11-47-270,28 7 270,-33-23 0,33 5 0,-38-16 0,8 0-90,0-16-90,-8-3-270,18-32 360,-17 20-270,7-34 271,-10 42 448,0-27-449,0 39 630,0-5-540,0 16 720,9 7-630,4 3 269,9 8-628,0 0 89,1-9 90,-11-1 0,8-8-90,-18 0 180,8-8 0,0-9 180,-7-27-180,7 5 0,-10-4-270,-10-14 270,7 32-360,-27-40 360,25 44 180,-24-5-180,26 18 540,3 24-540,13-5 180,29 39-360,-15-19-3572,25 44 3662,-27-42-90,7 32 180,-20-28 90,-2 0 0,-10-3 90,0-25-90,0 0 0,-10-33-180,-2 10 3482,0-19-3302,-8 7-90,17 7-90,-17-15 90,18-9-90,-8 4 90,10-43-180,-10 38-180,8-54 720,-8 54 180,20-30-360,-8 45 359,18-5-269,-8 24 180,21 18-360,1 4-270,11 29 90,-1-11-180,11 44 0,-8-15 135,-24-8 0,-2 0 135,12 8-90,-21 32 90,-2-50 0,-10 41 0,0-33 0,0 20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9.0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18 7533,'-13'-8'-900,"4"6"900,-1-6 90,7 8 360,-7 0-180,10 0 0,0 8-180,0 2 359,20 31-539,-15-17 180,26 23 0,7 2-90,-5-10-90,8 8 0,2-3-90,-6-15 360,15 12-180,-27-29 180,7 3-90,-20-22 0,-2-35-90,-20 17 90,-2-48 0,-11 34-90,1-30 0,10 30 0,2-2 90,10 31 0,0 18 0,0 12 0,20 54-180,-5-29 0,6 19 0,0 2-90,-6-10 45,2 11 0,-5-2 135,-19-12 0,14 22-90,-27-40 540,-22 0-270,-7-7-180,-8-11-450,-5-33 450,45-5 0,-23-22 0,28 8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9.3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0 257 7623,'10'-10'180,"2"-13"-180,11 11 89,-1-13 1,-10 7-90,8 0 0,-7-7 180,9-3-270,0 1 0,-9-7 180,-4 15 270,-28 1-360,4 18 270,-17 33-90,19-1 0,-7 50-90,18-38-450,2 37 0,32-25-449,-5-9 179,45 2 360,-32-37 201,24 3 1,-19-22-1,-1-3 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1:59.6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90 19 7533,'-13'-8'-720,"-6"6"900,16-6 90,-17 8-180,18 0 180,-18 0-1,18 0-179,-8 8 90,10 10-90,0 1 90,10 15-90,-8-15 270,28 30-360,-15-25 180,37 40-90,-25-40-360,35 33 90,-35-35-180,15 19 360,-30-29-360,-21 19 181,-6-27 179,-57 20 0,30-22 0,-32 5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0.7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0 142 8162,'0'-20'-180,"10"5"180,3 15-179,9 0 89,20 7 180,-15 3-90,5 15 179,-22 11 361,0 48-450,-7-37 450,-3 49-360,-3-72-90,-7 9 0,10-17-360,0-14 0,0 6 360,0-16-1080,0-41 810,10 13-225,5-12 1,2-2 224,1 7-90,11 1 0,1 2 450,-13 9-180,35-11 630,-27 32 179,7 34-539,-19 0 810,-3 66-810,-10-45-181,0 38 91,0-61-629,9 8 449,4-28-1080,19-10 900,-7-4-1169,27-44 1079,-25 22-449,25-24 719,-27 22 0,7 9 0,-20 9 1079,-2 34-449,-10-2 1079,0 43-1349,10-34-1,12 10-449,3-17 720,47-22-450,-40 4-720,15-19 1,-2-7 359,-16-5 0,33-34-90,-57 6 270,-17 12-270,-15 6 135,-21 31 0,-6 8-405,-3 4 540,-6 10 0,0 4 0,1-1 0,-12 21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2.9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86 5914,'0'-19'539,"0"3"-449,0 16-90,10 8 0,-8 2 90,18-1-180,1 6 90,3-5 0,26 7 0,-14 0 0,26-8-90,-26-2 90,24-7 0,-34 0 0,15 0 0,-29 0 0,-3 0 180,-9 16-180,0 3 90,-9 7 0,-13 14-90,8-19 0,-15 12 0,27-17 90,-8-6-90,10-3-90,0-29 90,0 8-90,0-40 90,0 23 0,0-33 0,0 34 180,0-25-90,0 34 90,0-11-90,10 22-90,11 2 0,-6 8-360,52 8 360,-55 2-90,74 14 90,-67-5 0,41 13 0,-36-20 90,-3 26-180,-11-17 180,-20 28-90,-11-13-360,-13 20 360,1-25 0,-8 31 0,27-38 0,-5 15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1.1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90 8792,'32'-20'720,"2"-4"-541,21 14-5659,12 1 5840,12-7-180,20 14-629,-10-2 0,3 1 449,-29 2 0,5 2-155,3 1 0,12 3 0,0 0 1,-11-2 64,0-1 0,-3 0 37,6 5 0,7 2 1,-8-2-533,-6-2 0,-5 0-45,-8 4 1,-4 0 269,29 1 360,-41-2 0,-39-8 0,0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1.6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54 8972,'33'0'1349,"11"0"-1079,13 0-671,20-8 581,-6 7 0,6 0-908,-10-3 0,3 0 728,5 1 0,8 0 0,-6 1 45,-5 1 0,2 0 134,16-1 1,10-1 0,-10 1-945,-20 1 1,-2 2 284,3-1 0,5 0 1,-12 0 479,5 0 0,-17-9 0,-30-1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2.2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8252,'10'9'1529,"62"-1"-1439,-5-8-2830,-10 1 0,4-2 2920,38-7-45,-45 8 0,4-2-719,27-5 0,3-1 629,-12 7 0,4 0-791,12-1 0,9-1 0,-9 1 746,-16 1 0,-4 2 0,31 1 0,-8 3 0,-18 5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2.6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6903,'58'-5'839,"0"0"1,1 0 0,-1 2-660,31 3-2512,-11 0 0,5 0 2287,-16 0 0,2 0 135,23 0 0,-1 0-495,-27 0 0,-4 0 862,-5 0 0,1 0-457,25-1 0,-3 2 0,6 7 0,-22-3 0,0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3.5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1 7533,'-35'10'0,"3"-2"-450,10 0 180,9-6-719,33 13 989,-3-13 0,35 6 0,-17-8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3.8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0 8252,'-13'10'-1079,"3"-2"809,10-8-90,0 0 0,10 0 271,3 0 89,19 0 0,-17-8 0,5-2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4.1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125 1 7533,'-25'0'0,"-15"0"-450,16 8 360,-1-6-270,15 6 90,22-8 270,21 0 0,-9 8 0,8 2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4.4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90 89 7533,'0'-10'809,"-10"2"-269,-2 8-180,-11-8-630,11 6 270,-8-5-450,18-9 180,-8 12 180,10-12 90,20 8 0,-6 6 0,19-5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4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88 7533,'-34'18'-180,"-8"-1"0,17-7 90,3 6 90,12-15 0,10 7 180,0-16 0,0-2-90,10-7-450,22-16 360,5 11 0,7-19 0,-11 14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5.0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0 5824,'-24'0'0,"4"0"0,20 0 0,0 0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4.9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22 281 6903,'-12'-19'-540,"2"4"360,10 8 1,0 5 89,0-6 180,0 8 0,0 0-1,0 8-89,0 9 180,0 2 180,20 21-360,-16-19 90,15 26-90,-19-26 0,10 19 0,-8-21 0,8 13 0,-10-13-90,0 6 90,0-16 0,0-1 0,0-23 0,10-12 0,-8-9-180,17 2 180,-7-14 0,0 18 0,17-49 0,-25 44 0,35-35-90,-35 49 180,16-4-90,-20 17 180,9 31-180,-6-1 180,6 50-180,-9-30 90,0 22-90,0-37 90,10 5-90,11 17 0,-6-17-90,23 16 90,-24-39 0,27-1-90,-17-16 0,16-16-90,-6-21 90,-10 8 90,-5-3 90,-9 16-90,-8 12 270,8-11-270,-10 21 0,-20 2 90,16 2-90,-16 13 90,20 10 0,0 18-90,0-4-90,20 8 90,-6-35-180,36 10 180,-14-28 0,7 12-90,-12-21-90,-9-2 90,-1-2 90,-9 2 0,7 2-270,-16 5 270,16-7-90,-17-7 90,8 12 270,-10-11-270,0 21 180,9-5 0,-6 14-90,16 18 0,-7 4 0,9 20-270,-9-21 270,17 5-180,-15-24 0,17-1 90,-19-8-180,17 0 180,-24-8-90,24-1 90,-27-1-90,8-5 90,-10 13 180,0-5-270,9 7 450,3 7-360,0-5 180,7 21-180,-7-19-90,10 11 0,-10-15 180,26 0-180,-31-8 0,41-9 90,-43-2-90,33-20 90,-33 25 90,23-17 0,-25 29 90,6 2-90,-9 2-90,10 21 0,-8-19 90,18 19-270,-9-21 0,30 5 180,-24-7-450,31-7 270,-34-3 1,17-7 179,-19 0-270,7 0 360,-16 7 359,6 3-269,-9 7 90,0 0-270,0 7-90,0 3 180,0-1-360,10 7 180,-8-14 0,17 5 90,-7-7-90,0 0 90,7-7-269,-7-10 269,10-2-180,9-59 180,-17 32 0,2-9 0,-3-2 0,-11 8 180,8-23-90,-10 51 269,-19-9-179,14 35 0,-14 5-90,19 17 0,0 22 0,0-19-90,0 48 0,0-44-180,0 54 180,9-56-180,3 30 180,0-41 90,17 11 90,-24-22-180,24-3 0,-27-7-180,36 0 180,-31 0-180,32 0 180,-37 8 0,8 9 0,-10 2 0,-10 21 0,8-19 90,-27 11 0,15-15 180,-27 0-270,27-8 90,-15 7-180,27-14 180,2 5-270,11-14 180,40-3-180,-3-15 180,7 6 0,-15-5 0,1-9 0,-24 20-90,30-32 90,-42 31 90,14-33-90,-19 34 0,-9-25 0,6 34 270,-16-19-270,17 21 180,-17 2-90,7 10 0,0 15-270,21 9 180,-4-5 90,24 2-360,2-5 90,5-15-90,45 4 270,-31-23-270,41-16 180,-52 2 180,11-25-90,-29 26 360,-9-11-270,-2 23 360,-20 16-360,8 12 180,-8 30-630,10-18 0,19 16 360,-4-28 0,25 6 0,-6-8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5.3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71 5824,'10'-19'90,"-8"3"-180,18 9 90,-8 5 0,1-14 0,-3 6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 7533,'23'-16'0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6.0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54 7533,'-12'-18'0,"-8"9"0,18-7-990,-8 14 451,10-7 359,0 9 360,10 0-180,-8 0-90,28 0 90,14 0 0,6 0 0,14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6.3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0 7533,'-24'0'-810,"4"0"630,20 0 0,0 0 0,10 8 0,2 2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6.5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72 7173,'-12'-11'719,"2"3"-1078,10 1 179,10 5 90,2-6 90,1 0 0,7-2 0,-8-8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6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19 8702,'-13'0'630,"3"0"-630,10 0 0,0-8 0,0-2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7.2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18 7533,'-12'-10'-720,"2"2"270,0 8 181,7 0 448,-16 8 91,16 2 270,-7 8-270,10-8 0,20-2-720,5-1 450,49-5 0,-32-2 0,20-9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7.5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45 159 7533,'-25'-8'1529,"5"7"-2159,20-15 90,0 6 91,0-8 179,0 0 90,0 9 90,0-7-630,40-2 720,-20 7 0,42-13 0,-28 15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7.7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89 7533,'-12'0'-720,"2"0"180,0 0 1170,7-16-540,-7 12 90,10-20-450,0 23 270,0-15 0,20 6 0,5 0 0,20 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07.9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88 9332,'45'-45'0,"0"2"0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5.4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52 7533,'-21'-19'-450,"9"3"180,2 16 180,10-7 0,-9 5 180,6-5-90,-6 7 0,9 0 90,0 7-90,0-5 180,0 36 90,0-15-180,9 56-90,-6-29-45,5 12 0,3 3-135,1 7 90,-1 7 0,-1 1-90,2-8-180,-1-3 1,-3-3 359,-5-23 0,6 20 0,-9-46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2.2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268 53 6633,'0'-17'540,"0"7"-270,0 2 0,0 8-180,0-8 179,0 6-179,0-5 90,0 7 0,0 0 0,-10 0-270,8 0 0,-18 0 180,18 0-180,-28 0 90,15 0 90,-27 7 0,17 3 0,-17 8-90,7 15-90,11-11-90,4 11 270,20 0-90,10-11-360,42 27 270,-10-27 90,5 3 0,0-1 0,-7-11 0,31 43 90,-53-41-90,11 34 0,-39-37 270,-22 20 0,-15-29-180,-10 21-180,-17-30 180,15-3-90,12-12-1169,17-12 449,30 21 720,20-19 0,-5 27 0,17-12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2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 7803,'-12'17'179,"2"1"-179,10 7 90,0-5-90,0 14 0,10-7 90,-8 0 0,18 14-180,-18-19 0,18 35 180,-8-41-180,11 15 90,-11-31-90,8-31 90,-18 15-90,18-41 90,-17 35-179,7-42 269,-10 31-90,0-19 89,0 35-89,0 8 0,0 9 270,0 9-270,0 16 180,0 28-360,10-4 0,12 26 1,3-36-631,27 5 540,-35-27 270,42-9 0,-41-24 0,24-4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3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37 7263,'0'-20'270,"0"4"0,0 16-91,0 16-89,0-5 0,10 15-90,-8-8 90,18-1 0,-17 9 0,6-7-90,1 15 90,-7-7 0,7 8-180,-10-15 180,0 4-360,0-22 0,0-2-179,0-25 449,0 2-360,0-25 270,0 26 0,0-11 90,10 15-90,-8 0 0,18-7 90,-18 13 360,18-3-90,-17 15 449,16 15-539,-16 5 360,7 23-360,-10-14-90,0 13-450,0-23 270,0-1-90,0-2-989,0-15 719,0 7 450,0-8 0,10-8 0,2-1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4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46 7533,'-12'0'-270,"-8"0"180,17 0 180,-7 0-180,10 0 90,0 0 90,0 7 0,0-5 180,0 14-180,0-6 89,10 23-89,-7-11 270,7 19-360,-10-22 270,0 15-180,0-22-90,0 3 90,0-15-540,0 0 180,0-8-89,0-1 179,0-9 90,0-8 90,0 7-180,0-6 180,0 7-270,0-8 360,10 6 90,2-13 0,0 21-180,8-4 360,-17 16-181,7 9-89,-1 8 0,-6 3-180,7 21 180,-10-19-809,0 19 629,0-30-540,0 13 450,0-22-269,0 6 538,0-16-178,0-2 538,0-8 91,0 1-360,0 7 360,0-5-361,0 13 361,10-6-360,-8 16-270,28 2 180,-15-1-360,27 14 360,-27-19-90,24 12 90,-24-16-90,17-16 90,-9 12-90,-11-42-90,-2 30 180,-10-41-90,-10 35 0,-2-11 0,-11 23 270,1 18-270,0 4 270,-10 60 0,17-26-181,-6 19 1,2 1 0,14-9-135,-10 16 0,0-1-314,13-23-1,-8 34-270,10-65-269,10-10 899,-8-8 0,18-8 0,-7-2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4.7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72 7533,'-12'9'-900,"2"6"720,10-13 450,0 14 0,0-6-180,0 8-90,0-1 360,20 9 0,24 18-181,-14-13 181,59 10-270,-66-31 270,68-10-270,-71-10 180,29-31-180,-46 17-270,7-41 180,-20 33-630,-12-26 630,-13 28-450,-10-3 91,1 23-541,-1 2 540,21 8 360,-6 24 0,27-3 0,-7 22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5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18 7443,'-12'0'90,"2"0"0,10 0 0,0 0 0,0 8-90,0 2 89,0 7 1,10 1-90,2 8 0,30 32 90,-14-14-90,24 38 90,-28-51 90,18 26-180,-17-43 450,-3 9-450,-12-30-180,-10-35 270,0 9-1079,0-57 809,0 47-630,0-40 810,0 44 0,0-4 0,0 17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5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0 284 7353,'0'20'-90,"0"-4"270,0-16 0,0 7-90,0-5 0,0 6-1,10-16 1,3 6-269,19-29 268,-7 17-268,17-43-1,-27 33 0,4-40 0,-19 40 180,0-17-90,0 31 90,-19-5 0,4 21 90,-17 11 90,19 13 90,-7 28-180,18-26-90,2 32 90,12-40-180,21 17 180,-9-23-360,28-8 180,-25-2-180,6-8 180,-14 0 0,-16-8 0,7 6 270,0-6-180,-8 8-90,18 0 270,-17 0 270,16 8-450,-16-6 180,7 6-1,-10-8 361,0 0-540,0-8 90,0-33 0,0 15-360,0-62 360,0 61-1079,0-54 809,0 57-540,10-17 181,2 31 539,10 2 0,1 8 0,-1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5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179 53 7263,'-12'-10'-270,"2"2"90,10 8 180,0 0 90,-10 0-90,7-7 180,-7 5-180,10-6 90,0 8 270,0 0-270,0-8 90,-10 6-91,8-6 1,-8 8 90,10 0-90,-10 0 0,8 0 0,-8 0-180,0 0-90,-12 8 270,7 2-90,-5 0 0,10 21 0,8-10 90,-8 38-90,10-27 0,10 17 90,2-29-1439,30 13 989,-15-21 360,25 4 0,-27-24 0,7-2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6.3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179 1 6633,'-25'0'-270,"-4"0"450,26 0 0,-17 0-180,18 0 0,-8 0-180,10 0 270,0 0 90,-10 0 90,8 0-180,-18 8 180,17 2 629,-26 23-719,24-11 0,-15 19 90,20-21-450,0 13 270,0-21-450,0 11 360,10-21-450,2 6 270,10-8-89,1-8 179,-11 6 90,-2-14-90,0 14 180,-8-6-180,8 8 0,0 0 180,3-7-90,-1 5 90,8-6-90,-18 8 180,18-8 179,-8-2-359,1 0 270,7-5-180,-18 13 0,18-5-90,-18 7 90,8 0-270,-10 0-180,0 0 180,0 7 1,0-5-451,0 13 360,10-12-180,3 13 181,9-15 269,0 15 0,0-14 0,1 5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6.6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0 7533,'-24'0'-450,"-6"0"270,27 0 180,-7 0 630,10 0-540,0 8 0,0-6-90,0 14 90,10-6 359,13 15-359,-9-5 180,16 21-180,-17-27 90,19 33-90,-17-41-270,14 33 180,-26-27-180,17 21-90,-18-21 0,-2 19-269,-2-27-721,-18 20 1260,17-22 0,-26 5 0,4-7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5.7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0 256 7533,'0'-36'-900,"0"4"720,10 22 0,2 2 180,19 1 180,-7 5-90,7-5-90,0 7 270,31-7-270,-12 5 0,41-6 0,-52 0 0,30-9 0,-52 5 0,21-18 0,-36 19 0,-2-21 180,-12 20-180,-28-3 360,-15 15-180,16 8 0,-8 1 89,16 23-269,14-11 180,-21 42-180,35-38 90,-6 30-719,28-21 539,-5 2-900,65 5 990,-36-14 0,38-10 0,-38-10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6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1 7173,'-34'0'540,"11"0"-271,13 0 361,10 8-270,0 1-180,10 9 0,3 7-180,9 3 180,30 54-180,-32-27-90,16 10 0,-3 2-180,-25-4-180,15-5 0,3-1 91,-11-5 359,7 30 0,-12-58 0,-10 7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6.9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7533,'22'18'0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8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96 7533,'-10'28'-270,"7"-2"270,-7-9 90,10 17-90,0-13 0,0 20 180,0-13-90,10 7 269,3 32-359,-1-24 90,-2 16 180,0-10 90,-8-25-270,8 9 0,-10-41 0,0-12-90,-10-46 90,8 14-90,-8-40-3482,10 19 3122,0 9 90,30-19-359,-3 27 269,18 8-810,36 9 811,-7 53 45,8-10 314,-20 22 0,-30-1 0,-7 2 3236,-3 9-3146,-12-16 360,-10 3-180,0-21 449,-10 6-449,-2-8 739,-10-16-919,9 12 0,-26-20 0,31 23-90,-61-7 90,59 8 90,-49 16-90,44-5 90,-17 39 0,19-27 90,3 50-360,30-48 90,15 32 0,2-46-180,25 5 0,-35-16-180,35-23 360,-45 9-450,33-50 360,-45 38-3571,14-46 3571,-19 48-556,0-33 556,0 43 359,0-10 1,0 24 90,0 32 0,0-9 269,0 60-539,0-48 0,10 38 90,3-52-180,19 13-90,-7-24-180,17-10 270,-17-10 2757,-3-16-3386,8-10 179,-16-8 360,9 6-540,-13-10 540,-10 26-90,0-11 360,0 23 742,0 2-1012,0 8 1079,0 39-539,0-21 360,0 55-720,9-42-90,4 20-180,9-32 0,0-4-90,11-22-899,1-11 899,-9-9 270,-5-16 0,-10 5 0,2-5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8.2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90 19 7533,'-35'0'0,"13"-8"90,12 6 90,10-6 269,0 8-809,-10 0 181,7 0 179,-7 0-630,10 0 540,10 0-270,-7 8 360,17 2 0,-18 0 0,18 13 0,-8-3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8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7803,'0'19'539,"0"4"-359,0-13-90,0 8 0,0 0 90,0 0 0,0-1-90,0 1-90,0 23 90,0-25-180,0 23 0,0-37-360,0 5 270,0-14-719,0-27 719,0 11 0,0-26 0,10 29 90,-8-13-90,8 13-360,0-13 181,2 13 449,11 3-180,-11 9 899,8 47 91,-8-21 179,11 70-1259,-1-53 0,-10 32-90,-2-39 270,20 5 0,-13-29 0,25 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28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334 1 7533,'-22'9'0,"0"7"0,-1-6 270,11-1-181,2 7 1,10-6 180,0 8 0,0 0-180,0-1-90,0 9 0,20-7-450,5 15 360,-1-23-179,26 5 179,-33-16-270,35-7 90,-27-3-90,-3-24 270,-12 4 0,-10-29 450,0 28-90,0-2-90,0 25 809,-10 16-809,-2 2 720,-10 54-631,-1-18 91,-2 28 0,-2 7-180,-12 5-867,2-3 0,0 1 642,14-36 0,-1-1-1769,-18 22 1,-1-3 1363,1-3 450,-20 1 0,50-64 0,2-9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31.6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335 328 6633,'10'-19'-809,"-7"-5"899,6 22-90,-9-22 269,0 20-269,0-19 90,0 13-90,0-8 270,-19-15 0,14 11-90,-35-26-90,15 10-180,-9 9 90,1-3 0,1 30 90,8 2 90,-28 34-90,34-3 45,-8 13 0,3 2-135,18-1 224,-6 15 1,2 2-135,9-7-135,9 15 0,2 0 135,-6-14-270,13 3 1,3-3 179,-6-24-810,17 18 810,-19-40 0,-3-2 0,-10-8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32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45 176 7533,'-25'0'-630,"5"0"270,20 0 180,0 0 360,10 0 0,3-8-180,19-1-180,3-1-90,29-6 270,-15 14-179,26-14-1,-38 14 90,25-13 90,-45 5 0,23-16 0,-38 15 0,-2-13 0,-2 14 539,-28 1-359,5 1 720,-19 23-810,19-3 449,-5 14-359,28-8 0,-8-1 360,0 16-630,7-19 180,-6 25-90,9-35-90,0 12 270,9-16-360,-6 0 180,7 0-90,0 0-360,12-16 180,-7 12-449,25-35 539,-26 25 0,9-11-180,-4 9 810,-6 14-540,-1 2 810,18 34-630,-15-11-630,47 50 0,-33-55 489,33 29 0,-27-45 0,9 5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32.3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90 0 7533,'-35'0'0,"3"0"-450,20 0 180,2 0 90,10 0 270,0 0-180,0 8 540,0 2-270,10 8 0,2 7-180,1-5 270,6 13-91,-6-6-89,9 25 0,-10-5 180,18 29-270,-15-27 0,7 18-90,-12-38 90,-10 5 0,10-16 0,2-1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32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179 1 7083,'-25'0'450,"5"0"-180,20 0-270,-10 0 269,-2 0-179,-10 0 0,9 0-90,-6 0 90,16 0 270,-17 23-270,8-17 0,-1 41-90,4-33 0,28 43 90,-14-33-810,45 41 720,-33-42-539,15 27 629,-22-31-270,-10 7 449,-10-17-179,-2-1 0,0-8 0,-8-15-90,7 3-3482,1-21 3213,12 21 269,3-12-90,26 14 0,-14-8 90,17-7 0,-9 5 0,9-21 0,-17 27 269,4-25-269,-19 28 90,0-7-90,-9 10 0,-4 16 270,-9 1 180,0 25-180,9-13-180,3 28-180,20-27-360,22 19 180,-4-29 270,21-2 0,3-4 0,-5-6 0,47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6.3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0 141 7173,'22'-43'-270,"-9"22"270,-3-10 0,-10 21 630,0 0-271,9-5-89,-6 13 90,7-7 0,-10 9 90,0 0 179,0 47-449,0-12-90,0 65-90,0-42-90,9 25 0,1 4 0,-5-4-1637,10 5 1,0-5 1547,-13-24-91,8 7-825,0-31 825,-8-15-989,8-13 1169,-10-16 90,20-25 0,4 5 0,20-13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6.0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51 7533,'-21'-17'-360,"9"7"180,-7-5 180,16 13-270,-16-5 270,17 7 0,-17 0 360,16 15-180,-16-4 360,7 29-540,0-12 449,3 22-629,18-14 270,3 13-270,19-28-89,12 9 179,-7-28-180,24-17 90,-24 2 0,7-34 180,-22 25-90,-1-33 90,-18 40-90,7-23 90,-9 29-90,0-1 270,-19 3-90,15 7 809,-16 30-809,20-15-899,20 48 719,-6-40 90,36 24 0,-14-28 0,17 5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33.2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0 6453,'-12'18'900,"2"0"-720,20 8-90,-8 1 0,18 8 0,-18 0 89,18 0-89,-8 1 0,1-1-90,-3 16-90,0-19-3661,2 24 3481,0-34 205,-2 11 0,-10-15 0,0-1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33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 7533,'-25'0'539,"5"0"-269,20 0 0,0 0-90,10 0-630,13 0 270,1 0 180,9 0 0,-1 0-809,12 0 629,3 0-720,18 0 900,-18 0 0,-3 0 0,-11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34.6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89 212 7533,'-10'28'359,"-2"13"-179,0-19-90,2 11 90,10-15 0,0-8 90,0 13 0,0-19-450,0 20 360,0-22-270,-10 5 180,7-7-450,-16-15 180,16 11 90,-7-27-90,10-20 0,0 15 0,0-28 180,0 44-89,10-13 89,-7 5-90,16-7 0,-16 8-90,37-7 90,-23 22 180,15-12-90,-12 22 180,-8-6-180,1 8 449,6 8-359,-16-6 0,7 6 0,-10 0-90,0-6 90,0 6-180,0-8 0,0 0-90,10 8 180,-8-6 0,8 6-90,-10-8 270,0 0-180,0 8 0,0-6 0,0 5 0,0-7 90,0 0-90,0 8 180,0-6-180,0 6 180,0 0-90,0 1 0,0 10-90,0-2 0,0 9-90,0-15 0,0 21 90,0-28 0,0 27-90,0-27 0,0 19 90,0-21-90,0 14 180,0-6-90,0 8 0,0-9 0,0-1 180,0 0-180,10-6 0,-8 6 180,8 0-180,-10-6-90,0 5 180,0-7-810,0 0 900,10 0-270,-7 0 180,7 0 90,-10 0-270,0 0 90,10-7 180,-8 5-90,18-14 180,-18 6-180,8-7 90,-10-17-180,10 13 180,2-29-180,1 21 0,7-7 90,-18 12-180,8 5 180,0 10 0,-8-15-90,8 20 90,-10-19-90,0 21-90,0-6 90,0 8-180,0 0 180,0 8-90,0 2 90,0 7 90,0 1-90,0 7 0,0-5 90,0 45-90,0-38 180,0 46-91,0-51 91,0 19-180,0-21 90,10 13-90,3-21 90,19 4-90,-7-16 90,17-16-90,-18 4-270,28-37 270,-34 25-180,41-49 180,-51 48-89,21-32 268,-29 38-269,0-23 180,0 28-90,-10-17 90,-2 29 90,-10 10 0,9 4 270,-16 37-180,24-18 269,-25 44-359,27-42-989,3 40 719,13-50 90,49 11 0,-20-27 0,32-7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0.2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37 6094,'0'-20'629,"0"4"-359,0 16 0,-10 0-90,8 0 0,-8 0-90,10 8 89,0 2 91,0 23-180,0-11 90,0 18-3392,0 27 3302,0-22 90,0 10 0,0 5-90,0 24-90,10-7 90,-8-13-90,8-54 0,-10-10-180,0-10-360,0-54 360,10 26-90,1-11 1,0 0 179,4 8-360,15-18 180,-28 39 90,28-3 630,-25 21-270,25 18 0,-28 5 719,18 46-629,-8-26-454,21 33 94,-9-42-33,28 9 123,-34-31 0,51-10 0,-59-10-630,59-39 450,-61 15-989,21-40 899,-29 43 360,0-10-270,-10 15 180,-12 7 270,-3 1 3017,3 18-3287,12 9 450,10 33-810,10-19 91,12 42-541,13-42 988,-10 26 1,24-28-1,-12 4 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0.3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90 1 7533,'-35'0'0,"13"0"-810,12 0 270,0 0 181,7 0 359,-7 0 0,10 0 0,0 0 0,10 0 0,-7 8 0,26 1 0,-4 9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1.0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268 125 7533,'-35'0'-720,"-27"0"720,42 0 0,-29 0 360,37 0-90,-11 0-90,1 7-90,10 3-180,2 8 90,0 7 90,7-5 0,3 45-180,3-38 0,36 54 180,-21-58-270,34 50 180,-28-48-360,-1 55 270,-13-53 0,-10 29 270,-30-12 0,13-14-180,-25 4 180,19-26-180,1-8 90,10 0-90,-8-8 90,17-2 0,-7-7-90,10-1 89,0-7 1,0-10 0,0-3-359,0 3 89,10 1 0,-7 15-180,7-15-270,9-17 360,-4 18-89,18-32 359,-21 36 0,28-30 0,-33 27 0,33-32 0,-38 40 0,8-25 0,-10 29 629,0-13-269,-10 13 180,8 3-270,-8 9-1,10 16-179,0 1 180,10 33-180,-8-11 180,18 36-450,-8-28 450,10 43-180,-9-46 0,-3 29 0,-10-45-90,0 5-90,0-16-540,0-1 630,0-23-539,0 3 359,0-21-90,0 13 90,0-14 0,0 15 90,0-7-90,10 9 1080,2 7-361,0 2 181,18 32-990,-25-10-719,45 50 539,-33-38 450,15 23 0,-2-24 0,-5 2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1.6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1 7533,'-12'17'-270,"-8"-7"270,17 6 90,-7 2 270,10 1-270,-9 14 179,6 10 91,-7 5 90,10 44-270,0-31-90,4-10 0,2-2-180,6-8 90,11 16-180,-11-45-540,18 4 630,-15-24-809,17-33 719,-10 15-540,0-54 451,-9 54-1,7-39 270,-18 51 270,8-10 359,-10 24 91,10 24-181,-8-10 631,28 51-900,-15-31-90,27 16-91,-17-24 91,17-8 0,-17-8-180,7-18 180,-10-28-450,-10-11 180,-2 2-539,-10-12 539,-10 25-900,-22-19 810,-5 32-629,-17 3 179,-1 16 1,18 31 539,-5-15 90,39 65 0,6-46 0,19 24 0,1-33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2.0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89 230 7533,'-34'-8'270,"11"6"-1,13-6-89,1 8-270,6 0 180,-7 0 90,10 0-90,0 0 180,10 16-180,-7 4 270,26 31-270,-14-20-90,27 26 90,-17-35 90,-3 11-360,8-15 270,-25-8-180,25-2 90,-28-8-450,18-24 360,-18 10-360,18-51 90,-17 39-89,7-22 449,-10 30-180,9 1 540,-6 7 179,7 10-449,-10 10 180,10 15-90,2-5 0,20 28 0,3-24 269,0 17-359,-3-31 0,-10-2 90,0-31-180,-9 1 90,7-29 0,-18 13-360,8-44 270,-10 37-2158,0-53 2158,0 64 0,10-7 0,2 34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3.6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 7533,'-12'45'-540,"2"-10"630,0-9 0,8-9 450,-8 17-271,10-5 91,0 14 0,0-8-270,0 1 270,0 7-270,0-14 0,19 20-90,-4-35-360,8 18 270,-14-31 0,1-8 0,-7-5-360,27-29 360,-25 19-449,24-27 449,-26 27-270,26-19 450,-24 21 0,35 3 360,-35 9 449,44 24-629,-31-5 0,14 15-90,-12-1-90,2-5 89,-7 13-89,24-13 180,-24 5-3842,18-7 3482,-11 0-89,20-8-91,5-10 360,0-2-1350,-15-29 990,-22 25-179,-10-33 449,0 26-180,0-4 450,0 9 3302,0 8-3213,0 8 181,0 2-270,10 0-90,2 5-180,11-13 180,-1 6-180,-10-8 90,-2 0-90,0-15-270,-7-5 270,-3 0-360,-23-3 360,-11 21-899,-31-6 899,26 8-1260,-33 15 1260,55-3 0,-23 14 0,28-8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3.8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1 7533,'-34'9'-180,"1"23"180,21-18 0,2 27 539,10-21-269,0 21 180,0 12-540,10-4-180,0 16 0,2-1 91,13-11 44,-12 10 0,-4-4 45,1-28-810,0 27 900,-7-44 0,7 9 0,-10-23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6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0 7533,'-34'0'719,"3"0"-539,19 0-450,3 8 180,9 1 270,0 31-540,0-10 181,0 28 179,0-15 0,0 8-225,8 8 0,3 2 315,3 7-225,6 5 0,1-4-135,-7-27-360,24 20 451,-33-51 179,14 5 0,-9-32 0,2-2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4.0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71 7533,'0'-10'899,"-10"-5"-539,8 13-1080,2-14 271,2 6 269,18 0-450,-8 2 270,21 8 360,1 0 0,1 16 0,-3 4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4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23 195 7533,'-10'-20'-810,"7"-3"720,-7 21-90,10-6 720,0 8-360,0 0 0,0 8 0,0 2-90,0 7 90,0 1-1,0 8-89,0-7 0,0 14 180,0-13 0,10 5 90,-7 16-270,7-17-270,-10 17 90,0-23-180,0-8 180,0-2-90,10-39-180,-8 15-89,18-41-91,-8 19 270,10-22 360,-9 20 180,26-8-90,-31 36 809,32 4-809,-28 18 540,20 31-450,-17-10-1,34 28-89,-31-30 360,24 5-450,-20-24-989,0-2 629,-9-16 0,7-18-90,-8-4-90,10-36 90,-9 32 1,6-38-91,-16 49-180,7-42 630,-10 49-90,0-15 810,0 38 539,0 27-1079,0-11 720,10 42-631,2-41-358,10 33 268,1-43-269,-11 17-269,8-29-1,2-2 90,-7-2-360,15-29 361,-28 25 179,18-34 90,-18 36-90,8-19 180,-10 21-270,0 2 180,10 10-810,3 7 540,-1-7 270,8-2 0,-18 0 0,8 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5.0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53 7533,'-12'-9'-990,"2"1"541,10 1 179,0 5 540,0-6-181,0 0 1,10 6-90,-7-6 450,16 8-180,-6 0 540,9 0-721,0 8 271,10 33-90,-17-8-1966,1 15 0,-2 2 1606,-2-5-688,-2 16 0,3 0 508,9-14-750,-15 11 1,-2-2 749,5-20 270,-10 28 0,0-36 0,0 8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5.8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192 293 7533,'-35'-20'-900,"3"-3"810,19 13-90,-6 1 360,16-7 0,-17 14 180,8-6-90,-10 8-90,9 8 0,3 2 89,10 7 271,-10 32-360,8-16-90,2 66 90,2-62-225,11 12 0,4-2 45,-2-22-450,27 25 450,-17-41-270,17-1-89,-17-16-271,7-9 360,-20-3-180,-2-13 270,-10 13 360,0 2 540,0 3 89,0 13-539,0-6 450,20 24-540,-15-12 0,54 19-90,-39-21-180,62 6-270,-52-16 0,22-17-90,-40 3-89,-2-19 359,-10 21-540,-20-13 810,-5 14-630,-39-7 990,14 16 450,-14 2-541,29 8 541,3 0-630,20 8 269,32-6-449,7 6-3572,57-8 3482,-42 0-701,50-23 611,-53 1-657,26-53 747,-41 40-90,6-38 0,-27 44 0,-13-22 0,5 29 0,-25-9 180,18 29 2940,-21 17-3030,19 7 90,-16 60 90,27-37-2610,-16 38 2790,26-6-1528,15 15 1258,15-16-1169,18-11 809,-11-55-540,-9-2 810,-3-16 0,1-2 0,1-8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2:46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213 399 7533,'-22'0'-540,"0"0"540,9 0-90,-7-8 450,18 6-90,-18-6-90,8 8-180,-11 0 90,11 0 89,-18 8-179,25 2 990,-24 31-900,26-9 539,13 34-718,5-34 178,47 17-89,-32-37 0,61-5 90,-59-24-180,20-19 1,-32-1 448,-7-53-89,9 35-135,-15-1 0,-2-4 315,5-22-720,-10-16 180,-10 33-270,-2 24 180,-1 41 90,-6 57 0,16-4-90,-3 15 1,2 5-1,14 9-360,4-10 0,4-2 540,19-2 0,-6-21 0,3-1 0,23 16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5:21.13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98 26407,'10'-9'-2592,"2"1"2801,11 8 387,-1 0-239,20 0-29,25 0-1153,5 0 953,24 0-148,-17 4 1,1 0 310,-27-3 1,3 0-649,11 3 1,8 3 0,-9-2 222,23-3 94,-6 3 1,0-2-30,-4-11 231,-4-3 0,-4-4 217,-17-7-179,8-11-289,-52 23-459,-10-6-1498,0 14 2013,0 2 0,-10 11 0,-2 7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5:21.927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89 1 26104,'-34'0'-1350,"1"0"991,21 0 359,2 0 0,10 0 0,0 0 0,10 0 0,2 0 0,1 0 0,7 0 90,-8 0-90,10 0 0,-9 0 0,36 0 0,-29 0-32,46 3 1,9 2-53,-11-3-9,23 5 1,2 1-36,-2-6 112,-16 0 1,11 1 0,-7-1-184,-18-1 1,2-2 228,34 1 1,14 0-1,-20 0-1618,-5 0 1619,-3 0 0,-7 0-36,-38 0 100,-9 0-439,-5 9 1,-30 0 0,-2 9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5:50.89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45 71 22377,'-22'-29'-8314,"9"-3"4313,4 30 5831,9-6-2601,0 8 2250,0 0-294,9 8-1698,4-6 289,9 6 1,-10 0 0,-2 2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5:51.43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68 54 22240,'-13'-10'-5243,"4"-5"911,-1 13 5381,7-6-3305,-7 8 3636,10-8-2107,0 6 182,0-7-1075,0 9 2742,0 0-763,0 9 1,-10 0 0,-2 9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5:57.51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90 0 19316,'-25'0'90,"5"0"-90,20 0 0,0 0 0,-9 8 538,6-6-155,-7 14-721,0-14 706,8 13-1380,-8-13 1483,10 6-803,0 8 1,0-12 0,0 11-1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6.7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44 222 7533,'-22'-19'809,"10"-4"-629,3 14-270,9 0 180,0 1 0,0 0-450,9 6 270,13-13-269,21 6 269,2-8-360,17 0 360,-26 0-180,24 0 270,-34-1 0,15 2 0,-29 6 180,-2 2 0,-1 16-180,-6 2 360,6 29-270,-9-8 89,0 40-358,0-38 89,10 37-90,-8-47 90,17 17 90,-7-31-180,19-1 180,-16-16-180,13-24 90,-16 2-90,0-35 90,7 19 180,-16-4-90,6 15 90,-9 18 90,0 2-180,0 13 540,0 2-450,0 10 269,10 22-718,2-3 89,19 12-450,2 1 91,11-14 629,-11-3 0,8-18 0,-8-7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5:57.997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54 19946,'10'-20'-2088,"-7"-3"3514,6 21 75,-9-6-3265,0 8 2412,0 0-540,0 8-1115,0-6 630,0 13 1,0-5-1,0 8 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5:58.39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23 71 20570,'0'-28'-5745,"-10"11"2069,8 9 2187,-8 8 3439,10 0-711,0-8-1650,0 6-54,0-6-1141,0 8 3032,0 8-1434,0-6 0,10 21 1,2-3-1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18.17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54 20906,'0'-20'-6891,"0"-4"4864,0 23 1014,0-7 405,0 8 472,0 0 1,0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18.887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19 23805,'22'-18'0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21.93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89 54 20293,'-22'-10'-3255,"10"2"1341,-8 0 1753,17 6-854,-7-6 340,10 8 1690,0 0-253,0-7-1089,0 5 1,-9-6-1,-4 8 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24.38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46 53 21912,'0'-19'-6149,"-10"4"2255,7 7 1638,-7 6 3759,10-6-2128,0 8 1783,0 0-998,0 8 1,-10 1 0,-2 9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24.628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45 71 21806,'-12'-28'-9831,"2"11"6644,10 9 3060,-10 0 381,7 6-85,-7-6-48,10 8 1277,10 0-1727,-7 8 0,17 2 1,-8 8-1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09.68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45 36 23169,'0'-10'-6425,"-9"2"5054,6 8 3073,-7 0-645,0-8-1884,8 6 57,-8-6 417,10 8-97,0 0 623,10 0 0,2 8 1,10 2-1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10.133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45 1 22270,'-12'10'-240,"2"-2"430,10-8-380,0 0 76,-10 0 218,8 0-158,-8 0 103,10 0-139,0 0 0,0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10.54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23 18 23152,'-12'-10'-5307,"2"2"3658,10 8 2853,0 0-374,10 0-187,-8 0-427,8 0 80,-10 0-595,0 0 0,10 8 0,2 2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7.2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1 137 7533,'0'10'-990,"0"4"1080,0-4 0,0 7-180,0 0 0,9 23 90,-6-17-90,16 17 270,-17-23-90,8 0 270,-1-8 0,-6-1-270,6-16-90,-18-31 0,6 6 0,-6-46 90,9 46-180,0-37 0,0 47-540,19-24 630,-14 35-719,43-3 629,-32 23-90,25 17 180,-19-4 0,-11 18 0,9-20 0,-18 6 0,8-8 0,-10 0 0,0-8 0,0 7 180,0 9-180,0-5 1079,0 21-809,0-30-90,0 4-90,9-8 0,-6-5 0,25 6 89,-13-8-358,44 0 89,-20 0-90,10-14 0,2-2 270,2 0-225,-2-17 0,-2-4 45,-11 5 0,13-33 0,-39 37 90,-32-4-90,4 22 270,-54 2-180,42 8 180,-42 23 0,44-9 90,-15 33-180,20-26-270,18 34 180,6-25-810,57 35 540,-29-35 210,38 10 0,-35-23 1,9 0-1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10.90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45 36 23169,'-12'-10'-5725,"-8"2"5612,17 0-2254,-7 6 3208,10-6-1456,0 8 1434,0 0-1051,0 8 0,10 2 0,3 8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30.70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268 0 21730,'-13'10'-294,"3"-2"166,10-8-58,0 0 20,0 8-2007,0-6 621,-10 6 2201,8 0-1639,-8-7 1137,10 7-1822,0 0 128,0 2 0,0 16 1547,0-7 90,-10 62-1575,8-34 1314,-7 21 1,-2 3-1445,-2 2 1729,6-10 0,-1 12 1,1-9 189,-5 20-249,7-14 0,2 11 0,1-12-2,2 8-37,0-4 0,0-1-222,0-8 118,1-7 0,-2-2-142,-9-2 245,5 3 1,-2-2 69,-16-13 193,7 10 0,0 0 282,1-15 110,-14 34 117,26-52-687,-7-3 890,10-9-748,10-24 1,3-3-1,9-17 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31.480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357 45 21206,'-12'0'-1440,"-8"0"1260,17 0 180,-16 0 0,16 0 0,-17 0 0,18 8-749,-18-6 934,8 21-519,-21 5 643,9 2-313,-8 4 211,9-17 288,1 9-472,10-7 459,-8-1-388,17-10-440,-7-8 37,10 0 313,0 0-121,10 0-288,3-16 301,29-12 941,-25-1-1354,33-28 1315,-45 33-1674,24-17 727,-26 23-1131,26-7 1606,-24 13-832,25 5 352,-18 40-1585,11-2-152,-1 36 947,10-20-806,-17-2 860,5-11-1459,-10-17 955,12 9-776,3-14 3369,-3 11-743,-2-21 1440,-18 6-1964,8-8 2147,-10-8-1426,0 6 138,-10-14-1115,8 7-677,-48-1 2018,31 2-1529,-63 8 2480,52 0-2058,-42 0 1460,45 8 523,-45-7 147,43 7 310,-33-8-1959,47 0-46,-25 8 52,35-6-637,-14 38 0,19-17 1,0 28-1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32.16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67 106 21289,'-10'-37'-9200,"8"3"7538,-18 24 2115,17-5-510,-7 13 1,0-6 0,-2 8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32.86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223 116 20389,'-22'-9'-3927,"10"-7"262,2 14 4566,10-6-1950,-10 8 2204,8-8-2606,-8 6 1974,10-6-1914,0 8 2440,0 0 715,-10 0-1277,7 8 113,-17 2 158,18 0 323,-18 6-328,18 1-484,-28 11-37,15-1-662,-17-1 802,20-16 882,2-3-1642,10-7 1388,0-15-2673,0 3 1404,10-37-872,2 25 928,0-17-884,-2 31 757,0 2 345,-7 8-95,7 24-690,-10-10 780,0 35-392,0-28-537,0 21 354,9-15-1439,-6 0 73,7-9-129,-10-2 2851,0-14-691,10 6-10,2-8 1401,10 0-180,-9-8 1434,16-26-1224,-14 11 268,17-34-771,-9 36 380,-1-21-497,-10 31-697,-2-5-482,-10 16-288,-10 8 955,8 2-1007,-18 14 934,8 12-1223,-1-7 821,-16 13-273,24-30 136,-25 11 606,28-21-416,-8 6 1330,10-8-1209,0-24-639,0 11-224,10-21 44,2 1 747,20-12-654,-17 6-314,25-19 381,-35 44-404,24-17 2467,-16 29 115,-1 10-1911,-2 4-786,-10 21-196,10 11-30,-8-5 22,8 4 989,0-17 1,2-16 0,11-3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38.34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1760 36 21338,'-12'-8'-5857,"-8"6"6833,8-5-2257,-1 7 2224,3 0-313,10 0-181,-10 0-112,8 0-282,-18-8 273,8 6-441,-10-7 519,9 9-363,-17 0 1,26 0 90,-36 0-90,25 0-23,-37 0 856,25 0-536,-25 0 458,27 0-799,-37 0 0,32 0 90,-41 0-90,43 0-90,-33 0 180,33 0-180,-34 9 436,25 0 58,-27 17 348,17-7 0,-8 15-325,21-22 200,-18 27-375,25-25 427,-35 27-562,34-22-330,-43 31-201,41-27-120,-42 42 179,45-42-124,-25 27 252,17-8-588,-9-2 529,19 11-757,-15 1 434,35-21-859,-34 34 913,24-34-283,-17 20 357,19-16-195,-16 24-54,24-26 134,-15 40-170,20-42 459,0 28-768,0-29 209,-10 43 28,8-46 362,-8 30-105,10-32 293,0-5-233,-10 29 911,7-25-186,-17 33 450,18-20-877,-8 8 468,10-10-489,0 14 244,0-25 0,10 41-687,-8-42 187,28 42-825,-25-41 793,25 33-473,-18-36 500,1 13-178,6-9 462,-6 10-127,9-13 689,10 33-161,-17-47 811,25 39-563,-25-35 297,27 21 204,-18-13-485,18 13 442,-7-13-392,10 5 531,-21-15-805,36 13 755,-50-19-368,59 27-136,-62-27-112,33 20-111,-28-14-547,21 0 737,-18 6-1307,44-7 1285,-39 10-1148,42-2 1027,-38-7-88,38-2 695,-2-8 405,-1 0-731,-7 0 1031,-20-8-827,-7 6 918,27-21-460,-15 19-273,47-36-133,-51 34-475,46-34 266,-62 36-89,45-27-386,-35 27-29,15-19-273,-29 21 256,6-14-466,4-1 233,1-3-269,9-5 170,9-9-165,-25 13-2,33-21 20,-36 23-190,19-7 557,-11 8-10,10-7 31,-17 5-507,25-5 612,-26 7-89,38-23 32,-24 17 317,4-33-1115,-12 36 614,-8-36-1228,0 26 833,-2-28-1121,0 21 794,-7-20-840,7 26 620,-10-48 55,0 44-428,0-30 1021,0 38-318,0-5 411,0-26-179,0 0 422,0-4-415,-30-10-350,22 48 288,-41-48 103,44 50 41,-35-42-48,35 42 144,-14-35-330,19 37 650,-10-44 462,7 32-48,-17-26-681,8 31-29,-10-13 193,9 19 9,3-27 355,10 36-261,0-42 296,-9 39-565,-4-33 425,-9 30 715,0-23-876,-1 28 984,-9-25-794,7 35 950,-27-35-858,25 33 1267,-35-25-434,45 21-764,-23 0 1288,8-6-1458,-25 6 1238,8 1-1470,-23-7 890,55 14-654,-53-14 292,60 14 194,-69-5-462,59 7 502,-51 15 44,43-3 356,-14 13-198,20-15-38,10-2 123,2 0-441,0-6 31,7 6-1546,-36-8 542,31 0-316,-41 8 566,34 2-256,-37 15 613,25 2-362,-10 9 1,2 2-418,15 8 752,-10 10 0,1 2-782,14-5 171,-5-3 0,-2 0-575,-3-1 4,-17 18-63,17-37 883,-17 3 542,17-15 611,-7-1 226,20 1-632,-8 7-477,17-13 0,-16 19 0,6-11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39.42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802 18 21822,'-25'-8'-2353,"-14"6"2912,24-6-1988,-7 8 835,2 0 857,7 0-137,1 0 14,-18 0-137,25 0 589,-24 8 1,26-6 578,-26 29-1238,14-9-296,-27 37 26,27-28-328,-25 42 96,35-40-596,-44 41 262,41-34-509,-51 35 1242,41-34 98,-16 5 1,-3-2 325,7-8 137,-32 28 126,27-36 1048,-9 15-1149,19-14 600,-5 5-908,28-16-886,-8-1 511,10 9-1183,0 9-43,0 2-271,0 30 202,0-26 184,10 34-305,-8-44 1262,8 26-841,-10-43 1262,0 33 0,0-33 0,0 51 0,0-32-41,4 19 1,2 2 69,7-7-242,6 10 1,4 0-202,4-14-94,25 31 188,-17-36 259,29 13 307,-24-22 142,31 5 543,-43-16-580,33-1 0,-23 1 0,16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56.44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36 20203,'0'-20'-6187,"0"4"4124,0 16 4126,0 0-736,0 8-2564,0-6 353,0 30 221,0-19-884,0 21 1547,0-9 0,0-5-1457,0 29 0,10-18 958,12 59 23,3-37 148,-12 1 1,-4 1-21,1-5-29,0 25 120,-7-46 1,16 21-492,-16-37 988,7 11-509,0-24 2471,2-24-995,10 11-856,11-44 1,-19 25-1,6-19 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56.89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268 212 21986,'-25'0'-936,"-4"0"204,26 8-1306,-7-6 3058,0 7-634,-2-2 213,-10 3 88,9 0-456,-6 6 56,6-7 52,-19 9 1257,7-8-1184,3 6-282,2-15-396,18 7-1381,-8-8 1497,10 0-138,0-8-1508,10-9 716,2-3 5,20-29 353,-7 26 582,-3-19 502,-12 25-895,0-1-30,-7 0 836,16 1 484,-16-1-1590,7 1 714,0-17-1015,-8 20 611,8-10 281,0 24 714,-8 8-1321,8 2-892,20 39 1007,-23-23-1013,53 46 1596,-43-48 1,35 25 0,-17-21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58.428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45 124 21912,'0'-45'-6817,"0"2"4484,0 23 1212,-10 5-170,7 15 2783,-7 0-323,10 0-495,0 7-2221,0 3 1457,-10 32 548,8-19-160,-8 19 578,10-33-2333,0 23-90,10-19-189,2 44 1408,1-33-240,-3 25-277,0-22-42,-8 8 295,18 9-91,-8 9 237,1-7 218,16 37-27,-24-48 548,25 30-591,-28-53 570,8 4-465,-10-24 695,0-10-235,0-1-273,0-7 0,-10 9 0,-2-1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7.5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52 7533,'-21'-17'-180,"-1"7"989,-9-5-629,7 13-90,3-5-90,11 14 90,10 3 90,0-1-360,0 6 90,10 2 180,-8 2-90,37 21-180,-23-19 0,25 26 360,-20-26-180,-9 34 360,-12-32-90,-31 32-360,5-42-989,-15 17 1079,29-28 0,22 6 0,14-8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6:58.79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268 212 21912,'-25'-47'-9831,"-5"14"8008,28 17 624,-18 15 3241,17-7-3482,-6 8 2958,9 0-378,-10 0-1140,-3 16 1886,-9-5 443,-10 38-888,7-25-1207,-17 41 1517,27-34-2440,-5 28-220,20-37-548,0 9 237,10-29 328,32-42 1455,-12 13-636,3-14 0,-4-1 136,-14 11-48,34-50 511,-31 54 494,14-38-121,-22 46-1236,0-7-544,-8 16-85,18 3 2064,-8 14-1529,20 27-666,-7-3 383,6 16 1,0 4-642,-1 4 1062,-4-9 0,0 0 1,6 16-1,3 1 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00.21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134 72 22130,'0'-20'-7989,"0"-3"5776,0 21 1241,0-14 479,0 14 44,0-6-52,0 8 1881,10 0-1375,-8 0 1592,8 0 0,0 8-1347,-7 17-430,16 5-33,-16 37 150,7-26-1920,0 50 159,2-48 773,-1 6 1,0 0-998,2-6 1238,-3 39 765,-10-51 537,0 19-420,0-39 480,-10-11 1263,7-11-1821,-7-30-7,1 11-67,6-29 240,-7 20-721,0-28 281,8 36 137,-8-34-1749,10 41 2307,0-16 45,0 21 175,0-29-463,0 30 309,0-29-283,-10 37-10,7 0-369,-6 2 336,-1 16 1568,-13 33-754,9-15 53,-26 39 49,35-44-445,-35 28 665,35-27-189,-24 11 165,26-23-2431,-7-2 1960,10-8-404,0 0 130,10-8 887,-7-2-2266,7-7 1339,-1 7-382,4-6 739,19-17-1184,3 1 368,-1-10-278,8 8 147,-17 22 1410,17-4-13,-17 16-1363,37 8 1,-22 2-1,24 8 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00.945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214 72 22490,'0'-20'-8081,"0"-4"5477,0 22 1483,0-13 447,0 13 226,0-7 137,0 9 1735,0 0-1441,0 9 26,0 8-1,0-5 1,0 12 0,0-7-1,-10 3 1012,7 21-2583,-7-12 609,10 53 930,10-36-87,-10 7 0,3 0 2,16-10-356,-16 47 389,7-64-1438,0 21 1170,-8-45 101,8-2 2036,-10-17-1684,0-19-22,0 7 444,0-36-478,0 31 598,0-32-245,0 36-888,10-19-830,-7 4 1418,6-18 201,-9 16-307,0-10-89,0 43 89,-19-9-88,14 23 1791,-45 16 219,33 3-615,-25 17 85,19-1-280,-9 24-141,17-34 248,-14 31-255,16-53-106,-9 13-1280,10-16 802,12-24-2080,2 11 849,28-37 939,-25 29-858,54-36 1374,-39 41-1206,52-23 805,-55 29-11,43 1 1820,-43 9-838,55 33-1379,-43-2-207,43 36 102,-35-36 1,8 11-1,-13-25 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01.64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245 91 24227,'0'-36'-9831,"0"17"6706,0 3 1618,10 16 4058,-7 0-851,7 8-2025,-1 2-103,-6 0-2167,7 13 2428,0-11 710,-8 14-731,8-1-2242,-10 3 485,0 23 1167,10-12-195,2 51 1175,11-45-262,-11 8 0,-2 0-764,2-9 789,-2 14-79,-10-40 474,0-18-360,0-10 468,0-54-200,0 26-170,0-14 1,0-2 272,0 11 121,0-47-344,0 49-238,-20-50-333,15 56 62,-34-38 393,34 60-479,-54 5 2306,49 20-510,-50 29 543,45-12-894,-37 38 721,25-34 73,-25 32-504,37-51 1127,-14 17-2799,26-29 885,-7 6-632,10-24-777,0 5-388,20-31 467,5 5 658,9 0 26,-1 3 66,-11 17 95,0-1-207,10 0 2299,-7 9 226,7 1-702,-9 16-1409,19 17-623,-15-3-539,45 42 672,-43-38 0,33 31 1,-27-29-1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02.31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268 35 24374,'-22'-9'222,"10"-7"-4505,2 14 4638,10-6-2590,0 8 3290,0 8-2804,0 18 617,0-5-1161,0 44 1058,0-40 1245,10 72-1764,-8-60 1728,8 30-2164,0-18 1840,-8-25 256,18 32-144,-17-34 307,6 11-388,1-23 1151,-7-2-1003,7-16 1929,-10-41-1408,0 13-345,0-38 233,0 36 52,0 3-241,10-14-440,-8 10 698,8-6-1517,-20 11 976,8 25-161,-48 9 2327,30 17-349,-61 27 314,51-13-917,-22 10 581,30-15-697,-1 1 1115,1-7-106,10-4-2542,2-24-103,30-25-357,-6 1 654,9-11-266,-3 17 469,2 8 634,3 1-156,7-1 311,20 0 946,-13 9-80,26 9-306,-31 17-984,28 35-627,-32-19-839,32 32 195,-47-44 821,14 13 1,-16-17-1,9 1 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02.89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112 145 25428,'0'-20'-9831,"10"4"8543,-7 16 3700,7 0-1091,-10 9-3454,0 1 545,0 15 397,0 3-1230,0 7 2335,0 32-907,10 31-1621,-8-10 1330,8-13 1,0-3 1020,-8 1 376,8 6-177,0-47 3,-7-32 2568,7-32-1913,-10-7-309,0-40-136,0-10 115,0 7-108,0 4-91,-10 9-193,7 22-2843,-17-28 2139,8 50 890,-20-22 456,17 45 1557,-15 2 346,18 33-1810,-10-9 1322,9 17-895,-7 0 77,18-17-1054,-8 41-274,10-50-1764,0 24-346,10-37 3576,2-2-211,20-41-311,13-24-512,-8-1 573,5-17-166,-19 44 485,28-36 83,-11 42-1231,11 19 0,2 10 2,-8 18 181,-3 12 0,-3 7-264,-4 22-794,0 15 750,7 9 0,-17 9 0,-9-39 0,0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04.47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3053 206 23684,'-42'0'-565,"14"-9"-1201,-24 0 1331,28-2-489,-8-4 40,9 5 408,-19-7 87,15-1-779,-65-16 531,48 13 591,-17 3 0,-2 2-189,9 6 456,-40 1 1,-6 3 451,9 4-409,23 3 0,-11 1 1,8 3 186,12 2 1,-1 5 50,-14 7 0,-8 5 0,5 0 117,6 0 0,-1 3-385,2 2 0,-10 6 1,0 1-1,10-4 186,-2 0 0,-2 3-341,-5 8 1,-12 10 0,-1 1 0,13-10 136,1-7 1,2 0-201,11 2 0,-7 8 1,1-1-1,9-7 1,0-4-1,5-1 1,-13 13-1,-1 0 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22.49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1138 91 20586,'68'0'-400,"0"0"1,4 0 0,5 0 0,-5 0 316,-2 4 0,3 0 47,17-1 0,11 0 0,-10 1 33,-14 4 1,-3 1-57,-4-3 1,4 0 0,-5 0-16,6 3 1,-4-1 31,7-2 0,0-1-27,5 3 0,0-1 23,-6-5 0,5-2 57,-6 3 0,6 0 0,5-1 36,-7-1 1,6-1 0,-1-1 0,-2 1 13,8 1 0,-3-1 0,8-1 28,-7-2 0,12-2 0,1 0 0,-5-1 0,-13 1 165,13-1 1,1-1-153,-24 0 0,11-3 1,7 0-1,2-1 0,-2 1 1,-7 0 46,14 0 1,-6 0 0,-1 1 0,1-1-31,1 1 0,0-1 0,0 0 0,0 2-45,6 0 1,3 1 0,-7 2 0,-19 1 58,-24 3 1,-4 2-134,24 7 1,10 4 0,-14 0-250,3 4-71,12 18 0,-5 5-471,-32-6 197,12-1 1,-6 3-639,-33 2 336,16 0 0,-3 0-857,-26-1 796,23 37-914,-30-44 1186,5 22 1,0 4-460,-3 3 657,4 26 1,-2 3-370,-4-10 739,-1 8 0,2 3 942,9 10-749,-3-8 0,0 17 0,2-10 221,2-21 0,2 2-335,-2 6 1,-1 15 0,1 0 0,-1-14-18,3-6 1,-1-3 9,-3 8 0,-2 9 1,-1-11 42,0-16 1,-2 2-29,-2 3 0,-3 12 0,1 0 0,-1-11-7,2 1 0,-2 0 97,0 8 0,-2 13 0,0 1 0,0-16-2,2-10 1,0-2 54,-2 18 0,-1 10 1,1-10-29,2-20 0,2 1-66,2 19 1,1 10 0,-1-12-12,-2-23 0,0 0-28,3 10 0,0 8 1,-2-12 228,-2 14-267,1-9 1,-2-2-34,-9-14 204,-1-4 1,-10-4 352,-65-8 13,34-16 1,-3-3 26,-4-5 0,-6-4-147,-34-5 0,0-2-77,44 4 1,-1-1-31,-26-5 1,-11-3-1,10 2 124,25 6 0,-2 2-358,-18-3 1,-17 0 0,-1 0 0,16 2 101,8 2 0,0 2-181,-12 0 0,-17 4 0,1-1 0,19-2-29,18-1 0,2 0 58,-8 4 1,-12 3-1,0 1 1,12-2 86,7-2 0,-2 1 6,-16 2 0,-16 3 1,-1 0-1,13-2-120,5 0 1,0 0 85,-4-3 0,-14 1 0,-1-1 0,12-1-1455,-9 3 1,4-2 1406,10-2 1,-5-1-1,-4 1-28,8-1 1,-4 1 0,-1 1-1,3-3-462,-12 2 1,3-2 0,-5 1 485,20-3 0,-4 2 1,-2-1-1,-1 0 0,3-1-442,-19-1 0,0-1 0,3 0 0,7-2 435,7 0 1,6-1 0,-3 1-14,-2-1 1,-6 0 0,3 0 0,15-1-72,12 0 1,4 0 136,-43 3 1,-2 2-31,29-2 0,1 1 49,-19 4 1,-1 0-20,17-4 1,0 2 92,-5 2 0,5-1-439,-3-2 294,20-6 1,10-8-182,29-13 214,-23-58-677,38 20 90,-8-37 239,10 7 188,0 17 0,0-3 46,0 11 0,0 0-39,0-12 1,0 1 56,-4 14 1,-2-4 209,-1-20 1,-1-12 0,1 6 556,-1-3 0,1-7-675,2 17 1,0-14 0,1-4 0,0 4 0,2 13 36,2-17 0,0-1-22,-3 17 0,0-14 0,-2-5 1,1 4-1,-1 14-29,0 12 0,1 9 0,-2-9-14,0-10 0,-1-12 1,0-4-1,1 5 0,0 13 17,-1-13 0,2 0-13,2 18 0,0-12 0,1-3 0,1 4 0,0 10-33,-1-19 1,4 0-2,5 3 1,3-13 0,2 1-1,-2 12 21,-2-3 1,4 2 111,11 9 1,8-10-1,1 1 1,-6 14 62,-9 6 0,3 5 115,14-8 0,9-5 0,-9 13 539,-4-3 881,22-13-409,-40 63 2825,-2 12-2118,0 18-2705,22 31 0,5-1 1,18 21-1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25.33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446 195 21953,'-25'10'2409,"6"14"-3841,19-13-1527,-10 23 1960,7 1-194,-17 10 984,8 19 0,2 4-259,-5 13-1602,5-7 1,1 1 581,-1 5 1222,-5-18 0,-4 9 1,1-6 524,2-8 1,-1 2-258,-3 9 1,-6 13-1,1 1 1,5-13 155,4-8 1,2 0-188,-7 25 1,-2 12 0,5-11 140,9-22 0,3 2-147,0 7 0,0 13 1,1 2-1,3-12-28,5 6 1,3 1-22,-1-2 1,0 12-1,1 0 1,1-11-218,4 4 1,3 3 202,-5-19 0,1 12 0,1 8 0,0 1 0,0-5 1,-2-12-809,2 7 1,-2-10-1,1 7 814,-1-2 0,0 8 1,1 3-1,-2-3 0,-2-9-90,-1 2 1,-2-7 0,-1-3-60,-1 21 1,-2-3 203,2 12 1,-2-1-112,-4-15 0,0-5 226,3-19 0,2 1-365,-1 24 0,2-1 332,-1-25 1,2 2-71,6 9 1,3 6 0,0-12-125,4 13 548,-4 12 0,0-5-512,-1-37 797,-10 53-801,-10-65 817,-2 40-432,-1-49 3278,3 40-3210,10-40 744,0 41-946,10-42-14,13 34-556,1-36-176,18 21 2,-17-22-125,17 29 98,-17-26 435,27 26-76,-25-37 936,25 3-98,-27-15 455,57-23 35,-48 9-717,26-6 1,2-1 492,-18 2-516,26 4 1,4 4 377,-5 1-602,8 1 0,2 3 39,8 4-304,11-2 0,2 0-655,-1 4 627,-16 0 1,15 0 0,-14 0 36,-32 0 1,0 0 30,24 2 1,11 1-1,-13 0-93,18-1 124,-9 2 0,0-1-1770,3-10 1887,-32 2 1,1-1-48,9-5 0,-1-2-62,26-8 93,-24 10 0,10-1 0,-7 2-52,-15 4 0,3 0 42,25 0 1,13 0-1,-12 3-107,-26 2 1,-1 2 35,25-1 0,10 0 1,-12 0-37,-25 0 0,1 0 142,21-4 0,11-2 0,-10 0 4,-22 1 1,1-2-26,33-9 0,14-5 0,-15 2 19,-33 6 0,-1 0 35,26-5 0,11-3 0,-14 3 158,6-2-23,6 11 0,-1 1-30,-7-8-142,-4 14 0,4 2-1403,-21-8 0,-2 0 1372,-3 7 1,-2 0-8,1-7 0,-2 1-1070,26 5 924,-25-14 118,5 10 1,-3 2 69,-19-6 981,57-13-886,-65 19 2605,15-27-2637,-20 19 233,30-61-378,-22 36-67,-2-15 1,-4-2 1487,-12 3-1557,9-36 1,-2-5-111,-12 5-544,6 13 0,3-13 0,-5 13 547,-8-15 103,6 3 1,1 0-31,-7-1 146,5 16 1,3-12 0,0 8 48,-5 17 1,2-2-694,8-30 0,4-14 0,-4 14 661,-7 29 0,0-2-23,3-5 0,5-16 1,1-7-1,0 4 0,-4 11-112,-2 6 1,-2 9 0,0-10 156,1-16 0,1-16 0,-1-4 0,0 5 0,-1 17 379,1-7 1,-3 4-363,-6 11 0,-2-9 0,-1 1 0,0 13-51,2 5 0,-2 2 124,-1-21 1,-2-12-1,0 11-85,4 23 1,-2-1 84,-9-27 1,-5-12 0,3 13-110,10 32 1,-1-2 63,-6-11 1,-4-13 0,0-1-1,2 13-92,6 12 1,-2 0 39,-10-26 1,-5-12 0,2 17 60,-9-11-32,-10 20 1,-2 5 56,13 17 13,-16 4 0,-2 6 109,15 15 2382,-30-23-2414,40 32 30,-1-1 1092,1-7-1040,-20 5 163,25-6 1468,-43 9-1662,23-1-37,-27 11 1,-8 4 336,-22-5-1189,25 7 0,-10 1 0,9 1 921,17-1 1,0 0-70,-32 2 1,-12 1 0,11 0 43,28-1 1,0-2-88,-12-1 1,-12 0-1,-2-2 1,13 0 18,2-2 0,2-1-114,-17-2 1,-9-2 0,7 2 28,11-2 0,-3 2-26,-9 5 0,-14 0 0,-3 2 0,12-1-6,18-1 0,8 0 1,-9 1 4,-3 2 0,-9 1 0,-4 1 0,2 0 0,8 1-654,-12 2 0,7 1 1,2 0 732,8 1 1,2 0-1,-11-2-26,10-1 0,-11-2 0,-5 0 0,0-1 0,7 0 0,11-1-592,1 0 1,11 0 0,-9-2 579,-5 0 0,-9-1 1,-5 0-1,3-1 1,9-1 49,-7-3 1,8-2 0,4 2-112,-12 2 0,-1 0 133,1 0 1,-6 0-1,9 3 21,15 3 0,3 8-98,-4 13 1,-4 8-1,11 1 1,-16 29-1,15 0 1,0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26.20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194 0 22169,'-34'0'-756,"1"8"1542,11 2 10,0 8 2639,9 7-4866,-6 11 525,6 9 381,2 3 0,0 4-1424,-1 36 1425,9-6 0,3 16 0,3-7-1078,1-11 1,4 5 1104,-1-8 1,1 15 0,1 4-1,0-2 1,0-11-755,0-7 1,-1-7 0,2 10 1082,0-2 1,3 12 0,0 6 0,0 0 0,0-4-1,-3-13-223,0 8 0,-1-10 1,2 10 279,0-4 1,4 11-1,1 7 1,-1-1-1,-1-6 1,-4-13-92,-1 0 1,-4-10-1,1 11 165,2 4 0,2 16 1,0 8-1,0-1 1,-2-6-1,-4-15-702,-5 0 1,-3-12 0,1 7 754,4-7 1,3 8 0,-1 2 0,-1-1 0,-4-6 39,-6 1 1,-3-3-1,0-2 1,1-2-401,4 14 0,1-3 1,-1 1 471,-5 7 0,-1 0 0,3 4-60,4-9 0,2 5 0,2-3 0,0-11-31,0-1 1,2-1-73,1 17 0,1 10 1,2-15-165,0-33 1,2-4 38,3 17 0,2-1-285,-2-14 1,3-4 30,19 37-404,-17-18 623,24-42-31,-34-7 1416,25-9-1005,-18-1 0,20-23 0,3-5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8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86 7533,'0'-28'-540,"0"-3"360,-9 22 180,6-1 270,-6 2 0,9 8-180,0 0 0,0 8 0,0 2 0,0 22-180,9-4-270,-6 37 180,16-26-630,3 41 631,-8-41 179,5 4 0,0-21 0,5-12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27.09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0 478 20458,'10'-63'-3562,"13"11"3252,11 0 820,21 7-942,12 8 2042,12-4-1903,10 21 922,-10 2-310,8 10 586,-8 8-1795,18 10 0,4 4 867,-45-8 1,4 1-157,23 5 1,19 4 0,1 0 0,-14-3-868,-7 0 1,-1-2 853,-10-2 1,10 0 0,-1 0 0,-7-3-112,18 0 0,-7-4-368,1-1 1,1-2 615,5-2 0,6-2 124,-4-2 0,7-2 0,-6 0 73,-23 3 1,-5-1 0,13-2-45,5-1 1,15-4 0,8-1 0,1 0 0,-7 1 0,-13 2-258,4 1 1,-12 2 0,10 0 254,1-2 1,12-2-1,3 0 1,-6 2 0,-15 2 137,16-1 0,-11 4-71,1 4 0,-1 2-219,-2-4 1,-1 0 320,-4-1 1,0 2-323,-3 2 1,9 0-27,-2-2 1,15-1-1,2 0 1,-11 0 124,-19 0 1,-6 1 0,10-1-69,1 2 0,13 1 1,7 0-1,-1-1 0,-8 1 1,-16-1 244,17-3 0,-6 2-192,-6 5 1,11 4 0,-2 1 0,-16 1-25,-14 1 0,-4 4-137,9 9 1,5 8 0,-11 0-358,15 31 18,-29-9 0,2 11 1,-12-5-1111,-16 41 1127,-8-26 0,0 18 0,-2 3 1,-2-13-628,-4 1 1,-2 1 646,1 1 1,1 13 0,-1 0 0,-1-12 231,-3 5 0,-2 1-100,3 0 1,1 13-1,-1 2 1,-1-11 49,-3-18 1,-1-7 0,0 11 210,4-2 1,0 13 0,1 6 0,0 0 0,-1-6 0,0-11 0,-3 5 1,-1-11 0,1 12 83,1-5 1,1 13 0,-1 6 0,1 1 0,-1-7 0,2-13-158,-2 4 0,2-12 1,-1 13 105,1-10 1,-1 11 0,0 8 0,0 2 0,1-2 0,0-8 0,1-12-35,2 8 0,0-12 0,1 11 13,-2-1 1,0 14 0,0 5-1,0 0 1,1-8 0,0-14-95,1 19 1,0-4 71,-2-4 0,0 12 0,-1-2 1,0-13-37,-3-7 1,-1-3 38,1 5 1,-1 7 0,-2-5-42,-6 4 1,-2-6 40,-1-9 1,1-2 10,7-3 0,-4-3 108,-16-12 0,0-5-23,10 15-193,-36 0 0,-9-3 80,6-7-14,-22-9 0,-4-5 57,6-2-38,-4-22 1,0-2-54,3 10 30,12-21 1,-14-6-1,7 0 22,14 4 0,-2-2 62,-5-2 0,-13-3 0,0 0 0,9 0 0,-6-3 0,0 0 0,-14 0 0,-10 2 0,4 0 0,27 4 0,4 1 0,-5 1 0,-1-1 0,-4 1 0,-2 1 0,1-1 0,3 2 0,0-1 0,-1 2 0,-3-1 0,-17 1 0,-5 1 0,0 0 0,6 1 0,1-1 0,5 1 0,-8 1 0,9 1 0,-11 0 0,-1 1 0,5-1 0,12 0 0,10-1 0,10-1 0,-9 1 12,-14 1 0,-14 1 0,-5-1 1,6 0-1,16-2 78,-9-1 0,1-2-72,8 2 0,-15 0 0,-4 0 0,5-1 0,16 0 27,-3 0 0,2-2-68,-3 1 1,-14 0-1,3 0 1,17 0 22,22 1 0,5-2-135,-30-3 0,8 0 567,27 2-612,-5-13 180,38 13 474,-6-6 0,20 0 0,0-2 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33.96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669 391 9796,'-67'-33'-1844,"30"11"1431,-2-11-87,36 14 512,-7 2-152,10 7 310,0-14-132,0 5-48,0-16 215,0-16 13,0 19 35,0-1-206,-10 9-5,-12 20-102,7-11 152,-24 39 184,34-11-155,-25 44 137,27-33-221,-7 48 100,10-39-88,0 58 10,0-48-3183,-9 48 3066,6-42-301,-21 8 0,-1 1 336,15-1 154,-25 13 0,0-3-15,28-20-213,-9 12 0,2-3 92,14-29 94,30 36-370,-23-52 2920,53 23-2962,-43-22 1062,35 11-1050,-27-21 745,27 6-571,-5-23 337,20-5 55,-10-7-81,-10 5 0,0 2 146,7-1-110,8-1 1,0 2 44,-8 9-163,-1 2 0,-2 2 5,-1 7-158,17 4 1,0 0-152,-15-2 4,19 6 1,-1-1-64,-28-5 201,42 3 0,5-2-51,-20-3 43,29 0 0,-2 0 33,-40 0 45,16 4 1,0 0 1,-15-2-7,11 9 0,8 2 7,-12-12 0,-2 1-806,-6 10 1,-1 0 789,7-10 0,0-2-516,-3 0 1,-2 0 531,35-2 15,2-10 1,0 0 47,-2 9-32,1-9 1,-1 0 43,-10 10-49,1-3 0,0 2 26,-6 11-69,-4-3 1,0-1-11,4 6-9,-4-1 0,0-2-44,-7-5 167,-6 2 1,4 0-119,-8-3 1,0-2 28,3-3 0,0 0 2,-3 3 0,0 0 19,13-3 1,-4 0 23,-6 4-78,12 0 0,2 0-42,-9 0 29,-1 0 1,0 0-49,2 0 35,1-4 1,1 0-54,0 2 60,11-9 0,0-1-46,-9 8 67,9-12 0,-2 1 74,-19 11-95,10-8 1,-1 0-49,-11 10 45,1-9 1,2-1-56,4 8-17,24-20 2,-39 14 90,35-15-99,-50 13 239,40-3-102,-57 15 1486,15 0-1503,-18 7 1257,20 11-1295,-17-6-16,35 20-6,-33-21 135,35 14-129,-27-7 14,36 23 1,-41-25 36,40 31-2,-45-43 19,27 12 0,-28-16 90,36-24-90,-43 11 90,43-29-90,-45 15-3145,35-24 3246,-26 19-472,28-33 371,-17 50 0,-3-24 0,-12 28 0,20-29 0,-22 16-157,41-49 56,-34 48 101,17-48 0,-20 42 0,-2-12 180,-10 10 3028,0 13-3118,0 2-90,0 2 0,0 14 555,0-14-555,0 14 0,0-13 0,0 5-180,0 0 180,0-5 0,0 13-90,0-29 90,-19 1 90,4-7-90,-27 3 90,17 16-90,-17 9 0,17 1 0,-47 8 0,40 0-90,-60 8 90,63-6 0,-43 14 0,45-14 90,-55 13-90,50-13 90,-23 2 0,-2 0-90,13-4 0,-40 0 0,39 0 0,-9-8 0,17-2-90,-25 1 90,34-7 0,-24 14 0,28-14 0,-38 6 0,32-8 0,-20 5 0,-1 1 0,16 0 0,-15 0 0,-2 1 0,13 1 90,-55 0-90,52 2 0,-9 7 0,0 2 0,9-1-45,-9 4 0,-2 0 45,1-2-45,0 2 0,0 0 45,0-4-45,1 0 0,-2 0 45,-9 0-45,10 0 0,-2 0 45,-18 0 0,-25 8 0,47 0 0,1 1 0,-25 3 0,-10 12 45,31-22 0,2-2-45,-8 8 0,-5-8 0,4 0 90,20 0-90,-25 0 0,-1 0 0,24 0 0,-43 0 0,-1 0-90,37 0 90,-23 3 0,0 1 0,18-2-45,-8 6 0,0 0 45,-3-6 0,-31 6 0,9-8 0,32-4 0,-1 0-431,-41 2 431,42-2 0,4 0 0,-6 4 180,-37 0-180,39 0 0,-13 4 0,3 0 0,27-2 0,-23 2 0,4 0-180,34-4-3069,-48 0 3249,36 0-799,-39 0 799,32 0-132,-24 0 1,0 0 42,27 0 45,-17 0 1,0 0 43,19 0 2757,-47 8-2757,42-6 0,-18 2 0,-1 0 0,14-4 0,-19 4 0,-2 0 0,4-2 0,6 1 0,-1 1 90,-13-4-2112,-24 0 2022,27 0-85,1-1 1,-1 2 84,-12 7-232,-9 0 0,4 2 52,26 1 180,-7 1 0,3 0-90,32-2-270,-32 5 0,-3 3 90,17 4 270,-12-3 0,1 3 0,11 6 0,-14 7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37:39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1 159 6813,'22'10'-719,"-10"6"719,-2-15 0,0 15 0,12 2 0,-7 1 0,15 7 0,-28-1 89,8-5-89,-10 29 180,-10-2-45,-5 7 0,-2 2-135,0 17 90,-3-10 0,0-3-90,8-8 0,6 2 0,-1-2 0,-2-15 0,28 59 0,-14-63 0,15 26 90,-20 0-90,0-26 180,0 17-180,0-40 90,0 5 450,-10-13-540,8-2 179,2-18-358,12 7 89,40-37 90,-22 41 0,32-33-90,-38 38 0,48 2 90,-40 2 0,30 22 0,-39-20-90,19 20 270,-15-22-180,25 13 0,-27-13 0,27 6 0,-5 0-3572,49 9 3572,-31-5-90,29 12 90,-57-22 90,35 6-180,-43-8 90,63-16 0,-60 12-90,40-11 90,-47 15 0,17 0 0,-27 0 0,4 0 0,-19 0 3392,10-8-3392,-7 6 0,7-38-90,-10 24-90,10-48 90,-8 40 0,8-56 0,-10 52 135,-9-24 0,-2 0-135,6 23 90,-15-44 90,20 22 0,-10 9-90,8-32 0,-8 35 0,10-51 0,0 44 0,0-7 0,0 1 0,0 16 0,0-36 0,0 50 0,0-3 0,0 17 360,-30 8-360,23 0 90,-43 8 0,45-7-90,-34 15 90,24-14-90,-27 5 0,17-7 90,-37 8 0,23-6-90,-36 14 90,28-14 44,-13 6 1,-3 0-45,-9-6-45,-11 2 0,0 0 45,16-4 0,0-3 0,0-2-270,3-5 135,9-4 0,4-5 135,11-10-90,10-38 0,53 18 0,11-20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4:38.7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152 260 7533,'-24'-17'0,"-5"-1"-180,17 1 90,-9 0 90,9 7 90,-8-5 629,18 5-629,-8 1 90,10 1 0,0 16 180,0 55-360,10-10 90,-8 32 0,-2 6-90,5-40 0,0 2-1131,-4 27 0,-1 13 1,-1-10 1085,1-19 0,0-2 90,-5 30 0,0-4-379,3 4 334,-8-29 0,10 4 180,-9-23-90,6-17 90,-7-35-90,10-6 0,10-79-90,-7 45-180,6-32 0,1-6 90,-8 2-135,3-12 1,0-2-124,-5-1 78,0 1 0,0 3 3415,0 18-3100,0 17 0,0 17 314,0 41 91,0 98-270,0-18-131,0 5 0,0 18 0,0-7 85,0-11 1,0-2-1140,0-6 1,0 4-1,0-6 960,0-4 0,0-6-673,0 2 0,0-5 718,0 12-424,-10 24 334,8-77 1142,-8-57-1052,10 1 135,-1-38 0,2-8-315,9-3 221,-9-10 1,0-1-177,3 45 0,2-1 15,0-18 0,1-10 0,-1 7-15,1 8 0,1 0-45,2-7 0,1-6 0,-1 11 1557,2-20-1107,-2 15-180,-10 75 270,-4 44 0,-2 19-270,4 5 90,-4-2 0,-2 14 0,2-10-1,4 26-119,-4-21 0,-2 14 0,3-12 30,3-25 0,1-1-120,-2 12 0,-1 8 0,2-10 1193,2 23-1298,4-26 0,1-6 45,-2-14 279,16-17 81,-17-34-270,8-67 0,0 24 45,-9-6 0,0-2-135,9-13-227,-5-4 1,-1-3 226,-1-11-120,-1 22 0,2-10 0,-1 9 75,3 19 0,-2 1-529,-3-45 0,1 8 574,7 36 360,-9-8-270,0 76 90,0 19-180,0 19 404,-9 25 1,-1 5-225,5 17-647,-4-33 1,-3 9 0,4-11 736,6 24-135,-3 3 0,0-1 1804,5-13-1804,0-6 0,0-8-135,0-33 903,0-15-543,0-28-360,0-66 90,10 23-90,-5-19 0,2-4 90,14-12-225,-9-6 0,-2-1 134,-3 46 0,-2 0-179,-1-21 0,-1-9 1,0 11 3390,7-20-3346,-12 12 1,6 20 584,6 54-181,-20 101 271,8-9-985,-4-13 1,-2 12-1,2-9 625,5-25 0,0 1 60,-5 25 0,-2 12 0,3-14-60,2 12-379,-2-2 1,0-7 288,5-38-300,0 6 120,0-41 180,0-37 0,0 7-180,0-33 0,0-7 180,0-4-225,0-23 0,0-3 135,0 9-60,0 18 0,0-10 1,0 11 1728,0-16-1669,2 3 0,-4 5-90,-7 26 720,6-11-180,-6 39 825,28 4-915,-4 15 270,64 7-630,-35-5 180,37-1 0,6-2-1,-2-8-428,-18-1 1,10-1-1,-9-1 339,24-9-562,-8-3 1,-7 0 561,-33 11-775,23-17 775,-64 28-90,-32-6-270,19 8 90,-40 2 0,-6 4 180,29 3 45,-27-4 0,0 0-44,25 2 1051,-41-7-1052,24 0-90,-29 8 450,-2-6-181,24 2 1,0 0 360,-19-4-45,18 7 0,6 1-135,19-4 987,1 26-1257,49-26 90,71 26-90,-25-26 120,-2 1 0,12 2 0,-9-3-30,31-4-30,-23-2 0,13 0 0,-13-2 301,-22 0 1,-4-2-767,35-6 0,-6 0 405,-19 0-269,1-11 448,-59 14-269,-33-9-269,-8 2 134,-33 2 0,-5 2 225,12 1 45,-18-1 0,-3 1-135,-6 1-1156,32 6 1,-1-1 1290,6 1 0,2 0-343,-44-3 298,39 5 969,8-6-699,47 8-360,44 0 0,0 0 225,27 0 0,4 0-135,8 0 225,16-3 0,1-2-495,-5-4 0,1 4 0,-6 0 90,-29-2 2566,22 7-2656,-90 7 360,-4 3-180,-27-1 90,-8 0 0,-3-2-90,-18-5 90,-1 2 0,-1-1 0,-7-10 135,7 6 0,-1 0-135,-16-7 225,10 4 0,6 0-45,20 2 0,-17 2-180,67 10-540,64 15 450,4-14 90,28 2 0,7-3 402,-43-8 1,1-2-403,18 3 0,8 0 0,-10-1 0,-21-2 0,-2 0-90,49-4 0,-9 0-90,-43 2 534,29-6-174,-77 8 270,-48-7-270,7 5-315,-36-9 0,-8-1 135,-9 9-567,24-6 1,-10-3-1,8 2 522,20 4 0,1 0 45,-42-6 0,2-1 0,-3 4 45,6 3 0,3 4 135,12 10-180,13 1 0,12 7 0,36 4-270,69 21 180,-11-22 90,27-5 0,6-3 171,18-1-141,-27-6 0,10-1 0,-6-2 60,-10-4 0,2-2-180,23 0 0,10-1 0,-14 0 155,14-6-380,1-4 0,-12 1 135,-54 12 1914,4-13-1734,-52 16 270,-27 0-90,-22 0-210,1 2 0,-12 1 0,5 0-122,10-2 0,-3 0 242,-33 1 0,-16 1 0,21-1 0,3-2 45,-6 1 0,5-2 45,35-6-13,-36-3-77,72-7-360,7 7 180,34 3-135,45 8 0,12 5 225,8 4-1123,-19-7 1,11 0 0,-10 0 1032,28 5-904,-12-4 1,0 0 993,9-2 22,-34 1 1,1 1-203,-8-3 0,-3-2 360,39-6 180,-23 5-90,-30-21-91,-38 11 91,0-20-180,0 12 2269,-9-12-2449,6 20 3122,-16-3-3302,17 23-180,-18 47 360,18-3-1741,-7 29 0,-1 6 1786,4-37 0,0 4 15,-2 35 0,1 17 1,0-14-8,0-32 1,2-1 156,1 15 0,0 7 0,2-15-120,2-8 359,-9 14-89,6-51 0,-7-13-450,10-12 0,10-50 90,-7 29-90,2-27 1,-1-6-91,-4 2 90,0-22 0,0-2 0,0 5-225,5-17 1,0 0 224,-3 16 45,8-3 0,0 7 45,-8 35 180,17 14-180,-16 61 315,6 35 0,1 7-225,-8 18 209,1-19 1,1 14 0,-1-11-165,-2-23 0,-2-1 15,-2 24 0,-1 11 0,1-12-29,2-23 0,0-3-121,0 42 0,2-8 360,1-36-90,8 16 90,-10-82 89,0-6-89,0-25-45,0-7 0,0-3 45,0-19-585,0-25 0,0-3-23,0 4 8,0 17 0,0-13 1,0 11 239,0 24 0,0 0-180,0-19 0,0-8 0,0 13 3174,0-12-2544,0-12-270,0 96 270,0 80-180,0-7-197,0 6 0,0 12 77,2-11 0,2 4 0,0-5-1255,1 9 0,2 0 1195,-1-11 0,1 4 0,1-6-270,7 8 0,2-11 446,7 14-221,-3-21 0,-1-9-45,-6-29 720,6-20-360,-20-24-270,0-48 0,0 6-549,1-16 1,-2-3 818,-9-6-690,6 17 0,0-12 1,0 10 1502,-8-28-1353,5 6 0,0-18 1,2 16 179,3 41 0,1 1-90,-2-19 0,-1-7 0,2 19 270,2 28 90,0 14-90,0 36 0,0 27 0,0 9 0,0 19-1,0-9 1,0 13 0,0-9 1182,0-17 0,0 2-1152,-3 34 0,-1 15 0,1-13-120,2-26 0,-1 1 22,0 8 1,-1 13-1,1 0 1,0-16 22,2-15 0,0-5 0,0 44 0,0-18 45,0-58 842,0-42-842,0-9 90,0-58-540,0 17 270,0-3 0,0-3-135,0 30 1,0-3-76,-3-19 0,-1-10 0,1 10-60,1-27 90,-6 32 0,-2-8 1,-1 15-1,-4 9 720,-6-3-360,11 89 134,4 26 1,2 6-135,2 18 60,-4-22 0,-2 8 0,3-9 911,2 22-881,-5-4 0,-3-2-180,-1-17 135,-2-12 0,-3-5-135,-8-14 179,-35 9-268,31-31 133,-32-10 1,-6-5-134,7-6 44,-16 0 0,0-1 45,13-4-45,-15 0 0,-3 1 45,-1 3-591,-9-4 1,-1 3 680,5 20 90,27-3 0,7 4-180,16 12 269,37 6-628,37-16-1,57-2 360,-3-14-1071,-27-2 1,9-2 0,-5-2 1160,1-1 0,2-2-120,20-4 0,12-3 0,-12 1-195,-21 3 1,0 0 74,16 2 0,10 0 0,-15 1 501,-31 2 1,-4 1-442,30 4 0,-12 1 0,-40 1 360,-43 14-91,-20 3 46,-42 2 0,-9 1-225,1 6-584,25-12 1,-9-2 0,10 0 673,-22 3 45,-5-8 0,-3 0 920,37 0 0,-2 0-1025,-14-5 0,-9-1 0,10 1-30,18 3 0,2 0 45,-38-6 0,7 1 135,29 7-159,12 31-201,56-16 0,67 33 0,-10-29 180,-10-12 0,11-1 0,-5-2-203,-9 1 0,2-3 173,26-4 0,11-4 0,-10 0 30,-23 0 0,-2 0-120,5-1 0,6-1 0,-11-1 120,11-9 0,6 9 0,-78 1 3685,-33 8-3595,-8 0 90,-43 0-91,34 0-44,-29-6 0,-5-3-45,5-3-562,6 2 0,-13-2 0,10 2 607,21 3 0,2 2-45,-42-4 0,0 3 45,41 4 0,0 4 0,-27 6 0,4 7-45,8 14 90,-13 15 583,80-10-1572,50-14-1,18-7 631,19-2-545,-1-8 0,18-3 0,-12-3 769,-25-1 0,1-3 135,6-4 0,14-4 0,-2-1 0,-13 2 490,-9 2 0,-2-1-610,14-7 0,9-4 0,-15 5 30,5 6-360,17-18 450,-68 29-180,-63-6 450,5 16-225,-25-4 0,-12 1 134,7 4 1,-5 0-60,3-5 0,-6-1 0,3-1-75,-13 3 0,0-2-135,13-2 0,-2-2 0,8 1 90,-33 0 0,8 0 0,2 0 0,7 0-45,24 2 0,8 4 45,26 3-1080,78 8 810,-11 1-90,13-10 0,15-3 1,-7-1 224,-14 1 0,3 0-740,35-2 0,16 0 0,-13-1 740,-27-2 0,1 0-75,26-5 0,12-1 0,-14 1 1046,-31 4 0,-4-2-971,39-9 0,-9 1 135,-36 9 1144,-12-5-785,-51-1 91,-68 6-270,24-13-45,-27 13 0,-5 2-45,-3-16-553,10 10 1,-15 0 0,12 1 417,26-1 0,0 0-75,-34-2 0,-15-1 0,17 3-240,-9 5 135,4 4 0,9 2 2660,45-2-2525,-7 20-630,57-13-179,71 15 629,-13-6 60,0-11 0,15-2 0,-9-3 75,-13-2 0,1-2 15,32-3 0,13-2 0,-13-1-15,-31-2 0,-1-1-15,18-3 0,9-2 0,-14 3-30,6-2 180,-26-2 0,-7 2 0,-25 12 3062,-51-6-2882,0 0-46,-41 3 1,-10 1-135,-4-6 30,17 5 0,-10-1 0,9 2-329,17 3 0,0 0 239,-14-2 0,-9 0 0,11 1-30,-19 2 45,5 6 0,4 3-225,22 3 1,-2 36-361,44-25 0,44 14 0,19-3 181,16-17 179,-3 1 0,14 3 0,-7-6 90,-11-11 0,2-4-30,17 1 0,10-1 0,-11-1 30,-17-3 0,-2-4 0,7-6 0,4-3 1,-13 0 89,-2-6 179,20-25-179,-98 29-1934,-52-14 2024,7 22-529,-20-1 0,-2 1 889,5 9-90,-13-5 0,0-1-450,15 6-106,6-1 1,6-2-165,27-2-544,12-18 724,44 4-630,45-35 360,-2 26-225,13-27 1,2-5 584,-31 29 0,-2-1 120,10-9 0,5-7 0,-10 5-210,6-19 135,-1 11 0,1 0 45,0-6 118,-13 9 1,-4 2-208,-10 8 1058,-5-23-879,-19 49 90,-9-16 90,-3 20 269,-49-6-269,20 6 90,-18-2 0,-2 1-270,5 0-45,-17-8 0,-3-3-135,-1-7 224,-9 8 1,-2 0-45,-1-6 0,-2 17 0,1 3 2313,10-1-2403,3 14 0,2 4 3076,12 1-2986,-19 22-90,58-22-269,34 5 89,16-16-3392,47 7 3392,-15-5-999,2 2 0,3 0 1179,14-4-54,-12 0 0,3 0-81,-12 1 0,-4-2 135,23-7 0,5 6 990,-88-13-810,-16 5 90,-51-7-180,5 8 89,-4 4 1,-4 2 0,-13 3-45,-6 0 0,1 0 45,16 0-567,2 4 0,7 0 27,37-3-629,-24 22 629,77-11 2012,5 5-2102,39 7 225,7-18 0,5-1 1406,-24 7 0,4 1-1241,24-8 0,12-3 0,-10 0 15,-22 2 0,0 0-75,14-1 0,9 0 0,-13-1 30,21 0 90,-29 5 0,-11 1 0,-36-6 990,-36 13-811,-16-13 451,-16 2 0,-3 0-360,1-4-469,-18 0 0,-1 0 199,17 0-206,-10-3 0,6-2 116,30-4 270,-16-17-1259,58 8-720,60-8 1259,-15 17-857,33 3 0,5 4 1127,1 10-90,3 3 0,-1 3 2126,-9 7-1766,-17 12 0,-7 5-180,-22-4 540,7 46-360,-48-42 809,-9 23 1,-1 5-450,5 3-737,-5 18 0,0 2 107,10-1 240,5-25 0,1 10 0,3-8-141,2-13 1,2 1 50,3 13 0,2 7 0,1-11 2173,17 10-2008,-9-10 0,-3-5 45,-10-24 360,-14 14-271,-14-37 541,-18-3-450,1-14 180,-22-3-360,5-7-90,-34 0 90,33-1-180,-5 9 0,-2 1-180,0-2 135,1 2 0,-1 1 3474,-2 5-3429,7-5 0,-2-1-90,-19 6 45,18-5 0,4-1-404,12 6-1281,-1-5 1820,49 7 0,21 15 0,15 4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4:44.0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1202 7533,'-12'-81'-1619,"2"7"1529,1 14-5571,6-1 5661,-7-15 180,10-2-157,0 13 0,0-2-23,10-31 13,-1-1 1,4 5 346,11 23-328,-10 10 0,3 13 238,5 39 1393,-10 62-1304,-2-7-89,-9 42 0,-2 8-90,1 1-90,0-19 0,1 12 0,-2-11 0,-4-22 0,0 1 30,4 19 0,1 11 0,-1-12 532,-4-24 0,0-1-607,4 44 0,2-6 2916,-1-34-3141,0 16 180,0-63 1252,0-62-1432,0 18 135,0-19 0,0-3-225,0-9 270,0-11 0,0-4-135,0 32 0,0-2-871,0-20 1,0-9 0,0 8 870,0 16 0,0 1 75,0-13 0,0-6 0,0 11-30,0-11 180,0-5 0,0 89 314,0 38 1,0 11-315,0 26 120,0-14 0,0 12 0,0-2-884,0 14 1,0-3 807,0 9 1,0-3-45,0-11 0,0-9-180,0 1 270,10 7-90,-8-30 2061,8-5-2331,-10-33 270,9-48-180,-6 6-45,6-41 0,1-9-45,-7 4-45,6-19 1,1-3 44,-8 5 30,-1 21 0,-1-12 0,-1 9 15,1 11 0,-2 1-45,-7-18 0,-2-9 1,2 13-1,4-12 449,-14 11-358,9 86 808,8 85-629,-8-12 3,9 10 1,2 3-4,-1-39 0,0 1 120,1 16 0,-1 11 0,-1-12-28,-3-23 1,-2-2-33,0 16 0,-1 6 0,-1-13-60,-7-3 180,-4 21-360,19-78-90,0-32 90,0-7-1219,4-14 0,2-6 1129,6-22-30,-6 19 0,1-11 0,1 8 60,3 9 0,0-1-30,0-27 0,0-12 0,-2 12 135,-1 24 0,-1 1-135,3-17 0,1-8 0,-3 12 2199,-6-10-1929,8-8-180,0 83 720,-8 95-270,8-13-181,-6 6 1,-1 19 0,-1-11-291,-1-29 0,1 0 171,1 25 0,1 11 0,-2-15 30,-2 7 0,5-15 0,0-1 2728,-3-3-2638,8 6-180,-10-50 703,0-41-703,-10-5-360,8-67 270,-8 27-1766,5-17 0,1-5 1586,1-8 120,0 22 0,-1-9 1,2 8 280,1 18 0,2-1-401,-1-20 0,0-9 1,0 13 269,0-1-180,4 3 0,1 24 450,-2 57-180,6 7-45,-6 23 0,-6 17 404,-2 18 1,-3 13 0,2-7-750,4-1 1,-1 1 434,-3-11 0,-3 11 0,1-3 0,2-15 3096,4 30-3007,-8-16 1,1-7-135,6-20-270,-7 7 90,20-69 1,2-39 89,0 5-270,4-38 0,-3-7 0,-8-3-661,4 16 0,3-14 0,-4 11 841,-5 20 0,-4 1-30,-1-12 0,-2-7 0,1 8-15,1 9 0,-1 2-135,-12-29 1,1 6 269,12 16 1086,-8 33-996,10 70-1123,-5 39 1,0 10 1167,4-37 0,0 3 164,-5 24 1,-2 11 0,3-10 569,4-23 1,-1-1-601,-6 17 1,-4 9 0,3-13 0,4 9-90,-5-10 0,1-10 0,9-37-360,0-13 270,0-27-360,0-54-90,0 22-90,0-34 1,0-5 179,0 0-1024,0-6 0,0-1 844,0 3 60,0 29 1,0-8-1,0 11 2348,0-15-1958,0-3 0,0 28 0,0 58 810,0 74-810,0 3 269,1-14 1,-1 14 0,-1-10-259,-3-15 1,-2 1 257,3 22 1,0 11 0,-3-10 0,-4-17 0,-1-2-1173,-4 27 1,-2-4 1082,-7-6 1403,2-25-1583,13-45-234,9-56 144,0 10-955,8-19 1,3-3 684,4-9-109,0-15 1,1-5 333,-5 37 0,0-3-542,-3-25 1,-1-12-1,-1 10 542,1 17 0,-2 1-156,0-17 1,-2-9 0,-1 14 110,-2-4 180,0-23 1429,0 101-1699,0 47 2599,0 3-2059,0 42-180,0-6 404,0 2 1,0 4-360,0-32 0,0 4 164,0 26 1,0 12 0,0-15-255,0-31 0,0-1 105,-3 21 0,0 8 0,-1-14-330,2-3 180,-8 21 0,10-73 2661,0-38-2661,0 2-180,10-75 0,-8 33-45,3-19 0,0-4 46,-5-6-555,0 9 1,0-17 0,0 13 688,0 28 0,0 0-195,0-28 0,0-11 1,0 20 239,0 19-360,0-2 825,0 90-465,5 20 0,0 7 360,-3 32-811,4-3 1,2 18 0,-3-12 585,-3-25 0,-1 0-45,3 24 0,0 12 0,-3-17 2097,-10 11-1918,3-9 1,0-4-180,-6-8 0,6-13 0,2-5-90,4-26-180,29 8 270,-12-29-225,29 6 0,7-1 225,2-2-418,28 7 0,6 0 328,-40-13 0,3-3-30,16 2 0,9 0 0,-8-3 30,-12-1 0,0-4-30,13-5 0,7-5 0,-12 1-150,7-4 64,-8-12 1,-9-1 25,-31 7-270,-22-35 360,-7 33-90,-26-17 0,-58 23 0,2-1 45,25 12 0,-6 3 180,-25-2 0,2 2 1447,39 2 0,-2 2-1373,-23-1 1,-11 0 0,12 0-30,-20 0 360,6 11 0,8 1-451,41-6 519,3 25-338,69-22-989,5 1 539,17-2 0,5-1-180,19 3-506,8-8 1,19-3-1,-13 1 866,-29 4 0,2-2-90,9-6 0,14-5 0,0 0 0,-16 0-32,-16 4 1,-4-3 76,34-11 0,-6-2 45,-11 2 90,-25-6 90,-33 8 360,-61 7-271,0 3-449,-31 5 1,-7 4 269,-7 5-994,31-3 1,-7-1 0,6 0 903,13 2 0,0 0 30,-15 0 0,-9 0 0,7 0 14,11-1 1,0 1 165,-15 1 0,-8-1 0,16 1-30,6 4 1695,-17-2-2235,108-8 315,17 0 0,8 0-135,43 0-571,-10 0 1,18 1 0,-11-2 750,-24-3 0,0 0 30,22 1 0,12 1 0,-14-3-75,-26-3 0,-4-1-270,30 0 0,-6 1 135,-8-1 2441,8 1-2172,-93 8 226,-36 10 0,-13 3-135,-9 0-135,-19 4 0,-3-1 45,5-7 90,11-3 0,-13 0 0,7-2-135,14-3 0,-1-1 14,-30 5 1,-13 0 0,16 1-15,35-1 0,6-1 0,-26 1 0,9 0-45,33 2-359,25 1 179,40-6-216,26 2 1,9 0 305,-16-4 0,4 0 60,28-2 0,13-1 0,-9 0 42,-20-1 0,0-1-57,4 0 0,12-2 0,-1 1 0,-12-1 0,-6-3 0,-3 1-165,17 0 0,8 0 0,-15 2 300,-3-3-180,-7 3 810,-74 7-271,-58 0-179,11 0 0,-8 0 0,-4 0-270,-26 0 315,2 0 0,-1 0 1082,43 0 0,-1 0-1457,-16-5 0,-8-1 0,10 1 486,-27 1-471,-2-7 0,8 0 45,45 9-900,7 9 810,76 5-90,10 7 0,9 2 135,7-9 0,7-3-75,-2 2 0,7 1 1,-3-3-29,15-2 0,2-4-32,-6 1 0,4-1 0,-11-3 90,-23-2 0,-3-3-90,39-2 0,-9-3 450,-36-9-180,6-6-180,-52 15 900,-49-5-91,13 13 451,-35-6-811,37 8 181,-5 0-450,19 0-450,10-8 270,3 7-179,28-38 89,-14 24 90,18-42 0,2-10 270,-8 6-210,-3-2 0,1-13 0,-3 8-113,0-28-7,-7 17 0,-1-14 0,-3 11 15,-6 26 0,0 1 45,5-18 0,1-8 0,-4 11-90,-17-18 0,10 24 0,-1 6 540,-4 18 0,-14 17-180,27 42-90,-8 77-90,10-24-621,0 9 0,0 19 1,0-11 665,1-25 0,-2 2-23,-2 14 1,-2 14-1,0 1 1,-1-16-23,-1-12 0,-1-4 30,-2 14 0,-1 7 0,1-11 306,-2 20-336,2-1 0,10-57 90,0-51-90,0-15 45,0-22 0,0-6-135,10-22 30,-3 19 0,0-11 0,1 7-181,-1 15 0,0-3 61,1-13 0,0-15 0,0 0 1,-3 13 714,-3 8 1,-1 1-656,2-23 0,1-10 0,-2 15-239,-2 0 448,0-5-89,0 66 225,-13 62 0,-3 27-315,9 4-800,-5-5 0,-4 14 0,5-9 980,9-16 0,2-3 224,-5 21 1,0 2-436,5 1 0,0-4 256,0-21 0,0 2-422,0 8 0,0 7 0,0-9 17,0 22-17,3-22 0,4-10 107,5-34 1562,0-28-1202,7-13-270,-11-27 0,-4-8 90,9-8-60,-6 3 0,0-12 1,-2 7-31,-4 15 0,0-2-90,8-28 0,2-12 0,-2 10 45,-6 21 0,-1 0-225,7-24 0,3-11 1,-4 16 1136,-6-11-1002,4 13 0,-2 16 45,-4 52 630,0 59-450,0 5 494,1 39 1,-2 8-360,-3-48 0,-2 3 112,2 13 0,-1 13 1,0 2-1,-2-13 118,-5-6 1,0-2-276,4 15 0,2 8 0,-2-15 189,-11 4-459,16 9 0,-7-55-89,20-51 269,-7-11-135,5-17 0,3-3 45,1-13-45,-2-12 0,2-2 45,9-14-60,-15 23 0,-3-11 0,0 7-115,3 15 1,-2-1-66,-5-23 0,-3-11 0,-1 12 240,0 24 0,-2 3-90,-3-36 1,-1 10 448,-1 43-269,-8 71 360,18 16-1219,-3 38 1,0 6 1218,5-5-373,0-20 1,0 11 0,0-13 12,0 7 851,0-8 0,0-8-941,0-35 473,0-20-383,0-12 0,10-51 0,-8 28 2511,-2-61-2961,-31 24 450,4 7 1847,-23 2-2117,-23-2 270,20 21 30,-3 7 0,-14-4 0,8 8-1459,-17-4 1519,-8 6 0,2 7-90,18 16 449,-18 8 91,17 25 0,1 4-360,-15-1 44,16 18 1,12 4-45,29-10-270,16 17 180,40-29-989,34-4 809,-18-14 0,5-2-526,22-2 1,2-3 525,-14-2 0,4-2 60,9-5 0,9-2 0,-9-3-15,-16-2 0,2-2 105,26-5 0,12-3 0,-15 1 489,-33 2 0,-3-1-729,38-8 0,-10 1 360,-40 9-90,-36 3 360,-27 16-1797,-24 0 0,-8 0 1437,-19 8-882,-11 0 0,-5 1 837,39-3 0,-1 0-551,-18 3 0,-11 3 1,10-3 550,17-3 0,-2 0-354,-30 5 1,-13 4 0,16-1 398,-7 7 94,3-5 0,13 1-94,54 0 711,72 8-1161,8-6 180,22-9 1,8-3 44,-34-2 0,4-2 112,12-5 1,12-2-1,2-1 1,-10 1 621,2-2 1,-1 0-660,20-4 0,10-2 0,-17 2 1636,8-2-1531,-39 0 0,-6 1 135,-13 9 872,-36-5-603,-26 7-89,-27 0 0,-5 0-270,0 0 45,-35 0 0,-2 0-45,20 0-60,7-3 0,-12 0 0,8 1 111,20 1 1,1 0-232,-15-2 0,-8 0 0,9 1 180,-34 2-450,37 0 0,10 0 0,28 0-89,46 8 359,26 1-45,21 0 0,5 0-45,17 0-439,-10-7 1,15-3-1,-12 0 574,-26 1 1,-1-2 73,16-4 1,7-3 0,-11 1 60,23-3 0,-15-14 1526,-16 8-1526,-47 0 1211,-24-1-1031,-16 9-46,-22 3 1,-5 4-45,-13 2-225,-13 0 0,-3 0 225,2 0-405,-16 3 0,2 2-44,21 4 179,-14 9 0,5 5-90,37-1-270,-25 42-90,79-49-89,73 23 539,-14-36-326,-4-3 1,13-2 0,-8 0 370,-16-2 0,2-2 75,26-8 0,11-6 0,-12 2-75,-25 3 0,-3-1-315,11-4 1,7-3-1,-13 4 270,-1-1 723,14-10-723,-70 30 1350,-51 8-1080,10-3 224,-27 14 1,-4 2-225,12-7 30,-9 1 0,-16 1 0,12-3 59,-9-1-149,18-3 0,-11 1 0,14-3-210,-2-4 90,1 2 0,3 0-180,26-4-435,-6 15 166,63-3-226,36 12 0,10-1 405,15-7 90,6 0 1,1-2 944,2-14-810,-1-6 0,-2-3 135,-17-3-45,-8 2 0,-13-4 45,-41-4 809,-32-6-809,-16 12 315,-22-1 0,-7 3-315,-24 8 90,25-1 0,-8 0 0,5 2-91,11 4 1,-1 1 30,-21-1 0,-10-1 0,10 3-30,23 3 0,2 1 45,-48-1 0,11 1 3078,47 8-2943,23 16 360,59-20-1845,15 7 1,5-2 674,26-14 240,-23 1 0,10 2 1,-4-4-210,10-4 0,1-5 479,2-5 0,5-4 0,-9 1 120,-14 4 0,-6-5-45,10-15 0,-15-3 765,-38 11 391,-52-33-391,-6 32-585,-10 2 0,-5 2-45,-21 2-300,17 12 0,-10 3 0,7 0 75,9-3 0,0 2-766,-15 1 1,-9 2-1,12 2 182,-15 13-496,19 6 1,7 8 764,17 28 360,9-16 0,6 2 0,24 42 0,-8 3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4:50.0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413 1163 7533,'-13'-10'-1350,"4"2"1261,9 1 178,0 5-89,-10-13 90,8 5-90,-8-7 0,10-8 0,0-2 0,0-7-90,-10-16 90,8 4 135,-11-27 0,-3-5-135,2-4 180,1 18 0,-2-9 0,2 10 90,-2-9-135,-1 14 0,3 11 584,11 34 541,-8 78-991,10 9-845,3-1 1,1 15 0,-1-10 664,-2-22 1,0 1 60,5 22 0,2 11 0,-2-12 30,-4 21 30,1-31 0,1 7 0,-1-9 239,-3 22-404,1-20 0,-2-8-438,-9-26 483,8-17 0,-8-24-90,10-12-270,0-40 0,0-8 180,0-6-1286,0-25 1,0-3 1195,0 3-150,0 18 0,0-13 0,0 10 844,0 21 1,0 0-605,0-24 0,0-11 1,0 18-1,0 3-90,0-20 450,0 81-1,-19 106-179,14-30 45,-10 30 0,1 4-45,11 3 30,-2-28 0,-3 11 0,2-8-357,5-10 0,0-2 371,-4 29 1,0 1 180,5-22 0,0-6-45,-10 23-135,10-26 0,-2-5 45,-8-15 1766,20-24-2036,2-45-135,3-21 1,1-5 224,9-18-360,-14-21 0,-1-3 327,10 1-117,-18 25 0,-3-10 0,2 9 1025,4 20 1,0 1-966,-9-44 0,-2 4 90,4 21 90,-8-3 0,0 73 90,7 42 0,4 19-90,-11 25 120,9-14 0,1 13 0,1-8-261,-1-16 0,0 0 261,3 19 0,1 10 0,-1-11-165,-3-25 0,2-3 270,8 34 0,0-9-675,-8-36 287,27-48-17,-15-26 180,8-48-90,-12 27-270,-1-11 135,2 2 0,0-2-135,4-28-915,-8 24 0,0-11 1,-2 9 1139,-4 19 0,-2 0-225,-4-26 0,-2-11 0,0 12 33,1 28 0,-3 1-78,-14-48 1,-5 10 134,2 44 540,-34 35-360,33 57-414,6 8 0,-1 14 0,5-5 549,7-8 0,3 2 75,-5 17 0,-2 10 0,1-2 32,5-12 0,1-1 0,1-1-3,1 1 1,1-1 0,-2-1 923,-9 27 0,1-7-848,12-23 0,2-13-765,0-22-79,31-32 259,-14-25 225,8-20 0,-2-6-224,-8-8-820,5-23 1,1-4 818,-7-2-446,-4 18 1,0-11-1,-1 10 626,3-25-252,-7 18 1,0-13-1,-3 13 252,-2-8 661,1 1 1,-4 13-842,-7 51 720,1 36-360,6 18 404,-2 59 1,0 13-270,5-52 0,0 1-75,0 25 0,0 12 0,0-12 74,1-26 1,-2-1 45,-4 15 0,-3 8 0,2-8 1618,1 30-1618,-5-8 0,1-9-540,9-38 1150,0-12-1150,10-49-269,11-69 269,4 18 30,-14 8 0,-1-11 0,0 7-150,1 10 1,0-3 231,-3-15 1,0-16-1,0-1 1,-1 13 112,1 7 0,-2 1-75,2-23 0,-1-9 0,-2 17 3170,-5-1-3140,0 11-90,0 68 720,0 95-180,0-13-977,-2-9 0,-2 13 0,0-8 842,-1-14 0,-2 0-16,-2 25 1,-1 11 0,-2-11-957,-5-20 0,0-2 927,0 26 0,0 0 90,-3-20 0,-1-8 233,-3 14-323,8-21 0,1-7-90,3-23-1169,12-29 989,12-14-180,7-27 0,3-6 90,4 0-505,9-27 1,0-3 504,-6 9 90,-3 5 0,4-14 0,-6 11 1592,-5-19-1622,-5 21 0,1-10 0,-5 14 30,-10 1 0,-8 11 0,-4 8 360,-2 29-180,-37 42 360,25 17-46,3 39 1,5 11-315,6-35 0,2 4-268,1 19 1,1 17 0,0 1 0,2-14 357,-2-5 0,1-2-45,0-2 0,-2 10 0,1-3 0,3-14 2422,3 30-2737,-3-35 0,0-7 180,5-15-447,29-47 267,-12-25-90,24-57 90,-29 25-135,8-10 0,-1-2-45,-12-18 60,2 23 0,3-12 1,-4 9-418,-7 16 1,-2 3 671,1-22 0,0 7 135,0 14 2299,0 47-2299,0 27 90,-10 81-90,8-16 179,-1-19 1,-1 10 0,1-8-90,3 31 90,-1-29 0,0 9 0,3-13 0,8 6-91,7 3 1,7-10-270,5-37 90,50 13 90,-40-38-135,33-14 0,5-3-135,-2 2 135,10-6 1,1 2-46,-4 10-180,-8-1 0,-3 4 180,-3 12-90,31-12 90,-85 22 1924,-4-14-1654,-22 5-720,-58 0 450,26-5-1696,-32 6 0,-7 0 1786,1-6 0,12 1 0,-5 1-1359,7 1 0,1-2 1224,15-2 0,-4 0-376,-16 0 1,-9-1 0,9-1 420,17-3 0,2-2 385,-38-4 0,11-4 155,41-6 1354,78-12-1894,18 20 135,26 0 0,8 1 1089,-33 6 0,2 1-1134,21-1 0,11-1 0,-9 0 1117,-11-3 1,1 1-1186,-2 3 1,10 0-1,0 1 1,-13 0 387,-6-1 0,-3 1-680,38-2 1,-11 4 269,-38 10 1083,-28-6-903,-44 6 513,-39-8-423,13 0 0,-6 0-1,-25-4 1,-2 0-342,12 3 1,-1 0 26,-26-7 0,3 0-90,43 7 1,-2 0 74,-12-3 0,-7-2 0,7 1 285,12 4 0,2 1-180,-34 1 0,11 5 315,36 6-91,29 20-179,46-20-1531,35 1 0,10-3 1575,-25-8 1,4-2-15,24 2 0,11 1 0,-8-1 15,-16-1 0,-3-2-90,27-2 0,-4-1-46,-37-1 1,-2 0-405,33-4 1,-3 1 314,5-2 657,-8-5-27,-98 13-226,-28-2 1,-7 0-404,-9 4 119,-3 0 0,-15 0 0,8 0 60,21 0 0,-2 0-686,-23-1 0,-11 1 1,12 1 235,-20 7 315,3 3 0,2 3 135,9 7 648,20 1 0,13 4-469,37-6-89,72 21 0,6-30-950,27-2 1,7-3 859,-48-4 0,2-4 60,13-1 0,7-2 0,-3-2-91,3-1 1,-1-3-240,21-5 0,-2-3 270,-32 6 0,-4 0-810,33-4 1170,-87 9-90,-52 8-270,-3 0 1952,-42 0-2042,1 0 270,12 0-90,1-7 0,-2-1 380,33 6 0,-1 0-335,-47-9 0,3-1 45,15 2 179,21 6 1,8-1-180,26-3-360,64 31 270,14-17 45,30 10 0,8-1-90,-41-13 0,3-2-75,33 1 0,13-1 0,-13-1-408,-33-3 1,0-2 257,19-1 0,9-1 0,-15-2-270,-3-10-179,0-4 629,-44 15-540,-67-7 810,7 14-90,-23-2 0,-5 0-91,-8 4-1075,-3-3 0,-2-1 1166,-5-6-591,-5-9 1,1-2 410,19 6 496,17-6 1,11 4-497,34 15-641,68 2 461,-14 9 90,33 14 0,7 2 90,8 0-180,-25 0 0,10 5 1,-9-7 89,26-5 600,-30-1 1,9 4 0,-10-6-421,27-11-90,-35 1 0,-4-3 2114,-10-11-1574,-22-38 900,-17 14-1440,8-40-90,-10 27-179,0-51-1,0 35 270,0-9 0,0-1-180,0-1-1246,0-10 0,0-2 1156,0 3-901,-8 0 1,-3 3 1080,-4 16-8,-26-25 548,17 76 449,2 99-629,13-17 0,7 0 0,3 15 0,0-8-136,-1-20 1,0 0 45,0 13 0,0 8 0,0-8-45,0-14 0,0 1-15,0 29 0,0 13 0,0-12-120,0-26 0,0-1-90,0 15 0,0 8 0,0-20 180,0-22-810,0-11 630,0-47-449,0-71 269,-10 15 60,6 12 0,0-12 0,0 6 1138,-1 12 1,-2-2-1087,0-14 1,-1-15-1,0-1 1,2 13 1321,3 4 1,1 1-1255,-4-25 0,-2-11 1,3 17 194,5-10-285,-5 26 0,0 6 180,3 24 270,-17 27-90,7 45-1223,0 37 1,2 10 1312,-2 19 89,5-19 1,1 14 0,0-11-79,0-22 1,-1 1 55,2 10 1,0 13-1,-1 0 1,1-15-204,-2-15 1,2-2-926,0 21 0,2 9 0,1-19 521,2-27 180,10 4 180,2-47-1169,9-85 899,1 35 121,-15-23 1,-2-4-212,15-3 0,-17 10 0,-4-17 1,1 10 134,5 18 0,0 0 135,-4-21 0,-2-10 0,1 14 33,0 30 1,0 4-124,-5-22 0,0 8 0,3 23 2796,-18 58-2796,18 30 495,-3 45 0,0 9-360,5-48 0,0 3-528,0 28 1,0 13 0,0-11 796,1-27 1,-2 0-15,-1 23 0,-2 9 0,1-14 1900,0 12-2245,-2-15 0,0-10-225,5-34 180,0-37 0,10-23-45,-9-22 1,1-6-46,17-22-135,-18 1 0,0-2 45,19-14-30,-18 29 0,-2-9 1,0 3-224,6-8 0,-2-1 463,-9 9 0,-3-5 0,1 7 1563,6 2 0,-3 6-1503,-15-34-179,10 84 358,-4 78 181,1 9-180,2 14 0,1 2-360,7 8 479,-4-28 1,-2 11 0,2-9 60,5-14 0,0 1 119,-7 28 1,-4 13 0,3-16-300,4 10-360,-5-16 0,1-14-90,9-47 695,19-24-515,-14-13-180,19-38 0,0-10 180,-16-4-405,11-20 1,0 0 314,-16 13-150,0 7 0,1-15 1,-2 9 40,-1 20 0,-2-1 79,-4-17 0,-3-9 1,2 13 119,1-12 360,-24 9-450,17 66 809,0 97-449,2-12-30,9-9 0,2 12 0,-1-9-15,0-17 0,0-1 104,0 15 1,-1 8 0,2-8-303,4-12 0,0-5-387,-3 46 180,8-50-269,9-85 359,-4 15-270,1-33 0,-1-5 270,-3 5-225,4-33 1,-3-2 134,-8 21 135,10-20 0,-1 1 773,-12 25-593,0 4 0,-4 1-135,-10 5 404,-10 9 1,-6 2-135,-11 2 0,-33-6 630,-13 40-630,23 16 983,-30 1-804,34 3 1,3 1-90,-15 6 135,-21 1 0,3 0-225,28 1-1,2-8 1,5-1 0,19 4-90,12-7 0,13 1-360,38 20 180,-3-9-225,22 8 1,5 0 314,13 1-225,13-4 0,3-4 315,7-2-180,-2-11 0,0-1 90,0 0-90,-13-17 0,-6-5 90,-24 0 180,14-19 0,-68 24 0,-50-14-180,7 11 45,-22-4 0,-2 0 45,-3 4-90,-1-3 0,0 0 0,-3 3 90,-7-4 0,-1 0-90,-2 4 224,10 3 1,6 3-45,27 6 90,1 15-720,50-11-3301,60 42 3661,3-31-1180,25 13 1,7 0 1224,-39-17 1,4-1-269,8 1 0,13 2 1,1-1-1,-12-1 268,-4 1 0,-1-2-433,14-1 1,9-1 0,-14 0 477,8 7 1284,-7-13-1284,-54 5 3059,-23-7-2789,-30 0 45,-15-2 0,-7-3-405,-25-5 270,1-1 0,1-2 1663,-5-7-2023,11 4 1,0 0 89,-16-3 0,27 6 0,-5 1 0,-19-2 0,4 3 383,-17-1-248,14 0 0,14 9-765,52 18 450,22-3-45,64 9 1,24-2 269,-44-8 0,3-1-495,19 4 1,9 1 0,-9-4 449,25 1 90,-31-4 0,8 1 0,-8-3 2635,31-4-2545,-2 2 0,-7 0 0,-34-4 629,8 0-719,-61-8 1529,-51-17-1439,0 11 90,1-5 0,-3 0-360,-27 8 0,-10-9 0,-3-1 135,39 10 1,-1 1-498,-16 1 1,-9 0 0,9 2 451,-28 0 30,31 11 0,-9 5 0,10 0-30,-20 5 225,17 1 0,10 3-135,38-1 1706,22-8-1976,12 7 90,20-14 90,2 5-1661,18-2 1,7-2 1571,30-1 29,-22-4 0,11-1 0,-9 0-2,-16 2 1,1-2 210,23-8 1,10-4 0,-13 3-150,13-1-45,6-4 1,-5 1 314,-35 7 1749,-2 1-1569,-63 8 44,-34 10 1,-9 3-405,-15 0 225,-15 8 0,-2-1-210,0-9 15,24-1 0,-10 2 0,7-3 60,13-7 0,0 0-60,-28 7 0,-11 3 0,14-3-120,-11-5 0,18 8 0,11-1 180,41-9 1440,58 21-1980,-1-12 0,56 14 1,-24-15-181,6-5 0,0-2 360,-3-3 45,-3 1 1,-1-2 134,-1-15 989,-20 5-539,-9-7 752,-39 3-752,-10 6 270,-50-9-630,16 1-1565,-29 7 1,-3 3 1654,16-3-1186,-29 3 1,-1-1 1005,20-2-416,-16 4 1,1 3 505,27 3-360,-31 24 180,77-2 1811,2 10-1811,29 39 90,5 13 1405,-11-33 1,-1 5-1316,1 8 0,2 7 0,-5-7 90,-7-10 0,-1 1 30,4 29 0,2 12 0,-3-12 823,-4-29 1,-2-3-629,1 41 0,0-10-45,0-40-630,0 3 270,0-54-180,20-47 270,-6 3-1834,6-22 0,1-5 1744,3-13-240,-7 24 0,2-11 1,-4 9 214,-6 18 0,-1-1-35,2-25 0,2-12 0,-5 12 60,-6 24 0,-2 1 0,-1-18 0,-1-9 1,-2 14 179,-7 0 269,0-28-269,-7 99 270,7 53-180,0 3-978,5 28 0,4 6 1068,3 2 29,0-15 1,0 14 0,0-12 855,0-28 1,0-1-886,0 25 0,0 11 0,0-15 125,0 10-575,7-18 0,5-8 270,3-31-810,16-44 630,-9-18-45,-5-24 1,-3-6-46,1-18 90,-5 14 0,1-12 0,-4 9-35,-4 19 1,-3 1 34,1-17 0,0-9 1,-3 12 3039,-10-14-3130,-11-15 0,-5 2 90,-1 18-90,-1 8 1,0 19 89,15 46 809,-13 58-629,15 8 92,7-17 1,0 4-4,1 10 1,1 6 60,0 4 0,1 6 0,0-3-195,2 5 0,0 2 284,-2 14 1,-1 7 0,1-20-150,3-11-45,-3-12 0,6-13-765,7-40 271,21-47 89,-14 7-1529,12-32 0,0-8 1619,-12-5 30,-4 11 0,1-12 0,0 8-72,-2 19 1,-3-3 131,-2-12 0,-2-13 0,-2-3 1,-6 7-91,-7 2 0,-5 4 0,2-1-235,6-11 0,2-1 0,-5 8 370,-13-8 0,-4 18-190,-2 22 235,14 25 539,-16 78-539,19-6 210,7 9 0,2 15 0,1-6-120,2-11 0,0 3 90,0 26 0,0 13 0,0-10 44,0-24 1,0 1 45,0 1 0,0 10 0,0 0 0,0-14-180,0-9 0,0-3-180,-2 49 0,4-13-90,8-52 90,-8 1 1720,27-49-1810,-14-12-270,6-29 270,-1 3-135,-4-27 1,-1-5 224,2-4-1167,-2-14 1,-1 0 1166,-5 10-402,2-7 0,0 1 402,4 11-248,-4 13 1,-3 10 606,-8 39-467,-19 50 467,4 11 1,-15 42 0,0 8-90,10 0 90,-1-22 0,-5 12 0,6-12 89,3 13 46,1 2 0,1-1-315,5-14 90,10 28 0,0-62-180,39 12 0,-10-34-45,19 3 0,5-4 45,10-11 45,21-4 0,3-3 135,-3-7-91,-19-5 1,9-7 0,-13 2 90,9-13-90,-3-4 0,-3-1-270,-16 1 2154,15-33-2334,-39 31 2103,-24-9-1743,-15 33-449,-74 17 359,43 2 0,-13 9 0,-2 1 90,0 0-180,-19 10 0,-1 3 90,6 6 270,-12 1 0,5 1 1907,39-2-1727,-27 16-360,58-27 1082,12 12-1172,21-13 1,32 6 89,6-18 0,8-5 44,-3 3 1,2-2 90,9-5 0,2-4-225,8-1 0,-6-3-89,1-9 268,-6 4 1,-8-2-90,-35-2 1260,8 2-990,-42 9 89,-74 8-179,41 0-135,-50 4 0,-7 0-135,18-2-170,3 2 0,2-1 440,15-3-90,2 0-360,-20 0 0,42 0-89,12 0-451,45 0 315,48 4 1,11 0-766,14-3 902,-11 5 0,15 3 1,-12-1-1,-23-2 0,-3 0 1,3 2-1,1 1 0,-1-1 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4:53.2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7533,'-10'42'-720,"8"-13"900,-8 11 0,20 2-180,-8 4 360,17 13-1,-7 31-359,10-21 90,-10-8 0,-2 0 0,2 14-180,3-9 0,-1-2 0,-9-8-539,14 22 359,-19-76 270,-10-42 0,-2-2 0,-9-33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4:53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53 1531,'34'-19'90,"-3"-4"-90,-9 21 0,9-6 2709,-7 8-2439,17 0-2125,-17 8 1765,17-6 1120,-16 13-940,25 18 1175,-33-3-1175,12 35-450,-29-27-180,-12 10 1,-5 0 269,0-10-90,-15 12 1,-6-5 89,0-23 3662,-25 18-3392,20-30 0,9-10 0,12-10 0,12-6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4:53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0 526 7533,'10'10'-360,"2"5"180,10-13 180,-1 13 1169,1-13-449,0 6 89,19-23-539,-15 3-540,35-51 360,-35 29-270,-3-16 1,-5-4-361,-6-5-3032,-2-17 3482,-10 26-90,0 15-90,0 1 90,0 7-89,0 2 89,-10 8 270,-2 0-180,-10 8 270,1 16 269,9 12 361,2 69-630,10-32 90,10 41-90,2-45 2946,9-1-2856,1-7 0,0 6-90,19-6-270,14 0 90,-6-17-270,30-57 90,-59-5-315,10-16 1,-3-3 224,-22 2-270,15-36 270,-11 50-89,-6-27 89,6 34 540,-9-1-360,0 39 2248,10 58-1798,2-11-264,10 28 84,-1-32-532,-9-14 263,8 7-1317,11 6 1226,-4-18-629,23 1 269,-26-24 540,8-8 0,-11-16 0,1-3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4:54.6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89 7533,'-12'-27'989,"-7"9"-539,17 11-90,-18 7-90,18 7-91,-17 3 721,7 38-720,0-16 0,2 56 90,10-46-450,10 38 180,2-41 180,29 26-180,-5-42-810,46 15 180,-41-44 91,29-3 269,-46-18-1079,-2-53 989,-13 34-90,-9-50 450,0 66-360,-9-11 450,6 32 1080,-26 32-991,24 0 631,-14 50-360,19-26-180,10 12-1,2-16-89,10-9 0,-10 1-270,45 6 90,-25-20-180,50-13 0,-46-27 91,15-53-91,-37 28 45,-2-15 0,-5-1 135,-7 14-45,-4-10 0,-1 1 225,2 13 90,-16-23-91,17 46 631,-8 49-540,10 12-90,-1 14 0,2 3-90,9 18-1652,-1 10 1,3 2 1651,13-1-120,-15-20 0,0 12 0,1-6-607,5-6 1,-1-3 546,-8 8 0,1-4-90,21 27-631,-27-70 811,8-16 74,-30-51-164,6 0 45,-6-39 0,-1-7-45,-3 5 135,2-10 0,3 0-765,4 8 90,4-4 1,3-2 2754,8-5-2350,0 1 1,0 4 224,0 27 2055,19-9-1785,5 79 449,10 29-539,-12 18 360,-3 36-270,-7-31-585,-6-6 0,0-1 315,4-2 0,-10 38 0,-10-55 0,-2 15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8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22 103 7533,'-12'-26'0,"2"1"-540,10 8 270,0 7 90,0 3 90,0-1 90,0 6-90,0-6-269,10 8 359,-8 0 0,18 0 0,-8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4:54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0 7533,'-21'27'989,"9"-2"-359,-8-1 989,-1 49-1169,6-19-4342,-4 44 4252,19-37-705,13 3 0,3 2 166,1 18 33,12-6 0,2-3 326,-4-8-1439,14 15-1349,0 0 1708,-25-38 1420,13 20 0,-29-47 0,0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4:55.5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1 277 7533,'0'-27'0,"0"-5"449,9 12-89,3-5-90,10 0 90,0 6-180,-1-6 90,40-15-180,-30 17 314,22-1 1,3 8 45,-13 22-270,20 5-270,-44 23 540,-19 9-91,10 1-626,-8 8 178,17-1 178,-16 1-179,10-4 1,3 1 89,-2 7-720,27 32 630,-26-61-270,4-10 90,-9-17 90,-8-10 1,17-15-361,-7-32 180,0 15-225,-1-21 1,-2-1 314,-7 23 45,-1-12 0,-2 4 225,-1 28 720,-18-11-360,18 30 989,-8 50-630,10-12 46,8 22 0,4 3-496,2-8-1382,14 5 1,5-3 1292,5-13-875,7-11 0,2-7 875,3-14-530,32-33-190,-55 0 361,2-27-1,-29 16-450,0 0 180,-10-1 91,-11-14 89,-13 10-540,-29-34 630,15 41-10,2 2 0,0 4 190,5 15 509,-19 3-149,48 18 629,2 30-809,20-17 0,31 32 0,-22-34-630,58 12 360,-48-24-359,53-9 359,-43-9-540,31-24 720,-44 12-360,6-26 360,-13 25-270,-17-10 630,8 30 539,-10 27-539,0 5 450,10 58-631,2-51-359,0 34 270,7-52 2281,-7-2-3001,20-32 90,-8-14-179,7-15-1,-9-13 450,-1 26-629,1-24 809,-10 41 2327,-2-1-2327,-10 24 215,0 17-215,9-8 0,4 15 0,18-6 0,3 7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5:30.7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1 156 7533,'0'26'809,"0"-1"-359,0 0-90,0-6 0,0 6-270,9 0 89,-6-5 1,35 19-270,-31-18 270,39-2 0,5-5 0,-25-5-225,30-12 0,-3-9 45,-34-1 180,30-58-180,-47 36-3302,-2-45 3392,-12 34-330,-48-28 60,19 34 90,-41-1 90,45 34-270,-23 60 270,43-9 0,-12 48 0,29-23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5:00.3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261 69 7533,'-24'-10'0,"5"-5"0,9 13 0,-2-13 90,-19 13-90,16-13 90,-14 13 0,-2-6-180,14 8 180,-31 15-1,43-3 181,-14 43-180,19-14-180,19 56 90,-14-45-45,21-6 0,6-4 135,-3-12-180,33 10 90,-28-30 270,27-33-90,-42 0-90,29-57 0,-46 38-90,-2-46 0,-12 55 90,-9-22 90,9 36-270,2 17 180,10 13-225,16 32 0,7 10 45,6 12-30,1-9 0,8 11 0,-5-7-15,-11-13 0,-1 0 105,10 17 0,2 9 0,-7-9-59,-10 20 268,-1-1 1,-10-7-270,-27-30 990,-41 17-540,22-63 269,-48-40-629,50 0 270,-14-43-1349,12-3-443,27-4 1342,-5 12 180,38 21 0,15 30 0,21 2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5:02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80 7533,'0'18'-360,"0"-9"630,0-1-90,20-8-90,-6 0 269,17-8-89,-19-1 90,37-16-270,-30 13 0,51-11 90,-34 14 180,56-1-270,-39 3-90,0 6 0,5 2 179,41-1-89,-25 0-1469,25 0 1559,-72 0-90,33 0 180,25 7-180,-20-5 90,5 2 0,0-1 0,-15-3-90,-5 0 0,1 0 89,24 0-269,-14 0 45,3 0 1,2 0 133,1 0 136,23 1 0,1-2 45,-9-6-135,0 6 0,-2 0 135,-17-6-46,25 2 1,2 2 45,-13 1-315,14 1 0,-1 2 225,-17 8-180,7-3 0,1-2-90,1 3-276,-16-6 1,10-1-1,-8-1 411,-17 1 0,2 0-105,26 0 0,13 0 0,-10 0 60,-22 0 0,1 0 0,23 0 0,11-1 0,-14 2 0,16 7 30,-24-5 0,10-1 0,-10 3-30,21 12 0,-7-7 0,0-2-90,4 1 135,1 2 0,0 1-45,4 0 30,-23-4 0,10 0 0,-10 0-30,-21-3 0,0 0 60,16 0 0,9 1 0,-7-2-60,-15-3 0,1 0 0,12 1 0,8 2 0,-8-2 45,-16-2 0,0 0-45,18 0 0,11 0 0,-11 0 0,-18 0 0,0 0-30,22 0 0,10 0 0,-10 0 30,-21 0 0,0 0 0,26 0 0,13 0 0,-12 0-45,-26 0 0,0 0 45,25 0 0,11 0 0,-8 0 0,-9 0 0,-1 0 0,-6 0 0,5 0 0,-5 0 0,0-1 0,0 2 0,27 2 0,-2 1 45,-40 1 0,1 0-45,16 3 0,9 1 0,-9-1 0,-18-2 0,1 0 90,47 6 0,-3-2-90,-16-8 180,21 2 0,-2 0-180,-33-4 90,19 0 0,1 0-107,-12 0 62,17 0 0,3 0 944,-6 0-1034,-3 0 0,1 0 45,4 0 45,-38 0 0,-1 0-225,37-8 180,-24-2-450,-30 1-1079,-1-6 989,-20 13-1024,-3-6 1114,-9 0 455,-9-1 1,-3-16-1,-10-2 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5:02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153 1 7533,'-22'7'899,"0"-5"-449,1 6-180,-1-1-90,10 3 0,-7 7 449,16-7-269,-16 5 180,16 2-181,-6-6 181,38 35-270,-3-30-315,18 15 0,4 1 45,5-9-180,22 10 0,0-3 0,-25-14 0,21 10 1,-4 1 179,-36-14-90,39 43 90,-55-33 0,4 32 719,-29-26-359,8 13 360,-56 23-540,27-23-136,-9-5 1,-2-1-45,-4 0-539,-17 21 179,27-26-1439,-5 1 1799,48-24 0,-2-23 0,26-4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5:16.2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70 7533,'24'-9'-540,"5"1"540,-17 8 180,10 0-90,-1 0 0,-9 0 0,37-7 0,-30 5 0,41-6 90,3 8-91,-12-8 1,-2 4 0,3-1 0,18-5-2965,5 5 0,4 2 2830,-29 2 0,2 2-15,18 3 0,10 3 0,-9-2 644,-18-4 1,1 1-615,25 6 0,13 1 0,-13-2 30,-24-5 0,-1-2 0,25-2 0,12-1 0,-10 0-225,-24 2 0,2-2 225,27-6 0,12-4 0,-10 5 0,-20 9 0,-3 1 0,3-4 0,1 0 0,-1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5:23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36 7533,'-9'-20'-1170,"6"5"990,-6 15 990,9 0 539,0 0-809,0 31-360,0 6-90,0 10 0,0 0 0,0-19 0,0 6 179,-10 31-179,8-23 0,-3 10 0,0 0 0,5-9 0,0 13 0,0-1-90,0-11 0,4 15 0,2 0 0,-4-12 90,8 40-180,-10-42 180,0 21-90,0-18 90,0 33-90,0-42 90,9 50-90,-6-47 0,6 53 90,-9-53-180,0 54 180,0-62-180,0 52 90,0-53-90,0 48 90,0-41 0,0 40 0,0-40-90,0 41 90,0-41 0,0 40 0,0-40-90,0 48 0,0-46 90,0 46 0,0-47 0,0 24 0,0-29-180,0 29 180,0-25-180,10 32 180,-8-33-90,8 33 90,-10-39 0,0 53 90,0-60-90,0 61 0,0-55 0,0 49-179,0-41 179,0 40 0,0-39-90,0 46 90,0-44 90,0 29-90,0-35-90,0 43 90,0-36 0,0 44-45,-5-37 0,0-3 45,3 9 0,-8 38-270,1-61 270,6-5 0,-6 11-450,9-28-90,0 10-359,0-27 899,0-5 0,0-24 0,0-10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5:24.7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251 191 7533,'-12'-10'-630,"3"2"540,9 8 0,0 0 450,-10 0-90,8 0-90,-8 0 90,0 15-1,8 12-89,-17 10 180,7 28 180,-1-17-270,4 11-180,9-25 0,0-24-1,0-12-3481,19-61 3392,-4 19-89,16-31 178,-9 10 1,-10 25-90,17-41 180,-24 49-180,14-16 180,-10 39-90,-6 1 3482,7 23-3572,-10-3 90,0 51-90,0-28 0,7 19 0,5 2 0,2-10 0,2 6 0,0-1 0,-4-10 90,7 16-90,-7-30 90,0 5 450,-2-12-450,-10-3-1,-10-9 541,-12-24-270,-2 5 629,-55-29-719,45 19 180,-55-12-450,52 23 270,-25 2-270,26 8-630,-5 8 360,29-6-1079,40 14 1079,1-14-269,44 5 179,-27-14 0,26-26 360,-33 10 0,11-17-90,-28 15 0,-10 6 360,7-14-90,-16-1-90,6 5 180,-9-19-180,0 27 179,-9-19-179,-3 29 180,0-4-270,-8 30 270,18 27-270,-17-2-1471,17 11 0,1 1 1561,-18 2-319,7 13 1,2 1 407,-4-12-448,-15 24 269,26-55 0,13-53 0,14-5 0,20-43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5:34.8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22 223 6813,'-12'-10'360,"2"3"-270,10 7 0,0-8 90,0 6-90,0-5 0,0 7 989,0 0-809,0 7-90,10 3-3392,-8 30 3392,17-9-1862,3 34 1862,2-27-458,7 10 1,-1 0 187,-11-10-485,39 41 665,-53-67 1902,24 3-1902,-17-15 2314,0-38-2314,-3 20 180,-9-53-540,0 48 0,-9-32 90,6 34 1273,-6-34-1183,-1 31 1011,8-31-921,-8 33 333,10-10-333,0 15-90,-10 0 90,8 7-90,-8 2 90,10 8 0,19 23 0,-4-2-90,16 44 180,-19-24-90,17 39 0,-14-40 0,16 33 0,-19-43 0,7 18 0,-6-28 180,-1-3 0,7-17 270,-17-40-270,8 7 270,-10-63-360,0 52 269,0-51-269,0 54-90,10-54 90,-8 51-989,8-21 809,-10 40-1169,9 8-181,-6 7 1440,16 3 0,-7 7 0,10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8.5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51 7533,'0'27'-540,"0"-10"360,0 6 180,0-12 270,0 14-180,0-8-90,0 0 270,10-7-180,-8 4-90,8 4 90,-10-7-180,9 12 0,13-36 90,2 9 90,-3-28-450,-11 5 360,0-7-90,11-7 90,3-3-90,-2 16 270,-13-3 0,10 29 180,-4-6 89,16 39-539,-10-8 0,20 41-539,-24-26 629,59 26 0,-35-33 0,43 8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5:36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7533,'0'19'90,"-10"4"90,8-22-91,-8 7 271,10 0-90,0-6-90,0 13-360,0-13 180,0 6 90,0-8 0,10 0 0,-8 0 270,18 0-360,-18-8 360,8-9-270,-10 5 89,0-10-179,0 20 90,-10-14 0,8 14-90,-8-5-90,10 7 0,-10 0 180,8 0-539,-8 0 449,10 7-720,10-5 0,-8 6 1,8-8 359,0 0 360,-8 0 0,8-8 0,-10-1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5:37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8432,'-12'10'540,"3"-3"-360,9 1 180,19 9-181,-5 10 91,18 0-90,-10-2-90,-1-1 270,20 26-270,-14-9-270,23 24 180,-35-29-720,33 14-89,-31-21 539,14-4 0,-21-18 270,-10-7 0,0-15 0,0-5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15:37.2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270 1 7533,'-24'0'-90,"5"0"90,9 8 809,8-6-359,-8 5-90,10 1 0,-9 2-1,-3 7-179,-1 8 135,-15 27 0,-1 6-675,7 6 315,-9 5 0,2-3-315,17-27 360,-8 9 0,27-36 0,-4 3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3:42.677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370 785 6447,'-22'-18'2415,"1"1"-2210,-1 0-75,10-8 1479,2-2-249,1-15-386,-3-24 137,-10 8-67,10-6 1,2 0 397,-2 6-583,6 3 1,2 7 837,4 27-534,-19 6-2359,14 24 1670,-33 54-487,23-19 473,0 29 0,-1 5 236,-6-1-375,15 19 0,2-1-85,-5-18-217,17-3 0,6-4 1324,1-29-1850,27-8-885,-17-45 1043,-6-31 0,-4-10 257,-2-4-36,-6-28 0,-3-4 105,-3 12-131,0-14 0,0-1 505,0 17-359,-3-6 0,-3 4 1599,-6 29-1768,-20-38-453,18 82-1768,-25 59 2021,34-7-48,-11 30 1,3 11 400,25-19 0,3-3-106,-18 0 0,4-4 1190,20-2 0,6-10-1591,-3-17-31,10-7 1059,16-3-2347,-23-21-1231,33-36 1633,-43 1 1473,0-22 0,-5-4 567,-12-5-342,-8-20 1,-3-2 526,-4 8-207,-4-8 1,-3 4 972,-2 25 46,-17-16-1155,17 64-2524,-17 87 1689,27-22 1486,3 2 0,2 4-752,7-5 0,4 1-1234,11 23 1,3 1 1010,-5-23 0,5-2-608,16 17 1,8-16 450,8-38 114,25-13-2197,-47-27 734,22-54 746,-43 21 815,5-10 1,0-4 245,-10-5-302,-12-9 0,-5 0 388,-10 5 199,-5 0 1,-8 7 615,-18 24-1674,11 18 1,0 11-1337,-4 35 1164,8 30 1,7 12 164,9 23 819,9 11 0,5 1 182,3-5-219,14-2 0,2-4 492,-4-21-402,15-7 1,5-5 936,-5-23-1662,43-5-1635,-34-27 2265,25-45-1690,-17-17 972,-3-4 1,1-5 96,-13 24 1,0-2 264,12-38 1,-2 2 1965,-4 7-1581,-9 9 1,-1 4 1531,-3 23 294,-2-2-1129,-10 71-794,-9 27 0,-2 9 145,6 25-334,-1-22 0,-2 9 1,3-9-8,5 20-108,3-5 1,4-7-229,5-28-472,19 20-304,22-63-1393,15-41 876,-20 5 926,-9-25 0,-10-6-30,-22 9 374,8-22 1,-1-1 259,-14 15-169,1-15 1,-2 1 408,-9 22 390,7 1 1,-6 9-103,-13 33-1067,10 54 569,3 22-101,3 24 1,2 6-189,2 3 211,-3 7 0,0-5-232,5-30 146,3 0 1,4-8-17,5-33 553,29 12-1867,-24-46 199,31-32 621,-43-1 688,24-48-246,-27 8 123,8 11 0,-1-1 131,-6-20 51,2 30 0,-1 2 760,-4-9-74,-9 20-323,6 8-800,-16 55-107,7 67 559,0-1 93,6 3 0,2 2-265,4-3 44,3-13 1,4-5-56,5-23-247,29 13-465,-15-45-123,35-48-184,-35 11 748,-3-26 0,-5-5 326,-6 12-20,-5-17 0,-4 0 62,-3 9-6,-8-7 1,-3 2 425,-4 15 687,-26-20-1125,17 62-918,-7 66 689,9-16 291,13 33 1,6 4-50,3-16-63,8 9 0,6-5 81,10-29-384,27 27 155,-35-60 455,42-26-1172,-41-16 721,0-19 1,-2-5 232,-6-8-141,-14-7 0,-9-4-39,-6 19 1,-4 1-1610,1-1 0,-2 1 1782,0 6 1,-3 6-489,-32 0 369,31 31-1811,-41 74 1191,53 2 896,0 22 1,5 4 175,22-7-381,7-8 0,7-9 179,5-32-757,19-7 0,3-10 142,-18-25 500,19-17 0,-5-8-255,-27-12-29,1-15 1,-4-2-22,-17 7 33,-6-3 0,-7 3 113,-11 19 1,-10-28 0,3 36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3:44.42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199 211 6251,'-34'0'3635,"3"8"-2711,9 9 784,0 10-142,10 7 466,-7 8-1010,17 10-50,-8 40 326,10-8-752,3-34 0,4 1-341,7 9 0,3-5-486,10 1-245,2-8 1,2-10-981,-5-35-286,25-35 569,-37-10-2534,15-33 3497,-26 16 200,6-23 0,1-5 255,-7 0-135,-3 17 0,0-10 0,0 17 554,-3 16 514,-35-40-948,30 84-1051,-21 58 860,29 0 198,0 42 0,0 6-107,0-12 89,2-20 1,1 11 0,2-13-131,7 7-95,2-8 1,3-7 264,8-31 105,25-22-1341,-23-36 888,12-23 0,1-11-79,-19 3 1,-1-3 325,23-20 1,-4 0-208,-23 21 1,-5-1 32,6-28 1,-5 4 178,-12 6 17,-12 4 0,-5 8 942,0 38-1069,-53 30-902,41 38 1033,-3 34 0,4 9-6,13 17-351,5-34 0,-1 8 0,3-7 475,6 30-61,6-30 1,3 8-1,1-10 7,9 19-198,16-9 1,4-12 655,-8-42 690,41-34-2264,-43-8 657,-1-29 1,-2-7-34,0 2 361,-10-21 0,-6-3 44,-8 8-147,-13-4 0,-5 1 320,-9 5-37,-6 12 0,-4 5-13,-1 22-630,-44 24 210,63 54 1,9 16 318,-11-13 0,3 3-101,14 20 1,8 5 122,-1 7 1,4-5 1594,14 9-1636,7-1 1,7-8 143,16-35-389,4-14 0,1-12-168,-3-28-195,3-25 0,-1-10-285,-5-10-1047,-7-23 1,-4-4 1576,-2 8-478,-14-10 0,-5 0 990,-6 11 59,-7-3 1,-10 1 381,-36-4-421,2-7-395,-14 39-257,2 60-405,34 8 935,-13 27 1,3 9-286,19 23 445,-7 12 1,1 2-42,14 0 50,8-8 1,4-4 2794,2-21-2669,46 12-336,-21-56-866,33-47 101,-26-3 412,-7-41 1,-5-10 20,-5 1 191,-11 20 1,1-10-1,-8 11 1959,-18-11-2011,-15 2 0,-7 6 313,-14 21-65,-21 13 1,-3 14-748,12 34 505,-14 25 0,8 13-350,27 36 86,-2-26 1,4 3 475,23 0 0,6-3 163,-9 23-68,22-14 0,9-3 477,10-10-573,15-16 0,4-9-411,-7-25-668,48-36 148,-60-15 626,2-18 1,-2-5 71,-5-9 5,-7-12 1,-2 0 464,-3 1-188,-19-6 1,-6 2-16,-3 12 160,-18 9 1,-2 4-88,7 14-501,-28 31 1,-5 15-707,14 23 1027,8 22 0,-5 17 0,10-2-103,12-6 1,7 5 191,0 15 0,2 10 1,3-10 283,1 26-235,16-21 0,8-2-2745,19 2 2814,23-1 427,28-35-1677,-14-55 175,-14-7 489,-22-44 1,-10-14 250,-8-3 41,-4 13 1,0-13-1,-4 11 187,-8-15-130,-22-7 0,-7 3 247,-2 17-139,-21 20 1,-5 9-69,14 17-357,-22 48 1,0 19-374,19 10 836,-1 9 0,5 4-285,17 16 555,-1 13 0,2 1 3148,7-5-3201,13 1 1,8-13 271,3-55-133,51-6-1328,-41-32 547,34-17-19,-27-3 172,-11-20 1,-5-4 97,2-1-159,-21-20 0,-7-2 0,1 13 39,-20 0 0,-5 4 777,1 14-816,-9 21 0,-2 16-556,2 43 728,5 35 1,8 14-99,21-26 1,5 4-458,-1 21 1,2 10 0,3-11 649,6-20 1,2-4 68,3 21 0,2-5-235,6-14 663,10-10-93,9-23-1229,22-4-622,-14-30 951,2-14 0,-3-7-68,-9-17 445,-1-21 1,-5-3 165,-11 2-1230,-18-9 1,-7 0 1346,-14 11-306,-16-5 0,-6 5 656,-4 17-710,-2 17 1,-1 13-559,6 36-112,9 46 1,9 16 702,16-26 0,8 5-771,8 29 0,7 14 1,5-11 525,5-23 1,5-4 271,12 36 0,7-6 0,-5-40 0,3-6 0,-1 3 0,1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3:46.161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240 888 9256,'-33'-44'3795,"11"3"-1426,3-2-921,2-17 0,2-7-376,-2-21-2122,1 13 0,3 2 1730,13-3-50,-9 7 2570,-3 0-1947,-20-8-1084,18 37 653,-5 33-2537,19 37 2178,-1 59 0,2 11-288,3-51 0,1 2-830,2 34 0,0 15 0,1-15 743,6 10 46,5 0 1,1-6 1299,-6-34-1445,27 16 1161,-16-71-3732,16-47 1672,-27 12 671,5-38 177,-9 37 153,-8-14 42,-2-32 340,-12 21-259,-1-7 0,-5 0 1699,-16 5-1869,12 4 1,1 5-445,-3 21-372,4 80 519,20 12 988,17 31 1,5 6-833,-14-47 1,3 1 154,17 27 1,10 10 0,-5-12-275,11 13 184,10-2 1,3-15-430,-16-52-270,5-36 1,-3-12-406,-14-17 641,8-35 0,-4-7-166,-16 2-320,-4 21 1,2-11 0,-5 11 952,-7-21-274,-2-14 0,-2 1 551,-11 23 299,-8 8 0,-1 7-535,4 30-416,-32 70-642,35 9 895,3 6 0,0 6 29,0-3 0,3 3-123,6 5 1,2 6 0,0-4 158,-6 4 1,2 1 148,5 4 1,2 5 0,3-16-159,6-2-101,19 18-12,-17-64-756,25-55 128,-25 3 447,3-30 1,-2-6 49,-3-3-5,-6-24 1,-2-3 1620,-4 5-1414,0 24 1,0-10 0,0 12 306,0-18 33,0 16 0,0 8 108,0 36 285,0 82-248,0 3-224,0 6 0,0 14 0,0-9 32,0 32 25,-2 2 0,4-5 3249,7-34-3448,3 33-251,0-75-189,8-21-584,-18-14 804,27-72 74,-24 47 9,5-30 1,-1-3 232,-9 15-119,0 2 1,0-3 38,0-34 368,0 23-97,-9 8 1,-1 2-514,5 15 419,-34 4-501,25 59 321,2 25 0,2 9 28,-9 35 271,14-15 0,3 12 0,-3-9-124,-6-20 1,0 1-45,6 14 1,2 8 0,-1-15 127,-6-11-57,10 18 650,0-61-1088,10-33 1,2 0-383,0-65 609,-2 36-132,-13-11 0,-4-2 23,-5 2-128,-16-13 0,-4 0-32,0 4-73,-20-10 0,-4 3 44,12 22 65,-2 9 1,1 18-234,18 45 514,5 28 0,6 11 86,13 30-821,0-18 0,-2 10 1,4-9 1175,10 29-277,-8-15 0,1-1 501,7 0-556,1-25 513,-8-17-547,27-68-438,-14-1 94,13-26 1,4-6-44,7-12 3,-4-16 0,2-1 85,9 7-9,-17-11 0,-5 1 299,0 18-188,-7 10 0,-5 6 747,-10 31-81,-11 45-467,4 27 17,-9 18 1,-1 10 266,8 11 0,2 3-524,-1 0 1,0-2 252,0-3 1,2-4-321,4-14 1,0-10 262,0-16-303,20 11 15,-16-54-499,45-40 178,-32 6 261,13-16 0,0-5-19,-13-7-1009,-1-21 1,-3-2 1375,-13 13 463,-5-14 0,0 6-111,3 40-1743,-18-30 1461,8 68-340,0 10-500,-7 17 2412,7 25-1545,-10 50 27,0-6 21,17-22 0,2 8 1,-1-7 36,-5 35-64,7-33 1,3 9 0,0-13 1407,-1 2-734,19 31-476,-5-77-1159,18-50 469,-10-3 83,-5-28 1,-3-4 195,0 1-297,2-18 1,-3-1 197,-10 18 101,3-18 1,-3 1 12,-12 26 150,4 2 0,-2 6 3646,-5 28-3851,-17 36-364,24 18 542,-5 39 0,1 8 99,9-1-184,-2 14 1,4-2 26,7-20-61,1-16 0,2-5-56,2-19 114,15-8-77,-17-41-298,10-54 199,-10 18 104,-6-14 0,-2 0-24,-4 13 14,1-13 1,-2 2 90,-9 28 170,-12-41 211,8 68-714,-15 56 172,27-6 100,-4 38 0,2 5 5,4-13-383,7 12 1,5-4 191,12-23 119,0-4 1,5-4-1,27-16 1,9 11-1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3:59.88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44 164 7533,'-12'-9'0,"2"-6"-180,1 13 0,6-13 270,-6 13-90,9-6 0,0 8 90,0 0-90,9 0 90,-6 0 180,16 16-180,-17 3 89,27 23-179,-24-14 360,24 36-270,-26-32 180,6 48 90,-9-16-602,0-2 512,0-11 270,0-19-450,0-20 179,0-5-179,0-16-90,0-9 0,0-6 0,-9-11 90,-4-1 152,1-6-332,-7-1-270,17-16 360,-8 11-539,10-48 269,10 53 180,2-38 0,9 53 90,1-5-90,-10 24 90,27 1 90,-32 16 0,51 16-90,-51 5 90,41 36-90,-33-25 180,16 49-180,-19-55 270,-2 52-270,-10-61 179,0 38-179,0-50 180,-10 10-360,8-23 180,-8 0 0,10 0-90,0-7 90,-9-3-179,6-15 179,-6 6-270,9-36 270,0 22-180,9-55 90,3 54-90,10-60 90,-10 67-3482,7-36 3482,-7 44 90,10-6 90,-10 16-90,7 23 90,-16 0 90,16 18-180,-16 9 90,16-19-90,-7 42 90,0-42 180,-2 57-90,-10-52-90,0 52 0,0-57 3302,9 34-3303,-6-35-178,6 19 89,-9-21-90,10 6 180,-8-15-270,8-2 360,0-8-180,-8 0 0,8 0-90,-1-8 90,-6 6-180,6-29 0,1 18-90,2-35 90,0 27-180,8-27 270,-18 27 90,17-27-90,-16 27 270,6-19-270,-9 29 450,0-13-360,0 15 90,0-1 180,0 3-270,0 22 0,0-4 270,0 15-270,0-10 180,20 25-180,-6-19 90,17 34 0,-18-35-1,15 11 1,-23-22-90,24-2 0,-17-8-90,10-16 90,-10 5-449,7-29 449,-16 19-180,6-34 90,-9 31 0,-9-39 0,-3 40-180,-20-40 180,8 40 90,-7-25-90,-10 30 180,14 0-180,-4 11 90,21 7 180,10 7-270,-9 3 450,6 22-360,-6-11 360,18 35-360,-6-34 360,16 34-360,-17-35 179,27 12-89,-14-24 0,16-1 0,-9-8-180,9-23-539,13-13 269,1-10 180,-11 3-270,5 11 540,-34 13-90,14-14-90,-19 22 180,10-5-90,-8 24 540,17 25-360,-16-10 360,26 47-361,-25-37 271,16 40-360,-20-42 180,9 24-360,-6-41 180,7 8-180,-10-22 0,9-22 0,3 8-450,10-49 181,-10 38-451,7-46 540,-16 48-90,16-24 181,-7 27 358,0-4-269,7 6 360,-16 9-180,6 9 180,1 17 0,2 10 270,10 22-181,-10-10 361,-2 26-630,-10-35 90,0 18-180,0-29 180,0 6-270,0-15-90,0-3-180,0-22 180,0 4 0,0-22-269,0 14-1,9-21 90,-6 11-360,26-36 541,-25 32 179,25-15-180,-26 24 450,6 4-270,1 3 269,2 9 91,0 31-270,-2-2 180,-10 44-90,0-32 450,0 38-271,0-48 1350,0 25-1169,0-29-900,0 6-899,0-16 1169,0-1-630,0-8-1798,0 0 2248,0-8 0,0 6-359,0-6 629,0 8 0,0-7 0,0-2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7:58.41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174 304 7533,'-53'-33'-720,"27"11"720,-13-18 270,37 21 0,-8-14-90,10 14 90,10-13-181,-8 13 721,17-6-720,-16 15 90,16 18 180,-7 11 269,19 46-359,-6-23-90,0 6 0,0 0 0,2-6-45,-2 7 0,0-2 45,0-13 179,6 37-269,-19-50 0,-2 4 180,-10-18-180,0-7 180,-20-23-450,6 2 180,-18-51 0,1 30-135,10-17 0,-1-1-45,-24 12 225,8-15 0,4 0 135,5 19 0,-29-21 90,53 48-360,-14 40 180,28 7 0,5 21 0,4 4 0,18 7 45,-11 0 0,3-3 134,15-10-179,-19 24-90,10-35 0,0-1 90,-12 14 45,18 0 0,-1-6 45,-22-20 180,12 6-90,-48-56-360,14 4-360,-43-65 180,31 48 225,-7-4 0,-3-4-315,5-4 1,1 2 179,-15-17-794,14 12 1,3 1 883,-3 0-90,0 8-95,0-6 185,10 29 270,3 6 0,18 25 450,13 60-450,2-23 179,6 19 1,0 3-270,-1-6-45,6 2 0,0-2 45,-8-11-720,3 5 1,0-3 269,-3-18-4454,14 28 3824,-29-55 1446,-3-9-456,-9-9 0,10-17 0,2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7:58.92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729 123 7533,'-34'0'449,"3"0"-1708,0 0 899,7 0 1,-8 8 1168,20 2 450,-36 22-809,29-3 270,-51 35-450,43-23-46,-3 6 1,0 1 45,3-4-45,7 5 0,-1-2 45,0-15-450,8 16-180,4-38 90,38-26 180,-12-5 45,16-24 0,4-5 135,1-6-405,8-16 1,0 1 494,-5 15-91,4-8 1,-1 2 90,-15 26 270,12-35-270,-31 59-180,-49 35-180,10 10-1471,-28 36 0,-6 6 1561,-5-5 120,19-8 0,-6 12 0,7-13-1118,-17 8 1043,12-3 0,5-4 224,11-16-179,-4 4 90,20-24 0,9-8 2718,12-11-3078,60-53 360,-17 20-1175,21-34 0,3-6 815,-2 8 120,-20 9 0,7-10 1,-7 8 330,20-14-137,-11-4 1,-6 2 135,-22 23 0,-7-11 0,-31 55-360,-25 26 0,-5 11 90,-4 9-270,-17 19 1,-4 6-271,23-20 1,6-1-266,1 5 0,4-2 266,-16 21 629,59-49 0,2-9 0,10-7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7:59.34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34 190 7353,'-12'-10'270,"2"2"179,10 1-179,0 5 90,0-13 360,0 5-361,0 1 1,0 2 0,0-1 180,10 6-360,-8-6 449,8 16-269,-10 16 270,0 20-450,0-6 89,-10 33-179,8-46-270,-17 31 91,16-45-91,3 4 90,3-22-630,26-41 630,-25 13-315,16-16 1,-1-1 224,-14 8 90,24-43 180,-27 56 0,8-2-90,-10 26-90,0 7 539,-20 38-359,-4 10-180,11 12 0,2 4-89,-8 8-631,16-17 1,6-6 809,7-21 0,11-3 0,13-17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8.7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7533,'-12'9'0,"3"6"-90,9 2 90,0 10 90,0 7 0,0 0-270,0 8 180,0 2-180,19 29 90,-5-16-270,10 3 0,2 0 180,1 3 180,-7-13 0,0-3 0,2-12 0,-1-3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8:00.26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186 69 7533,'-21'-17'270,"-1"0"-270,0 0 0,10 7 89,-7 3 271,17 7-180,-8 0 450,10 0-360,0 0 539,29 30-449,7-15 45,4 24 0,4 1-226,26-14-179,-3 27 0,-1 4-179,2-12-1118,-19-4 0,-7 1 1477,-20 0-785,-12 8 695,-20-12-360,-41 12 360,20-31 0,-58-12-270,50-16 90,-33-31-90,36 9 180,-15-27 45,24 13 0,1 0-45,-22-10 0,15-5 0,3 1 0,-4 18 360,3-40-180,19 58 2219,21 0-2399,6 41 269,18 19 1,4 6-180,4 13-938,9 15 0,1 1 1028,0-9-493,5 13 0,-1-1 492,-12-17-311,-1-7 0,-4-7 132,-24-25 0,5-3-180,-19-16 2277,-28-31-2187,11 8-405,-17-19 0,-2-4 315,7-6-225,-15-8 1,-1 0 224,4-2 90,-1 5 0,1 2 1451,5 5-1227,9 4 1,4 4-135,8 17 1189,-4-5-1099,19 47 540,29 56-90,-12-20-1787,11 18 1,4 2 1426,4-9-988,-5 9 0,1-2 718,4-18-268,-10 1 0,-1-4 268,-1-18-1208,-2 9 669,-13-33 688,-9-16-419,0-2 1128,0 0 1,-9-13 0,-3 4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8:01.00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577 38 7533,'-31'9'809,"-13"14"-719,-2-12-90,3 15 0,12-2 0,9 3-90,-9 7 1529,-13 23-1079,8-16 225,0 17 0,2 2-406,5-10 46,-6 21 0,0 0-45,9-26 90,4 9 0,3-4-270,7-25-360,31 5 180,-12-47-180,34-9 0,5-5 1,-22-19-1,25 2 0,1-2 90,-21-7-45,20 0 1,1 1 224,-16 2 269,11-2 1,-1 2-180,-18 11 540,6-21-360,-23 44 540,-18 20-451,-3 12-89,-49 51-90,30-21 225,-31 28 0,-4 4-135,18-6-541,2-6 0,0-3 451,5-7 180,17-1-120,-7 8-240,9-20 90,29 1-90,17-46 90,32-21-539,9-19 269,-10-13-270,-5 10 0,2-7 180,0-10 1,0-2 662,-4 11 0,-2-1-213,-6-7 0,-10 11-270,-21 34 1135,-28 4-775,4 26 449,-26 26 1,-7 6-360,2-2-46,-10 19 1,1 1 45,17-18-45,-8 9 0,3 1-135,11-8 135,-4 1 0,2-2-45,20-12-90,-6 2-270,30-33 0,12-10-630,50-53 630,1 19-180,-17-8 1,3-9-91,12-7 0,-4 0-1336,-21 14 0,-3-1 1696,11-11 0,-7 2-588,-6-10 588,-26 34 540,-25 7-270,-7 35 89,-62 46-179,38-8 135,-23 29 0,-3 5 45,0-3-750,26-18 1,-3 8 0,6-9 389,-10 10 201,24-12 1,7-3-472,7-16 665,49-1 1,-10-37 0,33-3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8:01.4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130 87 8432,'10'-19'450,"-8"-4"-360,18 13 360,-8 0-181,10 2 91,-1 1-180,1 5 270,19-5-450,-14 14 0,23 10 180,-26 2-450,-23 32 0,-9 8 180,1-6 225,-20 13 0,-6-3 45,-4-18-45,-8-7 0,-1-3-135,2-3 270,-45 1-91,72-35-538,-12-31 449,29 5-180,39-37 180,-20 32 314,22-1 1,7 5 225,3 15-1,33-9-179,-47 23-90,11 8 0,-34 2-90,18 15-90,-20-6-1,7 6-718,3-8 539,40 8 0,-11-21 0,21 2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8:40.92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109 137 10515,'-60'-65'-2320,"11"17"1798,49 33 589,0 13-80,0-5-86,0 7 318,0 0-54,10 0-165,2 31 1,0-16 1,-2 40-1,-10-19 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9:50.9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24575,'0'0'0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2:21.36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218 208 7533,'-24'0'-450,"5"0"270,9 15 270,8 4 0,-8 15-90,10 16 0,0 3 0,0 24 45,0-13 0,0 4-361,0-17 0,0 5 346,-3 22 0,0 12 0,-1-9-30,4-22 0,-2 2 0,-4 30 0,-2 14 0,3-16 0,4-34 0,-1-1 0,-5 32 0,-4 12 0,0-12 0,4-32 0,0 1 89,-1 17 1,0 15 0,-1 2 0,3-14-90,-1-6 0,1 0-446,1 6 0,0 14 0,0-1 0,1-13 491,3-7 0,0-4 45,-4 31 0,0-3-45,5-38 0,0-5 45,0 47-90,0-46 0,0 1-1236,0 16 0,0 0 1281,0-12 0,0 3-15,0 15 0,0 9 0,0-4-234,0 8 0,0 0 234,2-4 0,2 5 0,0-3-75,2 17 0,0-3 90,-1 2 0,2-3-90,2-26 0,1 1 75,-2 0 0,-1 4 0,0-7-30,0-17 0,0 3-60,4 27 0,0 14 0,-4-12 60,-5-26 0,-1 1-60,2 34 0,1 15 0,-2-15 60,-2-30 0,0-3 0,2 14 0,1 7 0,2-13 266,7 9-266,2-4 0,3-3 0,8-13 0,9 22 0,2-1-90,-5-28 90,14 6 0,-1-1-180,-15-17 135,14-1 0,3-1 135,-5-4-135,9-6 0,2-4 315,-2-5-45,14-11 0,3-2-45,0 3-60,-3-7 0,13-4 0,-8 1-31,30 1-128,-28-2 1,9-2-1,-9 1 129,28 3-270,-3-2 0,1 0 180,-47 4 0,1 0-150,20 0 0,9 0 1,-9 0 59,-18 0 0,0 0 0,15 2 0,9 1 0,-10 0 90,32-1-60,-26 1 0,10 0 0,-7-1 105,-17-2 0,2 0-75,32 1 0,13 2 0,-13 0 1025,-31 2 1,-1 0-1026,31 2 0,14 1 0,-14 1 165,-33 1 0,2 0-68,15-2 1,16 1-1,1-1 1,-14-1-523,-6 0 1,-1-2 454,3-1 0,11 1 0,0-1 0,-12-2 0,-6-1 0,-1-2-632,26 2 0,12-1 0,-9-1 632,-13-2 0,1-2 22,-2 3 1,13 0-1,0 0 1,-13-1 409,3-2 1,-1 0-433,2 1 0,14 0 0,-1 0 0,-12 1-461,-1 2 1,-1 0 504,-13-1 1,7 0 0,1 0 0,-5 0-45,-1 0 0,-5-1 0,8 1-117,14-2 0,10 0 0,1-1 1,-8 0 116,-7-1 0,-7 0 0,9 0 36,-2-1 0,11 0 0,3 0 0,-7 0 0,-13 2 544,7-1 1,-3 0-581,-8 1 0,10-1 0,-1 0 0,-13 0-45,-5 1 0,0 1 45,11 1 0,15 1 0,1 0 0,-14-1 45,-4-1 0,-2 1-113,3 2 1,12 1-1,-1 0 1,-15 1 22,-13-1 0,-2 0-45,30 0 0,13 0 0,-10 0 45,-23 0 0,1 0 67,1-1 1,11 1-1,-1 0 1,-13 1-23,-8 2 0,-4 1 45,26-3 0,0 0 77,-24 3 1,0 0-78,22-4 0,1 0-45,-20 1 0,1-2 0,33-9 0,-9-3 0,-30-1 0,-1-8 0,-2-4 180,-14-2-90,2-14 0,0-4 90,-3-7-135,-11 0 0,-3 0-45,-2-2 134,-2-19 1,1-3-45,5-4-90,-8 13 0,0-13 0,-3 9 358,-7 19 1,-2 2-404,4-28 0,0 1-45,-1-15 90,-6 7-180,10-4 0,3-14 180,-8 21 0,-1-5 0,2 1 0,1 9 0,2 2 0,0-7 45,-2-9 0,1-8 0,0 2 0,-2 17 70,-2 16 1,0 2-86,0-29 0,-1-12 0,0 15-30,-1 35 0,0-1 0,0-12 0,0-14 0,0-1 0,2 10 0,5-5 0,0-2-23,-4-4 1,0-14 0,-1 0-1,1 15 23,3 9 0,0 0 0,-5 0 0,0-13 0,-1 1 0,0 12-329,1 7 0,0 2 329,1-16 0,0-10 0,-2 12 0,-4 21 0,0 1 0,2-16 0,1-9 0,-1 8 0,-3 12 0,0-2 0,0-8 0,0-13 0,0 0 0,0 13 0,0 3 0,0 2 0,-3-27 0,0-11 0,-1 14 90,4 29 0,-2 3 89,-11-41 1,-3 3-180,2 8-45,-6 11 0,-1 3 135,-4 11 5,1 2 0,-2 1-275,-1 11 1,-33-24-91,24 37 0,-46-14 180,21 21-563,6 12 1,-3 2 652,-14-2 554,-22 7-464,0 3-180,21 7 135,-20 3 0,-4 1 185,-2-2-230,22 2 0,-11 2 0,12-1 45,23-4 0,2 0-45,-20 3 0,-9 3 0,9-3 0,19-3 0,0 0 0,-45 7 0,1 0-180,0-7 150,21 2 0,-11 0 0,5-1 30,4-5 0,0-2 476,7 5 0,-4 0 0,6-1-476,5-3 0,0 0 0,-33 4 0,-1 0 0,33 0 0,-4 0-45,-2 1 0,-12 1 0,1 0 0,10 1 45,1 1 0,-2 1-45,-16 1 0,-16 0 0,-2 1 0,15-1 45,5 0 0,-2-1-18,11 0 0,-14 0 0,-5 1 0,5-2 0,15-1 18,-8-1 0,6-2-30,-7 3 0,-6 0 0,4-1-15,-2-2 0,-3 0 90,12 2 0,-10 0 0,-2 0 0,7 0 186,3-1 0,4-1 0,-8 1-159,-1 0 0,-11 1 0,-3 0 0,6-1 0,15 0 18,-3 0 0,2-2-68,-6 1 1,-15 0-1,0 0 1,14 0-68,4 0 0,0 0 45,3 0 0,-11 0 0,-1 0 0,11 0 0,-9 0 0,-1 0-23,8 0 1,-11 0 0,1 0-1,12 0 23,2 0 0,-1 0 0,-7 1 0,-14 1 0,0 0 0,15 1 0,6 1 0,0 2 22,-6-3 1,-16 2-1,-1-1 1,15 1-23,-3 3 0,3 1 0,14-4 0,-9-1 0,1 0 0,9 0 0,-7 5 0,-2 0 0,-1-5 0,-13 0 0,-1 0 0,13 1 0,-6 4 0,-2-1 0,20-5 0,-12-1 0,-4-1 0,6 1 0,13-1 0,-4 4 0,3-2 0,-23-3 0,-12-3 0,14-2 0,32 1 0,2-1 0,-9 2 0,-5 1 0,8-3-360,-20-10-102,12 11 0,2-1 1,5-13-1,-27 2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1:49.4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175 173 7533,'-44'-8'-360,"20"-1"720,-5-8 269,-2-8 1,14 6-180,-12-6-90,29 15-91,0-5 451,0-2-720,0 5 450,0-3-270,10 15 629,40 61-629,-9-30-1696,6 26 0,-2 4 1696,-6-9 0,-5-1 0,1 3-180,21 26 134,-18-20 1,1-1-135,19 17 360,-7 5-270,-39-62 360,-22-26-360,-4-15-630,-27-35 540,17 11-270,-6-6 0,-1-1 91,2-10 44,-10-9 0,-1 0 45,1 9-90,2-3 0,2 4 270,8 25-180,-2-8 90,39 54-90,31 62 90,-12-25-585,24 28 1,2 3 314,-18-18 270,8-6 0,-1-2 0,-20-9 0,7 2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1:49.65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621 0 7533,'-34'0'539,"2"0"-269,11 7-90,-1 3-90,10 7-3442,-7 1 3892,-3 7 679,-2 1-859,-8 17 29,-9 20 1,-11 19 0,8-8-542,19-22 0,-1 0-6,-12 9 1,-11 13 0,2-3-1,15-17-1191,13-3 1349,-10 13 0,60-63 0,15-3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1:49.9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88 347 7533,'-22'17'1349,"10"-8"-989,-7-1 1169,7 0-1169,0-6-180,2-10-1,10-3 91,10-22-270,2-9 720,19-50-540,-17 29 629,15-32-449,-26 66 450,16 12-541,-16 26-3301,6 41 3212,-9-3-304,0 5 0,0 1 214,0 9-2457,0 17 0,0 0 927,0-17 1143,3-9 1,4-3 0,5-18 0,10-5-1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4:04.3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66 79 7263,'-25'-9'0,"6"-6"-360,19 13 450,-9-14 360,6 15-270,-7-15 89,10 14 181,0-13-360,0 13 180,0 2-90,10 17-450,2 18 270,0 1-540,3 15 1,-1 1 269,1-2 0,-1 18 0,3-2-180,5-22 450,-10 21 0,-3-33 0,-9-5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9.2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0 479 7533,'0'-45'449,"0"12"-718,0 18 89,0 6 180,19-1 0,5-5-180,10 5 0,6-6 90,-16-2-180,27 1 0,-25 0 90,24 0 90,-16 0-179,-10 0 89,4-8 180,3-24 0,-14 16 0,12-29 0,-29 41 359,-19-4-89,4 18-90,-6 7 630,2 15-91,16 27-539,-6-2 0,9 54-180,0-42-90,9 4 0,1 0 0,-5-5-45,14-2 0,0-3 45,-14-14-89,14 15 179,-19-37 0,0-3 90,0-7-90,9-7 0,-6-3-270,25-45 270,-13 29-450,16-44 450,-10 49 0,11-19 360,-18 29 89,34-4-269,-32 22 180,54 10-270,-32-5-90,53 10 0,-50-20-540,57-2 361,-67-10-91,19-22 180,-40 11 360,-10-18-270,0 27 1079,-29-3-899,3 15 450,-27 15-810,29-3 449,5 35-1528,19-16 1259,19 18 0,5-7 0,19 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4:04.64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 52 7533,'-12'-9'-90,"-8"1"0,18 1 90,2 5-90,12-14 0,10 14 360,-10-6-270,36 24-180,-19-5 90,34 22-180,-30-6-90,18 38 270,-34-23 270,-17 31-90,-17-45 90,-34 5-90,18-24-450,-11-9 360,20-9 0,-5-9 0,17 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4:04.9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44 561 7533,'-12'-20'539,"-7"-3"-449,16 14-90,-6-15 0,9 4-90,0-4 90,9-2 90,23-31-90,-6 22-180,15-50 180,-19 52 0,-10-16 0,-3 16 0,1 14 0,-7-6 0,-3-8-90,-3 20 180,-16-18-90,7 29 270,-20 25-180,18 0 540,-5 65-450,19-44 45,-2 12 0,4-1-136,7-11-808,13 52 629,2-63-1259,27 22 1349,33-44 0,-28-11 0,23-19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4:05.72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196 17 7533,'-58'-9'359,"17"1"91,12 8-270,24 0-630,-24 8 181,17 9 808,0 10-179,3 7 0,9 1 809,9 53-1079,3-41 0,1 7 0,6-4-360,14-20 180,1 10 0,-2-30 270,-11-2-360,11-8 180,-8 0-449,7-8-451,10-32 630,-24 15-539,12-46 719,-29 48 90,0-40-90,0 40 180,-10-25 0,8 29 90,-17 2-180,16 9 809,-16 24-719,16-5 810,-6 45-631,9-24 181,19 33-360,-4-36-180,6 3-180,28-15 90,-40-7-89,59-2 179,-51-16-450,43-17 360,-43-3-450,12-30 540,-29 28-179,0-34 179,0 42 90,0-26 0,0 28 539,-10 3-449,8 9 450,-8 31-180,10-9 359,10 49-719,2-30-90,19 31 0,-7-34 90,8 17 0,-11-33 0,1 24 0,0-27-269,9 37 269,-7-17-270,8 42 270,-20-33-720,-3 40 630,-9-47-450,-9 38 361,-3-49 269,-39 26 179,12-36-89,-43 3 630,15-38-720,19 10-90,9-27 90,39 5 0,0-1 269,0-30-269,10 27 90,21-50-90,-14 47-135,15-6 0,3 1 135,-6 5-270,10-7 0,4 2 180,6 13-360,-13-8 1,0 5 179,0 22-1619,24-23 1079,-43 36-128,12 9 0,-29 5 0,0 13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4:01.67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7623,'0'25'629,"0"-6"-539,0 14 180,0-6 0,9 22-270,-6-18 90,16 32 90,-17-32-810,8 42 630,-10-41-1349,0 39 539,0-56 810,0 16 0,10-24 0,2 3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4:01.9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45 7803,'0'-20'1439,"38"-2"-1709,1 20 180,26 2-773,-2 9 773,-17 16 90,36 17 90,-22-3-450,-15 21 1,-6 5 89,-2-3 315,-30 21 0,-14 0 225,-20-27-225,-15 3 0,-8-7 224,-3-27-494,2-3 1,1-6 134,11-16-81,-11-23 171,38 2 0,12-21 0,12 7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4:02.36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175 34 7533,'0'-17'90,"-10"8"90,7 1 89,-16 8-179,7 0 180,-10 0-180,1 0 0,9 0 180,-8 8-90,8 1 270,-9 39-181,9-15 1,2 39-450,10-33 0,29 41 180,-12-53-359,53 27 269,-41-53-450,41-1 450,-54-17-1079,52-40 899,-58 22-90,28-44 720,-38 57 90,-9-19-360,6 32 0,-16 1 449,7 8-269,0 0-90,2 8 450,0 17-540,8-4 179,-8 12-988,20-17-1440,21 17 2159,6-12 0,6 4 0,-12-17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24:02.74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130 458 7533,'-43'0'1079,"9"0"-899,13 0-180,1 0 180,18 0 90,-8 7-90,10 3-90,0 7-90,0 8 179,0-6-179,0 21 180,0-11-90,19 28-90,-4-26-270,16 16 360,-9-35 90,9 3-180,-16-22 90,14-11-180,-27-8 180,8-32-270,-10 18-89,0-56 89,0 45 135,-5-13 0,0-1-45,3 3 180,-7-11 0,-2 2 0,-1 24 179,0-32-269,3 69 540,9 41-270,0 2-1651,13 28 0,3 6 1560,-9 7-588,25 11 0,3-1 499,-15-20-1134,3-6 0,4-4 864,5-16 90,-18 12-1079,25-16 629,-25-7 180,18-3 360,-1-6 0,-7-1 0,7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1:50.7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65 138 7263,'-22'-17'180,"1"0"90,9 0-1,2 7 451,10-5-360,0 6 90,0-1 449,0-13-629,19 19 539,5-12-629,30 32 180,11 18-90,-8 4 0,1 9-1735,-8 5 0,-3 2 1555,2-6 0,-2 4-368,8 28 1,-11-2-83,-20-16 135,9 0 0,-8-6 46,-25-35-1,-9-5 0,-3-34 180,-10-23-630,0 2 45,-6-8 1,-4-2 224,-9-4-134,-24-22 1,0-2 223,16 11-414,-8 7 0,6 5 504,34 18 809,-12 11-359,29 33-180,0 19 629,31 25 1,15 8-450,1-2 0,3-1-225,5 10 0,5-2-1574,24 0 0,-8-10 302,-28-12 1227,-3-17 0,-1-5 0,-12-13 0,1-8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1:51.1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620 1 7533,'-31'0'359,"17"0"-179,-6 0-180,11 0 540,-4 0-180,1 8 719,-17 32-629,15 0 44,-14 18 1,-4 4-315,-7 11-1651,-1 4 0,-2-1 1651,-6 3 90,-2 3 0,-1-4-90,-3-19-180,17-7 0,2-10-540,13-32 90,22-10-359,12-17 89,20-18 630,2-9-719,28-22 359,-29 28 0,2-3-135,18-18 1,0 0 763,-16 20 1,-2-1 135,14-23 0,-6 7 3257,-16 30-2403,-8-21-719,-41 63 314,-21 31 1,-6 9-405,-8 7-793,4 6 0,4-2 433,16-13 180,-9 13 90,18-13-4095,-17 20 3825,27-34 0,4 16 0,22-38 0,10 7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1:51.6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208 190 7533,'-22'-10'0,"0"-5"449,10 13 181,3-21-450,-1 19 270,8-19-90,-8 13-1,10 1 811,10-22-990,-8 26 719,37-34-629,-22 36-90,62-12-180,-48 22 180,30 10 0,-40 2-450,1 6 180,0 0-270,-10 40 180,-2-13 0,-22 8 0,-5 0 180,0-6 45,-11-4 0,-5-5 135,-3-14-45,-8-5 0,-3-4-135,-6-11 0,-29-18-90,48-14 180,2-45-180,20 27 90,22-19 0,4 31 1619,66-5-1079,-36 20-226,10 4 1,2 1 495,5 7-1922,0 14 1,1 3 841,3-2-1044,2 12 0,-4 1 1224,-19-7-42,5-3 0,0-3 0,-10-6 1,24-1-1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36:46.5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663 19 7533,'0'-10'0,"-10"2"809,-12 8-449,-3 0 0,-16 0 0,6 8-91,-19-6-359,2 9 1,-1 1 179,-16-8-675,1 5 0,4-2 495,22-7 90,-39 0-180,64-8 180,-13-2 0,50-8 0,4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49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0 7533,'-21'0'359,"9"7"-359,-7 18-179,16 4 269,-6 12-450,9-6 270,0 6-90,9-5-360,3 28 1,20-9 539,-9-1 0,9-14 0,-11-23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5:26.748"/>
    </inkml:context>
    <inkml:brush xml:id="br0">
      <inkml:brushProperty name="width" value="0.08" units="cm"/>
      <inkml:brushProperty name="height" value="0.08" units="cm"/>
      <inkml:brushProperty name="color" value="#FF0066"/>
    </inkml:brush>
  </inkml:definitions>
  <inkml:trace contextRef="#ctx0" brushRef="#br0">23 87 12256,'-12'-10'-3515,"2"2"2553,10 0 1615,0 7-315,0-7-112,0 8-177,10 0 78,-8 0-245,27 0 498,-24 0 179,53 0-567,-49 8-279,59-7 174,-51 7 59,43-8-51,-34 0 90,44 0-90,-41 0 89,51 8-218,-51-6 561,51 13-581,-52-13 358,52 13-179,-51-13 48,41 6 162,-53-8 45,60-8-10,-55 6-107,38-13 110,-38 5 108,19-7-51,-15 8-3595,35 1 3349,-44 16-280,50-7 153,-57 7-165,48 0 80,-44-6 111,46-2-132,-31-2 263,41-14 100,-43 7 3479,23 0-3536,-25 2 198,6 7-219,0 0-89,13 14-35,-8-10 42,15 19-124,-18-21 246,20 6-165,-16-8 192,13 0-13,-26 0 0,17 0-3,-17 0 31,17 0-96,-16 0-6,25 0 23,-23 0-39,33 0 0,-24 0 90,37-8-61,-35 6 164,32-14-134,-43 15 63,52-14 45,-47 5 47,47 1-74,-43 1-51,37 8-24,-35 0-89,42 0-135,-41 0 25,33 0-134,-26 0 44,-12 0 172,-5 0-40,-17 0 85,19 0 16,22 0 89,-24 0-106,48 0 1,-67 0-1,57 0-188,-50 0 180,24 0 13,-19-8 122,9 6-190,-16-6 349,33 16-322,-41-6 54,51 6-44,-41-8 136,34 8-158,-18-6-275,11 6 163,-10-8 155,16-8-4,-33 6 28,31-6-36,-43 8-172,34 0 146,-25 0-27,18 8 64,-11-6-6,1 13-143,0-13 25,-10 13-50,-2-14 68,-10 7 16,0-8-3,0 8 56,9-6-51,-6 6 107,6-8 1,1 0 40,-8 0-32,18 0-17,-18 0 93,8 0-93,-10 0 53,-10 0-86,-2 0-109,-19 0 181,6 0-91,-44 0 1,37 0 0,-57 0-1,50 0-35,-14 7 90,-7 3 0,21-1-45,-11-1 0,-1 0 45,8 1 45,-13-4 0,3 0-45,22 2 0,-59-7 0,62-7 0,-42-3 0,33 1 90,-16 1 0,20 8-90,-28 0-90,32 0 180,-50 8-180,50-6 180,-51 21-180,61-19 90,-58 19 0,67-22 0,-58 7 0,52 0 0,-54-6 0,31 5 0,-43 1 0,43-6 0,-40 5 0,21 1 0,0-6 0,7 5 0,20-7 0,7 0 0,-27-7-90,25-3 90,-35-7 0,45 8 0,-42-7-90,50 15-90,-69-7 180,46 8 0,-42 0-89,30 0 89,-49 0-90,37 0 90,-6-4 0,1 0 0,10 2 45,-2-2 0,2 0-45,9 4 179,-58-7-179,68-3 0,-58 1 0,60-7 0,-51 14 0,51-6 0,-41 1 0,44 5 50,-34-13-13,23 13 13,-6-14-20,21 15 18,3-7-110,7 8 116,0-7-38,-7 5-18,6-5-35,-8 7-103,-11 0 110,18 0 72,-44-8 20,39 6-116,-42-6 38,37 8 58,3 0-42,11 0-180,0 0 180,8 0 0,-17 8-89,7 1 178,-1 8-89,4-8 90,-10 7-90,4-7-90,-7 9 90,13-9-269,9 7 269,0-7-90,9 9 180,-6-9-180,26-1 180,-24-8 0,43 0-90,-31 0-3302,43 0 3302,-34 0-307,35 0 307,-35 0 0,73 0 0,-43 0 0,4 1 0,3-2 0,16-7 45,3 3 0,0 1 45,3-6-90,11-2 0,-4 1 0,-34 7 90,17-7 0,-1-1-90,-18 2 0,0 6 0,-1-1 0,-7-11 109,2 15 1,1 1-110,2-15 0,8 13 0,-1 2 0,-17-7 0,11 6 0,1 2 0,-4-1 0,43 0 0,-27 0 0,27 7 0,-43-5 0,29 5 0,-44-7 90,46 0-90,-41-7 0,38-3 0,-42 1 0,6 1-52,-2 8 52,-7 0 0,9 0 0,1 0-270,18 15 270,-13-4 0,23 14 0,-36-15 0,15 5 0,-27-13 90,27 5-90,-25-7 3323,34-7-3323,-43 5 0,41-5 0,-41 7 217,43 7-307,-33 3 0,33 7 90,-33-7 81,23 5-81,-25-13 90,16 5 90,-17-7-125,26 0-1,-23 0 0,23 0 1,-35 0-1,24 0 1,-35 0 89,16 0-90,-11 0-54,-6 0 0,6 0 126,-9-7-360,0 5 269,0-6-179,0 8-1,0 0 91,0-7-450,0 5 180,0-6 144,0 8 180,0 0 0,10 0 0,2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5:28.33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196 121 7533,'-22'-9'-720,"10"2"90,3-1 451,9 6 269,0-6-90,0 8 0,-10 0 89,8 0-89,-18 0 0,18 0 90,-17 0-90,16 0 0,-16 8 90,16 1 0,-6 8-90,9 0 90,0 8 0,0-13 0,0 34 0,0-38 0,0 37 0,9-34 0,23 14 0,-15-15 0,41 5-180,-41-13 180,33 6-180,-26-8 180,17-8 0,-26 6-90,23-28 0,-33 9 0,24-14 90,-26-12-90,6 0 0,-9 2 0,0 4 0,0 24-90,-29 0 90,12 7 0,-53-5 0,51 13 0,-58-5 0,58 7-3392,-42 0 3392,37 0 180,-17 15-360,27-4 180,-6 7-180,11 12 0,6-9 180,-6 14 0,9-3 0,9-12 3302,3 12-3302,10-13 0,19 14 0,-14-15-630,52 7 630,-38-8 0,22-7 0,-32-2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50.81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153 190 7533,'-36'-10'0,"-3"2"0,27 1-540,-10 5 180,1-5 180,9 14 180,2 18 0,10-4 0,0 42 90,0-30-90,19 39 180,-4-41 0,16 9-90,10-23 630,24-23-720,-14 3 179,19-37-268,-46 19 89,27-58 89,-35 43-134,2-16 1,-7 1 44,-20 16-90,-23-36 90,-4 50-90,-36-11 90,33 22 0,-31 26 0,44-3 0,-6 27 0,13 10 180,17 36-91,2-17-89,2 11 270,37-38-90,26-13-180,-2-4 135,-11-36 0,-3-9-135,-11-5 45,-1-20 0,-4-5 45,-6 6-135,-10-4 0,-3 0 45,-4 8 0,-29-17 0,4 30-450,-64 10 270,45 9 90,-26 16 0,2 7 180,24 6-135,-17 9 0,3 5 225,19 13-45,2-4 0,3 2-45,12 3 90,22 47-90,4-62 0,47 29 0,-23-51 90,54-12-90,-51-11 0,5-18 0,-3-6 0,-14 1-135,3-13 0,-4-2 135,-13 7-360,4-30 270,-19 35-90,-38-20-90,9 26-3212,-34-1 3302,20 24 0,-1 8 90,1 8 0,-1-6 90,-9 59-90,27-32-90,-3 43 270,29-30-1,19 17 1,24-18-180,-4-1 0,12-32 90,-10-39 0,-15 16-90,35-64-90,-45 45 90,13-54 0,-29 55 3392,-9-30-3482,-3 42 1,-29-4 89,5 17-90,-27 39 90,27-16 90,-5 41 0,9 11-90,18-15 0,-6 13 0,40-25 90,-6-19 0,37 12-90,-15-24 90,27-24-180,-27-6 180,15-44-180,-37 25 180,15-33-180,-27 42 0,-2-16 90,-12 27-90,-29 11 90,5 3-180,-27 44 180,27-15 0,-14 50 0,35-33 90,-14 40-90,27-40 90,2 18-90,2-32 270,27-16-91,-14-12 1,26-38-270,-27 9 270,25-41-90,-34 39-90,14-37-90,-19 47-90,-10-17 180,8 30-179,-27 2-1,24 8 180,-14 8-90,-1 17 90,16-4 0,-35 42-90,34-38 0,-14 30 0,19-35-90,0-3 270,0-10-180,0-14 180,10-3-90,-8 0-90,27-13 180,-15-4-90,8-1 90,7-12-90,-24 20 0,24 3 0,-17 9 360,0 1-360,-2 5 180,-10 2-180,-10 10 179,-2 22-179,-10-10 90,0 41-270,10-38 91,22 45-91,4-47 180,18 10 0,-10-26 0,19-37 0,-15 7 0,34-50-90,-43 33 180,12-33-180,-29 43 180,-9-10-90,-3 22 0,-29 9 0,14 9-90,-24 17 90,37 2-360,-25 13 180,34-13-90,-14 22 180,9-20-90,8 19-90,-8-29 270,20 12-90,2-21 1,10-9 268,-10-5-358,7-43 179,-16 30 359,16-46-179,-17 48-450,8-9 270,-10 24 0,-10 31 0,8 6 0,-8 22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7:00.85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0 379 7083,'12'17'360,"7"9"-270,-7-8 90,10 8-90,-10-9-90,8 0 359,-8 16-269,0-20 270,7 33-180,-17-33 90,8 20 0,-10-23 89,0-3-269,0-7 180,0-7-180,0-3 0,0-7 180,19-24-180,-14 19 0,22-21 0,14-8-270,20-14 0,6 0-325,-17 9 1,6 0 504,8 5 0,8 0 0,-8 11 0,23 1 0,-25 19 0,1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7:27.266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196 87 7533,'-10'19'-1439,"8"4"1259,-8-21 90,10 5 90,0 1 0,0-6 0,0 6 0,0-8 180,0 0-90,0-8-90,0 6 89,0-6 1,0 1-90,0 5 90,0-5-90,0-1 90,0 6 0,-9-14-90,6 15 90,-6-14-90,-1 13 180,8-6-90,-8 8 180,0 15-270,8-3 180,-17 28-90,16-20 90,-6 28-90,18-27 0,3 20-1,0-30 1,17 4-90,-24-15 90,24-15-270,-27 4 91,18-37 89,-18 25-90,8-33 180,-20 36-270,-2-21 180,0 22-90,-7-6 90,7 16 0,-20-7-90,8 14 180,-7 10-90,9 3 90,0 38-90,10-27 90,3 42 0,18-42-1,13 34 271,21-19-270,-6-9-90,4-5 180,-20-23-180,1-8 0,9-16 0,-16 2-90,4-33 90,-19 32-90,0-33 90,0 36-270,-9-21 180,-4 30-89,-18-5 179,7 16-90,-27 0 269,34 0-89,-31 23 0,34-9 90,-8 41-90,12-32-90,20 40 0,2-32 90,19 19-90,-6-23 180,16-10-90,-17-9-90,17-16 90,-17-2-90,-2-22 0,-13 3 0,-9-21-180,0 14 180,-9-14-90,-4 22 0,-18-13-90,7 30 0,-27-12 90,34 21 90,-31 10-90,43 3 180,-24 29 90,27-19 180,-8 27-270,10-27 360,20 19-450,-6-28 90,8 11 0,-3-21 180,22-2-270,-12-2 90,31-29-180,-45 10 0,4-37 90,-19 21 0,0-6-180,0 19-180,-29-2 180,12 15 90,-24-4 0,20 15 270,-20 23-270,24-10 90,-22 27 180,37 3 360,-8 2-450,20-1 0,11 4-90,4-35 179,16 18-179,-17-29 90,26-2-90,-33-9 0,22-32 90,-37 18-180,8-40-89,-10 40 268,-10-17-268,-2 23-1,-10 0-90,-19 0 180,15 7 90,-25 3 0,27 7 270,-17 15-270,27-4 180,-15 37-90,26-25 0,13 40-1,4-40 91,27 25-360,-16-29 450,16-2-270,-17-10 90,7-14-90,-9-2 90,-1-40-90,-8 25-270,-4-47 270,-9 48-180,-9-25 180,-4 29-269,-18-6 269,17 16-90,-25 1 90,25 8 90,-18 23 90,20-10-91,3 35 91,9-27 90,0 27 90,38-12-270,-28-7 0,38-6 90,-17-23-180,-14 0 90,51-15 0,-59 3-90,40-28 0,-47 19-180,8-19 180,-10 13-270,-20-7 0,6 15 180,-27-4 0,17 21 0,-17-6-90,17 23 180,-8 4-90,20 8 180,3 21-90,9-18 0,0 36 0,9-36 180,3 19-180,0-38 90,17 4 90,-24-15-180,24 0 180,-17-15-180,0 4 0,-2-38 0,-10 26-90,0-24 180,0 27-360,-10-20 90,-2 19 180,-19-11 0,16 22 0,-14 2 0,27 8 90,-17 16-90,16-5 0,-6 22 0,9-14 0,9 21 0,3-27 0,20 26 0,-18-36 360,15 13-270,-17-16 0,10-8-180,-10-1 180,7-24-90,-16 12-180,-13-19 0,-4 28-90,-18-11 90,10 22 180,-9-7-90,17 16 450,-25 9-270,34 2 270,-14 21-180,19-27 180,10 26-360,2-36 180,9 13-180,1-16 269,9-16-359,-16 5 0,23-37 1,-33 25-181,15-32 90,-20 41 0,-10-24 90,-2 34-270,-19 4 180,16 12-899,-24 43 809,35-22 0,-16 32 270,20-22 0,-9 17 0,-3 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8:00.01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22 321 7533,'-12'34'809,"2"-7"-629,10-2 180,0 7-180,0-11 0,0 12-90,0-16-90,0 0 359,10 8-359,2-14 540,19-3-450,-7-18 90,37-45 0,-23 13-405,17-28 0,1-4-135,0 6-446,5-6 0,-2 4-94,-18 28 91,29-14 809,-36 47 0,0 9 0,-3 10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8:00.5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44 327 7533,'-25'0'-90,"6"0"180,19 8 0,0 1 0,0 9 269,0-9-89,0 15-90,0-13-90,0 14 540,0 22-360,0-14 449,0 32-719,10-36 180,40-5-180,-9-31-225,27-27 0,4-12 45,-32 12 1,0-5-1430,23-19 1,11-9-1,-8 7 1609,-14 12 0,-1 2 0,23-21 0,-3 4 0,4 3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8:00.99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69 7533,'9'-27'-270,"-6"10"270,6 10 180,1-1-180,-8 6 270,18-5-360,-8 7 0,0 0 180,-3 7 0,-9 3 449,10 30-179,-8-10 270,8 51-540,-10-39 989,29 45-899,-12-62-90,72-2 0,-36-50-328,29-14 1,8-8 0,-29 8 0,1-3-1,1 2 1,1 0 0,-1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16.11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44 224 6363,'-12'0'180,"2"0"-180,10 0 360,0 0-90,-10 0-90,8 0-90,-8 0 270,10 8-271,0-6 541,10 29-450,2-18 270,29 50-360,-14-22 90,23 33-90,-26-36 89,8 18 1,-11-35-90,1 11 0,-10-22 0,-2-10 0,-10-10-270,-10-22 270,8 3-450,-18-21 181,8-24 89,-9 22 0,9-28-90,2 36 180,10 7-180,0 5 450,0 22 89,19 10-269,-4 2 180,26 36-270,-8-23 180,21 49-180,-18-41 180,14 32-90,-25-34-180,6 12 90,-9-24 0,-10-1 0,7-8-90,-17-23 90,8 10-450,-10-43 270,0 33 91,0-33-181,0 36 180,0-21 0,0 30 90,0-5 90,0 16 0,10 16 0,2-5 359,9 30-449,1-13 180,19 22-90,-24-21-90,31 4 0,-33-24-90,16-1 90,-19-8-90,7-8 90,-16-1-180,16-32 1,-16 18 179,6-33 0,-9 36-90,-9-21 90,-3 23 0,-10-8 0,10 10 0,-27-2 0,32 9 0,-51 1 0,51 8 0,-32 8 0,37 1 179,-8 24-179,10-12 180,10 34-90,2-32 0,19 25-180,-16-29 270,33-2-180,-41-9 90,32-8-180,-37-8 0,8-24 0,-10 9-90,0-41 180,0 42-90,0-26 90,-10 29-89,8-6-1,-8 15 180,0 2-90,8 8 269,-8 8-89,20 2 0,2 15-90,0-6 90,17 14-90,-24-22 0,24 12 0,-27-22-180,27 7 90,-24-8-180,24 0 180,-27-8-270,18-9 270,-18 6-180,8-20 180,-10 20-90,0-14 90,0 16 0,9 1 180,3 8-90,10 8 180,0-6-270,0 21 0,-1-19 0,11 18 90,-18-12-270,15-1 180,-26-1-270,16-16 270,-17 6-270,8-28 180,-10 16 0,0-33 1,-10 26-91,8-12 270,-8 16 0,10 8-90,0 1 89,10 23 181,2-4-540,10 30-89,-10-20-1260,26 26 1619,-21-33 0,14 16 0,-21-20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16.99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109 182 7533,'-12'-9'-270,"2"1"360,10 0 180,-9 6-270,6-6 90,-7 1 179,1 5 1,6-13 180,-6 13-360,9-14-90,-10 15 180,8-7-90,-8 16 0,0 1 180,8 31-180,-8-9 179,10 11-179,0-10 0,0-12 0,10 12 180,2 3-180,0-6-180,17 10 180,-14-27 90,16 3-360,-19-15-180,7-38 180,-16 21 0,6-62 180,-9 54 0,0-45 0,0 47 180,-9-17-180,6 30 180,-6 3-90,9 7 360,9 30-360,-6-14 270,26 39-450,-15-26 270,17 13-270,-19-23 90,17-4-90,-24-15 0,15-8 90,-11-1-180,-6-24 180,6 12-180,-9-26 180,0 33-90,0-31 90,-9 39 0,6-25 0,-6 29 90,18-6-90,-6 8 360,26 15-180,-25-3-90,25 13-90,-7-8 90,2-7-90,-2-3 0,-3-7 0,-16 0-90,6-7 180,1 5-360,-8-28 270,8 16-360,-10-34 360,0 27 90,0-19-180,0 28 360,0-11-270,0 21 180,0 2-270,0 2 0,10 29-810,2-25-1438,9 32 2338,-9-34 0,8 19 0,-8-14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50.0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86 7533,'-11'-17'-810,"1"7"810,10-5-180,0 14 180,0-15 0,0 15 0,0-7-449,0 8 449,0 0 0,0-8 0,0-1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17.21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1 7533,'-12'0'359,"-7"0"-359,16 0 450,-6 0-180,9 8 90,0 1-90,0 8 0,0 0 89,19 24-179,5-11-180,29 50 0,-17-37-450,-5 5 1,-1-1 359,-4-12-1619,25 43 1709,-37-47 0,6 11 0,-20-17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17.36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22 156 7533,'-12'-37'1709,"3"5"-1260,9 15-808,0-1 269,9 9 180,-6 1-90,16 0-1350,3 6 1350,2-5 0,7-1 0,-9-1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17.83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 8792,'0'27'450,"10"-2"-180,2-8-180,9 8 89,1 1 1,-10 9-90,17 0 90,-14-1-450,35 31 360,-23-31-270,14 37 0,-29-50-89,7 4 89,-17-17-270,8-39 270,-10 8-180,-10-42 90,8 27 180,-8-20 90,10 30 360,0-5-180,0 24-180,0 1 270,0 8-90,0 0 0,10 8 90,-8-6 89,27 21-269,-24-20 180,24 20-180,-17-13 0,20 7 0,-8-7-90,7-2 180,0-8-90,-16 0 180,14-8 269,-17-25-449,0 10 0,-2-17 0,-30 15 0,16 6-270,-54-21 270,48 26-989,-67-8 719,67 22-1529,-48 15 1529,53-4 180,-14 37 0,38-25 0,6 18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18.23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1 156 9422,'12'9'629,"-3"-1"-449,1-1 0,-7-5 0,16 13-90,-17-13 90,8 6 90,-10 0-180,0-6 269,0 6-359,0-8 90,0-16-90,0 5-359,0-30 269,0 20-450,0-18 360,0 19-360,0-4 360,0 6-359,10 1 449,2 7 0,9 3 0,-9 7 450,8 0-360,-8 0 1079,19 38-899,-7-21-270,27 54-90,-34-49 0,12 19 270,-20-24-1349,-6-7 1259,6 5 0,1-13 0,2 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18.88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44 148 7533,'-12'10'719,"-7"-3"-359,16 1-90,-6-6-450,9 6 0,0-8 270,0 8-90,0-7-630,0 7-89,19-1-91,-4-5 181,35 6 629,-23-8 0,4 0 0,-2 0 0,-5 0 0,0 0 809,-4 0-629,-11 0 1799,3 0-1529,0 0 449,8 0-989,-18 0 540,17 0-540,-16 0 270,16 23-180,-7-10-90,10 35 0,-10-27-450,7 42 360,-16-38-89,6 38 89,-9-42 90,-19 12 0,4-24 270,-26-1-180,27-16 270,-25-1-1,35-8 91,-25-1-180,26 1 90,-6 7-270,9-5 180,0 14-90,0-15 0,9 14 0,-6-5-90,16-1 0,3-2 0,-8 0 180,25-5-180,-25 6 0,27-16 0,-17 6 269,8-13-269,-20 12 0,-3-20 0,-9 19-90,0-34 1,0 32 89,-19-40 89,5 39-178,-8-16 538,3 31 361,7 9-630,-1 9 539,13 39-629,13-23 90,-1 31-630,7-37 271,-7 6 89,10-8 90,-1 0-1799,11 8 1439,-8-6-1529,17-2 1889,-7-9 0,-10-8 0,-5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19.8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22 207 7173,'-12'-17'270,"3"7"90,9 3-91,0 7 1,0 0 360,9 0-450,-6 0 0,6 0 0,1 7-1,-8 3 1,18 15 0,-8 2 450,19 38-630,-16-31-180,14 37 90,-17-58-90,0 10 90,-3-23-270,-9-30 270,0 6-539,0-56 629,0 46-180,0-29-3302,0 35 3482,0 2 90,0 1 0,0 8-90,0 7 450,10-5-270,-8 20-1,27 6-89,-24 7 3482,43 23-3662,-40-28 90,40 33-180,-43-40 1,33 25 89,-33-30-450,24 7 540,-27-8-270,18-15 180,-18 3 0,8-28 0,-10 27 270,19-18-180,-14 21 270,24 1-180,-17 1 360,10 8-270,-1 0 179,11 0-179,-8 0 270,-2-7-180,-13 5-90,-9-21-90,0 11 90,0-20-180,0 12-90,-19-4 0,14 14-720,-34 3 630,25 7-1529,-27 7 1439,17 3-1259,-7 14 1529,9-4 0,10 4 0,2-7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0.06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88 7533,'0'-27'-990,"0"2"1440,0 15-180,0 2 90,0 0-270,0 6 269,0-6 181,0 8-180,10 0 90,12 24 449,11 12-719,-8 3 0,4 9 90,2 9-180,-5-15-270,0 6 0,-1 0-90,-1-14-1169,17 44 1079,-26-54-899,4 15 899,-19-29 360,0-10 0,-19-17 0,-5-10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0.24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22 189 7533,'-12'-9'-630,"2"2"630,10-1 1079,0 6-449,0-13-180,0 13-180,0-6 449,0 1-179,0-3 269,10-7-449,2-1 90,19-6-360,-7 13-630,17-20 540,-26 27 0,14-12-899,-17 16 629,0 0 270,7 0 0,-7 0 0,10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1.39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44 293 7533,'-22'-18'-810,"10"3"900,2 15 270,10-8-360,0 6 270,0-14-180,0 15-90,0-7 359,0 8-179,10 0 540,2 0-540,10 8 270,-1 9-360,-8 2 629,6 21-809,-7-19 360,10 11-360,-10-22 180,-3-10-90,-9-10-360,-9-45 90,6 13-629,-16-56 449,7 56-1529,0-29 1979,2 58 0,20-18 0,2 22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1.89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109 104 8252,'-24'0'90,"5"0"-90,19 0 0,0 0 90,-10 0-90,8 0 0,-8 0 450,1 0-360,6 0-450,-16 8 270,16-7 360,-6 7-270,9-1 720,0 11-451,0 1 361,0 29-450,9-25 0,4 17 0,-1-31 90,7 7-540,-17-14 270,18 6-180,-8-1 90,0-5-270,17-17 180,-24 1-359,14-41 359,-19 24-90,0-34 270,0 35-90,0-11 180,0 24 180,0-8-270,0 14 359,0-5 91,0 24 180,9 25-540,-6-3 180,26 28-360,-15-37-90,8 9 270,-12-20-180,-10-1-90,9 7 270,-6-14-90,6 6-180,1-8-180,-8-8 90,8-2-629,-10-38 809,0 23 90,0-30-90,0 36-90,0-6 90,0 16-540,19 9 630,-14 9 0,14 8 0,-9 0 0,2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51.2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0 428 6633,'0'19'-90,"0"11"270,0-26-180,0 19 270,0-14-90,0 0 270,0 14-181,0-12-358,0 14 178,0-7-178,0-9-91,0-1-270,29-31 270,-22 10-180,60-50 0,-48 23 360,31-11-179,-38 19 268,8 22-89,-18 3-179,17 7 1528,-7 23-1169,10-10-90,18 57-180,-4-44-545,7 29 724,-12-38-268,-9-7-1,-1 5 180,-9-13-180,17 6 180,-15-16-180,17-24 90,-19-7-90,-2-19 815,-10 14-725,0-5 0,0 21 450,0-12-180,0 29 540,-10 25-630,8 9 359,2 64-539,12-35-1606,8 7 0,1 1 1696,-5 8-490,9-6 0,-2-2 311,-18-2 448,14 30 91,-19-65-270,-10 7-90,8-37-180,-17-11 3266,17-8-3176,-8-16 0,10 6 90,0-14 90,0 7-450,0-8 935,0 0-755,0-8 0,0 6 90,0-36 90,0 38 45,12-6 0,5 4-45,-1 24 0,44-24 0,-33 60 90,4 26-90,-12-3-45,-17 20 0,-2 3 45,10-6 180,-12 9 0,-6-2-180,-4-15 360,-19 19-360,17-32 360,-15-9-360,27-9 90,-8-8 441,10-15-621,38-27-360,-28 10 135,28-5 1,0 4 134,-28 18-90,57-39 180,-60 41 270,31-19 0,-35 23 629,16 1-629,-17 8 450,18 30-450,-9-15-270,1 25 270,-2-15-90,0-6 90,11 5-630,13 1 540,-1-6-630,17-2 540,-23-10-720,23-22 451,-36-4 89,5-7-90,-9-14 180,-8 12 90,8-7 360,-20 18-90,8 9 539,-8 16-629,10 2 270,10 22-270,2-11-450,19 19 270,2-21-540,20-2 540,-8-10-450,18-29 270,-27 8 1,-5-25-181,7-19 90,-21-21 180,14-3 90,-25 25 0,-3 2 90,7-3 450,-8-24-271,8 53 721,-20 6-900,8 31 719,-8 32-719,10-7 450,10 61-360,2-42-405,3 4 0,1 0 225,-2-5-405,5 4 1,1 0 134,-6-11-630,7 43 271,-11-57-271,-10 25 630,0-41 270,-19 16 0,4-29 0,-16 7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2.0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0 8162,'-24'0'90,"5"0"-270,19 0-539,0 0 359,0 8 0,0-6-179,0 6 269,0-8 270,0 8 0,19-7 0,5 7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2.7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87 7533,'12'26'-360,"7"0"450,-16-9 360,6-7-91,-9 4-89,10-4 90,-8 7 0,18-7-180,-18 5 269,17-5-269,-16-1 0,6-1 0,-9-16-90,0-17 0,-9-3-450,-3-22 180,0 21 0,2-11-179,0 21 359,8-6-90,-8 15 90,10 3-90,10 7 270,-8 0-270,18 7 270,-8 11 89,9 1-269,1 6 180,9-8-180,-16 0 90,14-7-90,-8 13 90,4-19-90,-4 11-90,-1-15 90,-18 0-90,17-7 0,-16-3-269,6-15 89,-9 5 0,-9-20 180,6 19 360,-16-11 180,17 22 269,-8 3-539,10 7 450,10 23-540,2-18 179,0 26-358,7-21 89,-17-1 89,18 6-178,-8-5-1,0 0-450,7-2 360,-7-8-540,10 0 630,-10 0-449,-2-8 539,-10 6-360,0-21 450,0 19 90,0-26-90,0 18-90,0-13 180,0 15 90,0 3-270,0 7 539,0 0-539,0 7 270,0 11-180,9 1 0,-6 6 180,6-8-90,1 0 0,2 0-1,10 16 1,-10-12-629,7 11 359,-7-14-1349,10 6 719,-10-12 0,-2 10 361,-10-20-811,0-2 990,0-9-179,0-8 359,0 0 0,-10 0 0,-2-1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2.8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0 7533,'0'18'0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3.40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22 172 7443,'0'20'809,"0"2"-359,0-20-90,0 13 0,10-13-91,-8 14 181,8-6-180,-1-1-90,-6 7-270,6-15 90,1 14 0,-8-13-270,8-9 180,0-5-449,-8-28 269,8 11 0,-10-13 270,0 15 0,0 3-90,9 7 90,-6 7-180,6-5 360,-9 13-270,0-14 90,10 14 360,-8-13-90,8 6-91,0 0 91,-8 1-270,8 8 360,-10-8-360,0 6 450,0-6-180,0 8 89,0 0-269,-10 0 180,8 16-180,-8-5 90,10 6-90,-10 6 0,8-11 0,-8 13 0,20 7 0,-8-3-90,8 13-360,0-15 180,2-10 90,10-2-90,-1-13 360,1 6-90,19 0-90,-24 1-90,31 31 90,-33-17 0,16 63 0,-19-49-180,-2 50 180,-10-48 270,-29 41-270,12-53-270,-25-1 0,-5-7 270,3-19 0,-11-5 0,-1-5 0,6-9 0,-23-15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3.8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0 7533,'-24'10'1619,"4"5"-720,20-13-359,0 6-180,0-1-180,0 3 269,0 7-269,10 8 0,31 40-180,-12-21 0,2-4 0,-2 1-360,-5 10 270,8-5 90,-11-4-809,1-17 359,-10-8-2428,-2 0 2338,-10-22 540,0-7 0,-20-30 0,-4-2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4.2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0 620 7533,'0'-44'989,"0"2"-359,0 15-180,10-5-91,-8 12 181,17-4-180,-7 6 0,10 9-91,0 2-269,19 22 90,-24-4-495,9 32 1,-4 8 314,-17-2-225,5 8 0,-1-1 135,-9-10-539,-19 43 449,14-53 630,-14 27-180,9-54 0,8-9 89,-8-17 91,10-17-180,10-18-90,2-17 0,19-17 0,-7-10-180,-2 16 0,-10 1 0,-5 0 90,-4 6-180,-3-5 0,0 5 0,-3 25 0,-26 6 91,15 26-91,-18 39 180,20-2 90,3 44-90,9-17-90,0 27 90,9 1 899,13 20-539,-12-40 0,4 1-315,10-4 0,3-2-360,0 3 0,1-6-45,21 8 0,1-16-1079,-18-40 1439,-8-48 0,7 6 0,-9-32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4.75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22 190 9691,'0'-10'1350,"0"2"-721,-10 31-359,8-2-90,-8 13 180,10-1-180,0-6 180,10 22-360,-8-10 179,18 41-179,-8-53-629,10 26 539,-10-51-540,7-2 270,-17-17-539,8-40 629,-10 15-180,0-39 540,0 51-270,0-18 450,0 36 270,10-3-270,-8 15-90,17 8 90,-7 9 449,20 25-629,-8-12 0,7 11 0,-19-24-90,27 0 0,-22-7-360,14-10 360,-21-10-180,-10-7-90,0-8 270,0-2 0,0 0-90,0-43 90,-10 33-89,-12-50 89,-2 48 1349,3-18-989,11 36 89,10-2 271,0 30 719,19 57-989,-4-19-405,12 27 0,6 7 45,-9-26 0,0 0-1831,9 34 0,-1 2 1741,-4-26 0,-3 0-360,-2 17 0,-2-3 0,13 17-899,-17-9 0,-3-2 554,-2-14 705,-4-15 0,-6-5 0,-22-16 0,-4-7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7.549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1 225 19131,'0'-10'-5056,"0"2"3821,0 8 2395,0-8-1850,0 7 230,0-7 131,0 8 1039,0 0-682,0-7 42,0-3-91,9-7 238,3 7 1494,10-13-248,-10 12 130,7-22-1438,-16 22-738,16-20 1677,-16 27 8,6-19-1346,-9 21-1488,0-6 249,0 8 777,0 16-247,0-5 538,0 37-678,0-25-9,0 40 332,10-40 0,12 33 39,-8-35-1250,44 12 1885,-48-24 201,47 6 0,-32-13 0,18 6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28.351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130 191 21101,'-58'-37'-5848,"8"4"4304,38 23 405,2 2 402,10 8 2073,0 0-381,19-7 469,6-3-671,57-14 940,-20 13-947,9-1 0,1 0 810,-5 3-720,-1 4 1,-2 0-779,-13-3 234,12 16-1237,-32 2-470,-19 22-1238,-2-11 175,-49 19 2272,10-21 725,-53 14 82,44-14-11,-32 6 319,43-8 169,-14 8 1704,29-6-1101,12 21-3174,3-27 1043,45 26 0,-19-20 1,33 16-1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35.83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88 620 7263,'-12'-10'450,"2"2"-360,10 8 359,-10-8-89,8 7 0,-8-14-180,1 13 0,6-14-90,-6 14 179,9-13 181,-10-18-450,7 11 270,-6-42-90,9 42-270,19-26 90,-4 28-180,26 3 90,-17 9 0,17 24 90,-17-5 360,17 68-270,-17-33-90,-3 2 0,-1 2 90,-6-5 90,15 28-90,-26-41 180,6 24-1,-9-45 91,-9-3-270,6-25-90,-26-48 90,15 21-360,2-11 0,2-1 180,1 4-225,8-4 1,2-1 224,-1-2-450,0-38 270,0 49 1,19-2 358,-5 25-268,18 24 179,-1 10 269,3 41-89,0-18 0,7 54 0,-27-51 45,2 19 0,-3 2-135,-11-17 360,18 47-271,-18-65 451,8 11-450,-10-22 180,-10-18-180,8-3-270,-18-60 270,18 27-720,-17-53 270,7 11 90,0 3 0,2 15-269,10-4 449,10 48-180,11-17 90,13 34 90,10 30 90,-1-2-180,0 52 90,-19-32 359,-8 7 1,-3 0-180,0 2 990,-1 33-3419,-3-46 2249,-9-4 0,0-26 0,0-7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47:51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22 136 7533,'0'-16'0,"-9"-2"539,6 9-179,-6-6 90,18 13-540,-6-13 0,25 5 360,15-7-450,15 0 135,-8 11 0,3 2 135,18-3-90,-14 9 0,-1 3 0,13 13 0,15 8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37.9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44 432 7533,'-24'-9'-450,"5"1"360,19 0 90,0 6 540,0-6-270,0 8 2248,0 0-2428,9-7 90,-6 5-270,16-13 90,-7 5 180,10-15-270,-10 6 0,36-21 180,-38 19-180,57-20 90,-50 23 0,24-8 0,-19 17 0,19 9 0,-14 9 0,14 24 90,-10-4-90,-7 21 180,7 1 0,-19 18-180,-2-14 180,-10 18-90,0-42 179,0 17-179,0-37 180,0 4-90,0-15 270,10-30-360,-8 15-180,8-49 180,-10 34-270,0-35 180,0 26-90,0-2-90,0-7 90,-10 2 0,8 0 0,-8-18-90,10 42-90,0-34 270,0 35 0,10-12 0,-8 24-89,37 1 89,-32 16 179,41 17-179,-33 4 540,16 28-540,-19-19 180,17 20-90,-24-29-990,34 19-539,-35-35 1439,16 10 0,-11-15 0,3 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9:41.11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1238 207 7533,'-34'-37'-855,"-9"5"1,-3 1 854,0 6-402,-5 1 1,1 1 311,13 5 378,-23 9-104,-34 1-37,17 8-54,0 7 0,2 2 102,10 2-104,-10 12 1,0 2 80,8-2-47,0 15 0,1 2 18,6-5-120,29 17 1,9 7-132,2 2 70,34 11 1,11 2-44,4-2 61,31-1 1,10-6-66,10-13-930,-23-25 0,10 2 1,-8-5 1094,30 4-38,-25-17 0,8-3 1,-7-2-60,29 2 103,-30-17 0,9-6 0,-8 1-6,-14 3 1,-3-4-26,36-26 0,-4-5 5,-5-4-99,-11-4 1,-7-5 17,-26-2-24,-11-7 0,-11 0-91,-33 5 65,-27-6 1,-9 3-40,-10 12-25,6 22 0,-13 1 0,8 6 130,21 8 0,-1 5-75,-24 2 1,-12 4-1,12 5-559,-21 11 661,17 0 1,2 6-1,-2 27 1,-10 1-1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19.7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428 486 7533,'-34'8'0,"12"-6"-810,3 44 1260,16-14-1235,-16 43 1055,17-14-180,-3 20 0,0 7-90,5-35 0,0 2-90,-2 25 0,-1 11 0,-2-13 45,0-25 0,-2-2-90,-2 37 0,-3-8 225,-10-36 69,0-14 21,10-51-90,5-28 0,4-13 0,2-12 0,2-3-1610,4 6 1,0-1 1564,-4-8 0,1-1-90,2 6 0,1 3 7,0 18 1,0-3 97,-4-16 0,-1-8 0,1 9 29,4 16 1,0 1 60,-4-11 0,-2-7 0,1 11-150,0-12 630,10-22-360,-8 79-720,27 63 540,-24-2-1289,5 43 1,-1 10 1198,-8-46 0,-2 4-180,2 36 0,-1 17 0,-1-12 13,-3-23 0,-2 1 122,2 4 0,0 13 0,-1-1 0,-3-12 90,-8-3 0,-2-2-15,1 12 0,0 9 0,-2-17 150,-17 5 2141,4-2-2051,23-74-270,-1-77 0,8 25-90,1-34 0,2-6-90,1 0 60,6 16 0,4-11 0,-3 8-135,-7 16 1,1 1 164,6-10 0,2-6 0,-2 7 2854,-7-30-2809,-1 0 0,-2 6-45,-1 34 1597,-27-37-1237,24 109 180,-34 71-450,34-23 135,-9 29 0,0 3-315,11-1 90,0-26 0,-1 11 0,1-8 45,3-18 0,0 1-15,0 10 0,-1 6 0,2-8 329,9 26-269,0-19 0,2-6 659,2-23-479,25 6-270,-34-40 180,24-8 360,12-16 89,17-18-539,9 3 90,-11-1 0,-1 2-180,10 6 225,6 3 0,1 2-315,-7 9 45,5 12 1,0 4-46,-15 6 135,5 11 0,1 2 45,-1-3-45,-12 6 0,-2 0-45,-7-7 180,38 4-180,-68-17 90,40-8 0,-37-16 90,19-49-90,-16 19 0,-3-23 0,-5-3 0,-17 14-45,-7-24 0,-7-2 45,-14 9 0,-6-6 0,-4 2 0,-12 7 90,13-3 0,0 0-90,-11 9 45,24-5 0,5-1 135,-5 11-136,21 1 1,5 0 45,-2 8-180,10-36 180,10 58-359,-8-3 269,8 25-720,-10 16 630,0 1-90,-20 24 90,6-4-90,-47 28 270,33-19-90,-21-1 0,-1-1 180,16-4 45,-32 8 0,-6-1-225,14-6-1651,-21 13 0,-3 3 1651,5 3-1135,8 7 1,5 2 1134,13-7-379,12-5 0,8-3 379,27-15-591,45 9 501,12-30-135,16-21 0,4-9 225,4-12-180,-5-11 1,-2-5 89,3-9 90,-24 10 0,6-8 0,-7 6 90,22-21-45,-20-1 0,-9 6 224,-21 34 2003,-20 8-1912,-20 48 0,-4 47 0,-5 14 80,0-30 1,-2 1-381,9 5 0,1 7 0,-1-3-60,-15 19 0,4-7-45,18-24 0,1 1-75,-9 11 0,-3 8 0,5-11 903,4 13-1053,-12 18 180,39-101-180,21-66 90,-14 10 0,18-20 1,-2-3 151,-24 2 58,12 21 0,6-10 0,-7 10 60,-13-23 360,13 8 0,-1 3-271,-17 18-89,8 22-90,-20 47 450,8 70-360,-18-5-30,17-11 0,4 14 0,-1-10 404,-5-17 0,0-1-599,7 41 0,6-2-135,14-7-1015,31-27 1195,-5-7-180,34-96 180,-34 0-45,-5-38 0,-4-8 90,-18 45 0,-3-2 105,1-17 0,-1-9 0,-4 8 94,-5 17 0,-6 1-64,-17-35 0,-11 5 0,-16 18 90,-13 16 0,-5 11 0,-4 31 134,-4 20 1,4 14-135,17 30-90,7-5 0,-6 10 0,11-3-203,16-8 0,4 3 83,-6 21 0,-3 12 0,6-12 725,9-25 1,4-2-831,1 40 0,6-7-45,9-36 1,48-24 269,-28-38-405,23-39 0,-2-15 135,-19-9-679,-2 8 0,5-14 0,-7 8 904,-14 18 0,-3-3-75,5-27 0,1-13 0,-6 12 32,-8 28 0,-7 0 118,-7-18 0,-5-7 0,-4 14 60,-23-5-90,-13 26 0,-3 18 90,4 40 0,-4 40 0,3 15-135,26-21 0,5 8-694,-4 32 1,2 16 0,5-9 693,5-22 0,6 3-180,3 3 0,2 12 0,2 0 1,4-13 53,6-3 0,6-4-99,5 3 0,6 5 0,3-15 90,35 7-45,-2-50 1,1-15 44,-9-24 269,-1-38 1,-5-14-90,-26 31 0,-4-5 188,5-22 1,1-11 0,-5 9-189,-4 16 0,-4 1 0,-1-12 0,-1-7 0,-5 10 48,-13-25-108,-9 27 0,-7-7 0,1 11-120,-11-11 225,-23 6 0,0 17-135,27 45 45,-18 24 0,1 13 45,18 26-90,7-3 0,-2 12 0,6-6 1178,11-12 1,4 3-1209,-4 23 0,2 13 0,3-12 30,7-22 0,4-1-210,3 16 0,4 7 0,3-14 210,21 5-225,7-13 0,2-13 225,-6-42-180,1-28 1,-4-11 269,-12-19-1,-8-33 1,-4-6-90,-5 7 30,-14 23 0,-6-10 0,-2 9-30,-13-25 0,-8 28 0,-11-7 0,3 9 0,9 14 0,-4 2-60,-22-9 0,-12-3 1,11 7 182,-13-11 416,1 21 1,4 7-360,30 16 2843,-3 55-2753,31-11-495,17 40 0,5 8 315,-7 1-728,14 12 0,1 10 413,-12-17 0,-2 4-898,2 5 0,0 7 1,-2-5 1092,-4-23 0,-2-4 0,-2 4-105,-3 7 0,-2 8 0,-2-4 0,-1-15 225,-17 26 180,7-20 0,-1-25-91,9-56-89,4-38 0,6-14-90,12-25-777,-1 7 1,2-17 0,0 11 821,2 17 0,1 0-135,0-5 0,1-11 0,1-1 0,-1 12 195,4 0 1,-1 2-196,-3-22 0,0-10 0,-2 13 0,-1 32 0,-2 3 0,-2-29 0,-7 10 0,-10 36 2884,-3 47-2614,-10 25-180,9 34 0,4 9 180,-3 10-873,7-9 1,0 1 692,0-27 0,1 1 0,2 16 0,2 8 0,-1 0-60,-2-7 0,0 0 0,0 2 60,2 12 0,1 4 0,1-7 0,-1 8 0,0-8-404,0-14 1,0-7 403,0 8 270,0-10-270,0-57 450,0-73-361,0 3-179,0-24 1,0-6 581,0 45 0,0-2-552,0-33 0,1-14 0,-2 11 745,-3 23 0,-2 0-775,0-21 0,-2-10 0,0 12 45,2 25 0,-2 2 15,-5-15 0,-2-7 0,4 11 433,6-24 272,-5 19 0,1 13-585,9 44 0,29 22 233,-2 29-593,55 26 180,-22-25-180,1-5 0,1-5 270,3-9-225,5-3 0,0-3 135,-5-6 180,-3-3 0,-1-1 0,-1-6 270,-8 5 0,-2 1-180,0 4 539,42 25-899,-44-4 540,34 27-540,-33-27-359,33 19 359,-44-29-450,32 4 450,-43-15 1399,4 16-1129,-21-5 270,-10 52-270,0-20 90,-13 22 0,-3 5-1,-1 13-89,-4 13 0,1 1 821,8-3-911,6-30 0,-1 9 0,1-11 0,-7 6-90,3 5 0,-1-4 1,-1-27 89,-17 15 0,14-40 0,-45-9 0,31-8 0,-70-8 0,56 6 134,-21-5 1,-3-1-135,2 7-649,-29-7 829,32 8-90,6 0-45,0-3 0,-1-2-45,-11-4-1504,15-2 0,5-3 1594,14-6-131,-17-27 131,35 31-180,6-22-270,24 36-89,56 2 449,-19 9-90,14 14 0,3 3 90,9-2-1065,8 12 0,1-1 885,3-12 0,4 2 0,-2-2 2167,-12-11-2347,3 0 0,-5-1 90,-31-10-141,10 3 0,-3 0 0,-24-4 1,21 0-1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22.3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294 320 7533,'-9'-25'0,"-3"-2"0,-10 8-450,10-4 270,2 21-90,10-5 630,0 22-270,0 4 90,10 23-180,2 2-50,10 23 94,-15-14 1,-2 3-45,0-8 0,-1 7 67,-2 16 1,-2 17 0,-1 1-1,0-11-1450,2 1 1,-2 0 1382,0 19 0,-3 11 0,0-19 180,-8 5-360,-10-11 270,0-22 450,10-57-361,-7-28-179,17-48-90,1 4 1,2-3-1,1-30-735,9 27 0,5-11 1,-4 8 779,-9 14 0,1 0-75,8-25 0,3-11 0,-4 11 30,-9 24 0,-1 2-30,3-7 0,0-6 0,-3 13 1923,-10-8-723,-23 21-990,16 60 314,-2 34 1,7 11-225,11 18-90,0-13 0,0 8 0,0 25 0,0 3-628,0-19 0,0 1 508,0-14 0,0 3 0,0 0-195,0 33 0,0-10 45,0 1 90,0-28 0,0-7-180,0-24 180,0-18 180,-10-55-180,8-1-45,-4-11 0,2-5 45,4-28 60,2 10 0,1-13 0,2 9 1086,0 19 0,2-1-1086,0-34 0,0-14 0,0 17-60,5-6 45,-6 16 0,-2 9-45,-4 34 990,-19 53-900,14 27 45,-4 16 0,-1 6 314,0 30-179,6-15 0,0 13 0,0-7 300,-2-10 0,0 1-458,2-2 0,2 11 1,0-1-1,0-13-67,2-7 1,0-6-46,-4 31 0,-1-9-90,2-32 180,-7-24 0,10-27 180,0-68-180,0 20-225,0-23 0,0-6 225,0-12-809,-4 24 1,-3-10 0,-1 8 808,2 14 0,-2-1-60,-4-18 0,-3-9 0,1 10 195,1 21 0,2 3-484,-6-42 0,2 8 709,3 30 419,22-1-689,4 57-90,27 76-90,-17-22-270,-1 32 1,-5 7 269,-3 1-603,-8-24 1,1 12 0,-4-9 557,-3-18 0,-2-1 75,-2 13 0,0 7 0,0-10-120,0 16 1159,-10-25 0,-3-18-979,11-38 720,-33-50-720,33-3 90,-10-18 0,1-3-270,12-2 210,-2 11 0,-1-11 0,4 7-75,4 16 0,4-1 15,1-27 0,3-13 0,1 10 30,0 20 0,2 2 30,7-16 0,5-7 0,-3 11 60,16-19 741,-2 15 1,8 11-922,23 31 90,-11-3 90,-16 48-360,-2 7 270,-22 1-180,53 6 180,-41-5 360,60 14-90,-48-14-45,15 0 0,-1 2-225,-12 8 45,22-1 0,-2 2-45,-27 8-45,28-6 0,0 1-135,-20 5 135,10-12 0,3-2 45,-7 3-180,42-3 180,-53-7 0,31 0 0,-44 1 0,25 14 0,-37-11 0,6 42 0,-20-30 0,-20 62 90,6-35-90,-16 11 0,-1 3-90,12 0 180,-24 13 0,-1 0-90,23-12 90,-22 6 0,-4-1 2376,9-9-2421,7-9 0,-1-4-45,-2-15-90,-7 20 180,17-52 364,-7 5-454,9-24-180,0-17 90,1-4 90,-1-36-89,0 25 268,-19-33 1,24 43-180,-31-18 0,24 29 0,-19-6 0,-1 15 45,-8-2 0,-7 1-45,-4 5 0,-2 0-115,-3-5 1,-1-2 159,-6 4 0,8 1-45,6-9 180,9 5 0,3-1-180,8-6 269,-10 2-179,42 9-719,38 16 629,-13 1-90,31 7 0,5 0 90,-6 5-90,27 1 0,4-3 0,-10-8 45,-13-3 0,6 0 0,12-4 0,-2-1-45,24-1 205,-25 4 0,-3-5-25,6-24-180,-35 2 90,4-36-90,-29-12 45,-10 4 0,-4-3 45,-2 19 0,-4-2-922,-7-18 0,-3-8 0,0 9 922,4 15 0,-1 0-180,-10-17 0,-4-10 0,3 13 90,-2-17-41,-11 22 1,-2 13 130,12 29 221,-41 43-41,43 10-90,5 24 0,3 6-90,7 10 45,2 21 0,1 3-45,7-1 0,-4-23 0,-2 11 0,2-10-90,5-17 0,0-1 60,0 11 0,0 6 0,3-10 30,10 17-203,0 8 113,7-78 0,3-74 90,-7 9-180,1-34 0,-3-5 90,-11-2-30,4 17 0,1-14 0,-1 11 75,-3 23 0,-3-1 15,-4-27 0,-2-12 0,-4 13 1140,-1 31 1,-4 3-1201,-19-35 0,-5 14 450,1 42-1,-42 56-269,51 19-846,-7 35 1,2 8 845,8 9-60,9-23 0,-2 12 0,4-10 55,7-18 0,2 0 5,-2 20 0,1 10 0,2-13 116,5 16-296,3-6 0,4-10 90,5-41-269,19-18 3541,-16-36-3542,10-30 1,-2-8 269,-6-16-1131,2 9 0,4-13 1,-5 8 1220,-8 15 0,-3-2-150,7-23 0,1-9 0,-5 12 150,-8-20-45,-1 10 0,-2 10 135,-1 43 89,-37 28-269,32 39 90,-16 32 0,-2 8-90,10 12 30,5-20 0,-2 11 0,3-6-810,2-5 0,2-1 870,-1 22 0,2-2 2529,4 13-2259,20-22-360,-6-45 0,46-37-180,-31-15 90,11-32 0,0-8-180,-2-12 135,-1-17 0,-1-2 45,0 10 0,-14 6 0,-3 5 180,-7 29 90,-12 4 0,-12 44 270,-10 90-270,1-44 73,13 38 1,4 5-164,-6-14-180,8 13 0,4-1 180,8-18-747,11 24 657,3-70 0,17-42-180,-17-8 180,3-32 0,-3-8-180,3-4 180,-5-24 0,-3-2-180,-7 9 135,-9-2 0,-6 4 135,-9 26 90,-29-23 0,14 78 180,-24 56-180,37-1 44,3 23 1,3 6-135,8 9 438,3-13 0,3-3-618,6-1-135,16-20 0,5-5 135,-2-16-294,58-42 384,-60-35-90,-2-1 0,-3-5 0,-11-4 0,-4-1 180,12-32-135,-13-3 0,-4 0 315,6 4-180,-10 20 0,-10 2 450,-31-12-270,-16 40 0,-11 5-181,25 58 1,4 16 0,0 20-45,-6 22 0,1 4 45,13-4-315,-1 6 1,3-1 44,17-18-540,13-17 0,8-7 541,15-20 179,29-14 0,22-32 0,14-10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25.71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0 560 7533,'0'-27'-1170,"0"3"-4670,0-1 5840,0 13 1499,10-11-1319,2 22 1039,10-22-1129,-10 19 720,7-27-541,-16 27 3843,6-26-3842,-9 18 809,0-35-719,0 24 180,0-48-360,0 39 179,-9-49-179,6 49 90,-16-17-90,16 40-450,-6 47 270,9-3 45,0 29 0,0 7-225,0 4-90,0 9 1,0 0-1,0-11-405,3-7 1,3-3-46,6-14-128,1 16 0,6-38 0,-7-2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26.2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87 422 7533,'-34'-9'90,"13"2"-90,11 7 0,10-8 989,-10 6-359,8-13-91,-8-10-359,10-4 90,0-13-90,0 0 90,10-48-270,-8 35 360,8-26-270,-10 64 359,0 47-359,10 11 0,-5 31 0,2 9 0,14 14-1431,-12-24 1,-2 10 0,-1-9 1295,-1-20 0,2-1-1040,12 45 1,1-7 1084,-3-33 0,24 5 0,-20-70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26.70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65 139 7533,'-24'0'719,"-5"0"-629,27-8 810,-8 6-361,10-6-179,0 8 450,0 0-450,0-8 269,39-1-449,-20-8 0,70-8 0,-57 6-4382,57-6 4112,-50 15 90,23 2 0,-28 8 0,-3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27.08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1 190 7982,'0'-19'360,"0"-4"-360,0 21 0,0-13 630,10 5-360,2-7 269,9 0-449,11-1 270,21-6-450,-15 4 0,32 3 180,-43 10 0,14 30 0,-29-2-180,-2 43 0,-10-16 180,-7 7 0,-6 3 0,-20 28-806,6-11 0,-2-1 896,-17 5-299,20-18 0,2-3 299,-1-17 564,4 25-384,11-47 360,39-4-451,-12-22 361,72-18-630,-45 4-180,15-1 0,2 3-180,-8 8 1543,29-5-1273,-48 16-1889,-3 0 1979,-9 0 0,0 8 0,0 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33.55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66 1 7533,'-12'0'-1439,"-8"0"1259,18 0 270,-17 8-90,16-6 269,-6 6-269,9-1 90,0-5 360,9 5-450,-6 1 90,26 1-270,-25 8 360,45 16-270,-32-12-180,43 43 270,-34-39 90,44 37-90,-50-40-90,37 2 270,-23-16 0,2-24 0,44-18-180,-49-4 45,10 5 0,-2 1 45,-12-6-270,33-5 180,-34 26-180,35 9 180,-44 16-90,60 32 90,-56-7 0,20-1 0,-2 1 90,-22 3-90,22 7 180,-37-25 270,8 6-180,-10-22-91,0 6-448,0-16 179,9 6 90,-6-14-450,26 7 180,-15-9 0,37-14 90,-15 11-179,36-34 89,-43 31 899,48-23-269,-67 35 180,58-11-360,-61 29 90,41 19-181,-33-2-89,26 48 0,-17-47 0,36 32 90,-31-45-449,51 5 269,-52-24 90,33-2 0,-37-6 0,7-1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34.3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44 53 7533,'-9'-10'-270,"-3"-13"180,0 19 0,2-12 180,10 16 0,0 0 0,10 0 0,2 0 0,0 0-90,17 0-180,-15 0 270,18 0-90,-1 0-360,22 8 180,-14-6-450,30 6 451,-42-8 179,14 0 0,-10 8 0,3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0.7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 7083,'-24'0'-180,"5"0"270,19 0-180,0 0 1529,0 22-1169,0-8-450,0 26-90,0 39 90,9-31-270,-8 6 1,1 1 449,17 1 0,-7-4 0,9-12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34.7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22 103 7533,'12'-17'0,"-2"0"-630,-1-1 180,23-6 270,-15 12 180,21-3-90,-6 15 90,-6 0 180,34 38-180,-43-21 180,12 54-180,-29-32 45,-3 12 0,-3 3-45,-7 9 45,-5-2 0,-5-2-45,-3-9 90,-34 22 0,33-43 90,-24-4-180,27-17-90,-7-46 90,19 20-360,2-68 360,20 60-180,2-53 180,0 56-90,27-17 0,-22 30 630,43 10-540,-34 10 720,44 37-540,-31-13-1,24 30-179,-20-35 90,10 11-359,-7-29 269,17 4 0,-27-22 0,5-2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39.98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43 397 7533,'-9'-27'0,"6"2"-360,-6 8 90,9 8 90,-10 1-90,8 8 270,-8 0-90,10 0 90,10 8 0,2-7 540,19 30-270,-16-18 90,4 27-360,-19-20 449,0 27-449,0-24 360,0 18-180,0-24 270,19-15-540,-4-4 45,17-32 0,6-11-45,22-10-1311,-10 3 1,8-10-1,-2 8 1401,-5 14 0,2 3 0,0-3 0,4-3 0,-3 6 0,-5 11 0,1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44.83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152 197 6543,'-12'-9'180,"2"1"-180,10 8-90,0 0 90,0-7-180,0 5 180,0-13 0,0 13 0,0-14 0,0 7 0,0-8 180,0-8-180,0 6 270,0-14-270,0 22 180,0-12-180,0 29 90,0 18-180,0 7-90,10 49 90,-8-38-90,18 46 180,-18-48 0,8 33-90,-20-35 180,-12 12 90,-2-23-90,-26-10 180,33-10 0,-22-7-180,37-7-450,-8-3 450,20 1-90,2-7 0,19 7 0,3-8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53.86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52 7533,'0'-19'-360,"0"-4"180,0 21 0,0-6 90,0 8 90,10 0 0,2 0 0,19 0 0,13 0-270,21 0 270,12 0 0,-29 0-449,29 0 269,-67 0 180,38 0 0,-45 8 0,6 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54.05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 35 7533,'-12'-19'-990,"2"4"451,10 15 359,0 7 360,0 11-180,10 8 0,-8 55 0,8-28-90,-9 4 0,-2-1 90,1-7 0,0 39 0,0-40 0,0 19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54.38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1 326 7533,'0'-26'-1080,"0"9"1080,0 2-90,0 13 90,0-13 270,0 13-270,0-14 0,0 7 0,0-1 90,0-13-90,0 12 270,0-37-270,0 25 270,0-32-360,0 34 270,0-4-360,0 17 270,0 46 0,0-13-90,0 40-3302,10-21 3122,2 38 270,9 0-415,-9 3 1,-2 3 0,1-36 0,0-1 0,0 22 0,0-1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1:00.351"/>
    </inkml:context>
    <inkml:brush xml:id="br0">
      <inkml:brushProperty name="width" value="0.11429" units="cm"/>
      <inkml:brushProperty name="height" value="0.11429" units="cm"/>
      <inkml:brushProperty name="color" value="#F6630D"/>
    </inkml:brush>
  </inkml:definitions>
  <inkml:trace contextRef="#ctx0" brushRef="#br0">0 310 11821,'0'-35'-1908,"0"9"642,0 1 679,0 8 216,0 0 244,0 7 126,10-5 57,-8 13-192,8-6 657,0 8 46,2 0-90,9 8-39,-9 24-421,8-1 79,1 49-239,4-30-57,-9-1 1,-1 0-151,-3 0-155,17 32 41,-15-58 750,27 8-71,-7-47 211,29-41-273,-5 5-63,2-12 1,3 0-316,14 1 254,-23 16 1,8-5-1,-7 7-166,25-11 0,-22 11 0,-3 3 0,-2 8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1:01.001"/>
    </inkml:context>
    <inkml:brush xml:id="br0">
      <inkml:brushProperty name="width" value="0.11429" units="cm"/>
      <inkml:brushProperty name="height" value="0.11429" units="cm"/>
      <inkml:brushProperty name="color" value="#F6630D"/>
    </inkml:brush>
  </inkml:definitions>
  <inkml:trace contextRef="#ctx0" brushRef="#br0">0 224 10292,'0'18'-1818,"0"-1"1182,0 0 318,10 7 165,-7-4-43,16 4 263,-17-14-177,8 5 91,19 2 564,-12-5-114,53-4 93,-32-26-361,16-4 1,3-5 401,8-21-604,-9 14 1,10-4 0,-7 5-274,-11 6 0,-2 0 0,32-17 0,-1 0 1,10 0-1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1:08.53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1 551 7533,'0'-35'0,"0"1"-630,10-23 540,2 24 90,9-14-90,1 37 0,29-6 0,-22 15-90,60-7 180,-48 16 0,14-7 0,1-1 0,-13 8 45,20-3 0,2-2-45,-9-1 45,18 2 0,4-1-45,-1-3-2740,4 0 0,-1 0 2740,-2 0 169,-16-2 1,12-1 0,-10 1-81,23 0-44,3-5 0,0-2 45,-8 0 0,14 0 0,1 0-90,2 0-310,-20 3 1,12 1 0,-12 1 399,17 2-120,-15-5 0,15-2 0,-12 2-75,-24 5 0,0 0 75,19-5 0,9-2 0,-11 2 30,-21 6 0,-1 1 397,15-5 0,8-1 0,-4 1-397,6 0 0,4 1 0,-13 0 0,8-1 0,1 0 0,-6 1 0,23 0 0,1-1 22,-19 1 1,8 0-1,1-1 1,-9 2 7,-10 2 0,-5 1 0,6-1-239,11 0 1,10-2-1,-1 1 1,-7 1 208,-8 0 0,-6 1 0,1 1 30,9-1 0,2 0 0,-2 0 437,-4-2 0,-1-1 1,4 0-438,19 0 0,4 0 0,-2-1 0,-13 1 0,-1 0 0,7 0-12,-13 1 0,9 0 0,1 0 0,-5 1 0,-12 0-63,10 1 0,0 0-23,6-1 1,14-1-1,1-1 1,-17 2 22,-11 0 0,-1 0 45,0-2 0,11-1 0,-1 0 0,-13 0 0,-6-1 0,-2 0 60,16 0 0,9-1 0,-14 0-150,10-4 45,0 2 0,1 1 45,7 5 0,0-13 0,-20 13 0,-31-6 0,-17 8 0,7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1:12.03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0 276 7533,'46'-26'-1709,"-5"8"1709,-19 11 0,-10-1 0,7 6 0,-16-13 90,6 5 0,-9 0 449,20-20-359,-15 24 0,23-24-360,-15 28 90,-1 17 180,7 6-90,-17 67 0,8-26-45,-9 13 0,-2 2 45,1-2 0,-1-2 0,2-3 0,9-18 180,11 13-90,3-55 90,19-28 0,4-12-180,8-22-1131,5 8 0,14-9 1,-8 5 1175,-13 3 0,3 0-68,5 4 1,12-5-1,1 2 1,-9 5-488,0-3 0,0 3 510,11-2 0,7-2 0,-8 7 0,-19 14 0,-4 4 0,16-6 0,-1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1.2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22 300 8252,'-12'-9'360,"3"-7"270,18-1-990,3-2 180,10-5 270,-1 7-90,1-1-270,-10-6 180,7 4 0,-7-4-360,19-8 540,-17 11-269,5-11 179,-19 15-90,0 8 90,0 9 0,0 31 0,-9-7 269,7 24 1,2 4-90,-10-4-90,13 8 0,4 0-90,-5-17 180,36 23-180,-21-49-180,43 10 270,-44-23-180,32-23-360,-24-12 270,0-3 1,-5-2 89,-19 23 0,10-7 0,-8 4 629,8 4 1,-10 8-90,-10 8-450,8 8 180,-8 8-270,10 4 270,0-3-360,10-2-450,11-6 450,-6 8-1079,13-7 989,-16 5 270,19-13 0,-7 5 0,7-7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1:16.60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45 569 11288,'-12'-53'-1428,"2"3"44,10 16 744,0-1 256,0 1 196,0-1 452,0-14-89,0 10-379,10-33 223,-8 32 370,8-25-106,-20 36-345,8 4 29,-8 17 79,0 31 3,8-2 81,-8 67-138,10-34-3,0 13 1,0 2-42,0-6 108,0 1 1,0 0-24,0-5-29,-1-3 0,2 1 0,9 10 0,2 25 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43.76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294 327 6723,'0'-28'-899,"0"-10"899,0 34 0,0-12 0,0 9 0,0 5 0,0-13 0,0-3 90,0 7 90,0-12-1,0 13 91,-9-7-180,6 7 0,-26 2 0,25 16 0,-25 9 0,17 3 0,-20 12-90,18-12 180,-5 12-180,19-20 180,0 18-180,0-26 90,19 27-180,-5-20 180,37 29-180,-25-11-90,25 21 180,-36-14 90,14 14-180,-27-22 270,8 5-180,-10-24 0,-29-1 0,12-8 0,-44 0 0,16-8 0,-20-1 0,19-1-180,-5-5 0,37 13 90,-15-6-90,26 8-180,3 0 450,3 0-180,26-7 90,-5-3-90,19-7 90,-9 0 90,17-8-90,-35 6 0,23-6-90,-17-7 0,21-12 90,-7 5-90,-4-31 90,-13 37 270,-17-40-90,8 35-180,-10-19 270,0 28 90,0 4-450,-10 17 90,8 31 0,-8-9-90,10 56 90,0-27 0,-1 8 0,2 3 0,9 5 135,0 2 0,2-1-135,2-7 45,1 3 0,-1-1-45,-2-13 0,10 31 0,-10-52-270,7 1 270,-16-22 0,6-38-180,-18 21-90,-3-69 0,0 52 180,-8-54 0,8 55 180,-19-37-90,16 46 90,-14-23 0,17 35 90,-9-3-90,-1 15 270,10 0-270,2 0 90,10 15-180,10-11 270,12 27-270,11-28 179,30 20-89,-24-21 0,40 6 0,-11-23 0,-8 3-90,0-12-180,-38 6 90,0 1 0,9 0 90,-16 0-89,4 0 89,-19 7-180,0-13 180,0 19-90,0-26 90,0 18 0,-10-20 180,-2 20-180,-10-18 90,-9 26-90,7-11-90,2 15 0,-7 7 90,15 3 0,-17 29 0,18-15 0,4 46-90,9-37 270,9 39-180,4-40 90,28 23-90,-5-34 0,26 3 0,-25-16 0,4-8 0,-20-8 0,1-1 0,19-38 0,-14 14 0,14-32 0,-29 36 0,-3-11 0,-9 28 0,0-11 0,0 22-90,-9-7 90,-3 16 0,-10 17-90,10-5 180,-7 51-90,16-29 45,-2 10 0,0 2-45,5 5 44,-1-2 1,2-1-45,9-5 90,-7 37-90,6-50 0,-9-3 0,0-20 270,0-15-180,0-23-180,0-6-90,0-14 270,0 0-180,0 9 90,0 0 0,0-9-90,0-31 90,0 22 0,0-20-90,10-1 90,12-2 0,2 3-89,26 1-1,-33 57 0,31-9 90,-33 31-90,16 17 180,-19-4 0,8 35-90,-18-26 0,-2 20 0,-2-15 90,-47 14-90,40-18-3662,-40 16 3302,28-27-90,-3-3 270,2-9-387,12-8 0,20-16 0,2-3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44.13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109 102 7533,'-10'-26'-540,"8"1"270,-8 16 90,-9-14 90,14 19 90,-24-11 180,27 15-270,-8 0 90,10 0 180,0 7 90,-9 18-270,6-4 180,-6 27-90,9-19 0,0 43 0,0-30-90,4 24 0,1 2 90,-2-16-609,5 16 1,3-2 518,1-24-3198,10 46 3018,-10-55 0,-3 7 180,-9-32 0,0-16 0,10-9 0,2-10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44.83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0 105 7533,'0'-27'-1080,"0"9"900,0 3 180,10 13 0,2-6 90,9 8-90,11 0 0,-8 0-90,7 0 270,-9 0 180,9 0-360,-7 0 180,-2-7-180,-3 5 0,-16-5 180,7 7-180,-1 7 180,-6 33-180,6-8 0,1 41 0,-8-42 90,8 47-90,-10-51 90,10 29 90,2-47-90,9-16-180,-9-13 180,8-29-270,-18 11 0,8-35 0,-10 33-180,9-33 360,-6 42-90,6-1 90,1 24-90,-7 8 90,16 0 0,-17 8 90,18 1-90,-18 9 180,8 6 0,-1-4-180,-6 12 0,16-13 360,-7 29-270,10-25 90,-10 25-270,7-29 180,-7 6-180,0-8 90,8-8 0,-18-1-90,17-16 90,-16-1-270,26-24 270,-15 13-270,8-21 270,-3 22-90,-7-13 90,10 12 90,0-4-90,-10 14 270,-3 18-270,1 3 90,-8 14 270,27 15-450,-24-17 180,34 25-180,-35-29 0,35-2 90,-24-9-270,6-16 180,-1-1-180,-18-16 270,8 6-360,-10-14 360,0 22-90,0-12 90,0 21-629,-10-6 539,8 8 90,2 0 0,12-7 0,9-3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45.05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175 1 7533,'-34'0'0,"2"0"-1080,11 0 810,-1 0 1,10 7 359,-7 3 0,16 7-180,-16 8 539,17 33-449,-8-24 450,10 60-360,0-67-90,29 51 90,-12-55 0,33 9-360,-16-24-180,19-24 360,-17 5 90,-4-14 0,-3-7 0,-5-5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45.2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66 1 7533,'-24'0'-90,"-5"0"360,26 22-540,-6 0 90,9 27 90,0-5-45,0 10 0,0 5 0,-1-7 0,2 1-567,3 13 1,1-1 701,-2 26 0,6-32-180,-9-15 202,10-1-202,-8-9 180,18-7 0,-18-18 0,8-18 0,-10-18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45.39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1 165 7533,'0'-27'-990,"9"-6"900,-6 15 90,7-8 0,-1 10 270,-6-2-180,26 1-90,-15 7 270,27 10-270,-27 10-90,25 38 180,-24-15-540,16 40 270,-19-43 180,-2 25 0,-10-34 0,0 12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45.48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1 121 7533,'0'-36'-720,"0"-5"360,0 30 90,0-12 1,0 21 179,0-5-758,0 7 0,9 15 0,3 4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45.99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78 423 7263,'22'0'-90,"-10"0"180,7-8-180,3-1 90,-8-8 0,6-8 0,-11 6 0,3-14 90,0-24-90,-2-16 0,-29 0-514,14 16 514,-24 32-47,-2 8 47,14 7 0,-51 10 0,59 18 0,-30 8 0,29 9 0,8-1 180,2 47-180,2-43 0,47 48 0,-40-73 0,68 10 0,-57-30-3206,50-11 3026,-53-8 0,21-2 49,-16-19 41,2 24 90,-2-25 0,-13 29 302,-9 2-392,0 9 720,10 16-450,-8 2 3380,8 7-3470,0 8 0,-8-7 575,27 38-845,-24-39 90,24 37-90,-17-50-89,10 11 269,-10-15-720,26-23 360,-21 10-3572,24-27 3753,-19 20-1166,0-4 1345,-10 14 0,-3 18 90,-9 11-90,-9 15 0,-3 8 0,-10 2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7:54.58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44 52 7533,'-12'10'-540,"2"-3"270,0-7 90,8 0 180,-8 0 180,10 0-270,0 0 90,0-7 0,0 5-180,10-6 90,-8 8 0,8-8 90,0 7 0,-8-15 0,17 7 0,-7-9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1.5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199 19 7443,'-22'-8'899,"1"6"-809,-1-6 450,10 8-180,-7 0-1,17 0-448,-27 8 89,24 1 179,-23 16 1,25-6-539,-6 21 269,9-19-540,0 11 540,0-22-270,28 5 90,-11-13 0,14 6 360,-12-8 0,-7 0-180,0 0 90,-2 0 90,-1 0 90,-6 0-180,16 15 180,-17-4-45,16 31 0,2 9-135,-12-2-90,16 25 0,-1 2 90,-18-13 180,7-10 0,-5-2-180,-16-13 270,-32 1-270,3-36 0,-24-6 90,9-29 0,17 4-540,9-14 0,4-3-359,9-8 269,12-3 0,4 0 540,2-1 0,44-10 0,-12 26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7:54.75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87 190 7533,'-22'-17'-540,"1"-1"180,9 2 0,-8-2 360,18 1 0,-8 0-179,10 7 179,0-5 0,0 13-270,0-5 270,0 7 0,10-8 0,-8 6 0,18-14 0,-8 7 0,9-9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7:54.88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87 241 7533,'-22'-17'-810,"1"-8"630,9 6 90,-8-6 0,18 8 90,-8 0-90,10 0 0,0-1-269,0 1 359,0 0 0,10 8 0,-8-7 0,18 7 0,-8-9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7:54.99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109 138 7533,'-22'-17'0,"10"0"0,-17 0 0,24 0 0,-24-1-810,27 1 360,-8 7 1,10 2 449,10 8 0,2 0 0,10-7 0,-1-2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7:55.13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65 86 7533,'-31'-33'-900,"16"12"540,-4-3 91,19 16 179,0 8 67,0 0 1,0 8-1,0 1 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7:56.23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282 87 7533,'-24'0'-540,"-5"0"270,17 0 270,0 0 90,-7 0 0,7 0 0,-10 0 270,-9 7-270,7 3 90,-17 15-270,17-6 180,2 29-270,12-18 90,29 35 180,-14-34 0,53 9-90,-29-30 90,53-18 0,-34-3-180,25-30 180,-47 13-90,13-7-180,-37 11 0,18 6-90,-18-30 180,-2 8 0,-12-4 360,-29 14-270,5 28 180,-56 17-180,58-2-543,-43 27 543,63-20 180,-18 12-180,20-12 90,-7 4 90,17 9 89,-8-12-89,10 19-90,10-29 453,11 12-453,13-21 0,29-2 0,-25-9-135,14-13 0,-5-4 45,-23 1-90,54-38 90,-74 35-180,25-30 0,-36 27 90,-5-17-89,-12 37 179,-36-4-90,31 22 180,-41 26-1,34-10 1,-8 40 90,22-32-90,13 34 0,9-35 90,29 25-180,-12-41 180,62 9-90,-57-23 0,65-23 0,-68 9-180,51-33 0,-53 26 0,21-27-90,-35 27 180,7-27 0,-20 35-90,-21-26 90,4 36 0,-33-20 0,33 21 0,-24 10 0,37 3 180,-25 29-180,35-19 180,-16 27-180,30-27 270,21 19-270,-14-21 180,41-2 0,-31-9-90,26-16 0,-29-1-90,24-16-180,-41 6-180,32-29 90,-37 25 0,-21-17 270,2 30-90,-14 3 0,-17 7-90,38 0 0,-67 23 90,57-10 540,-40 42-360,46-31 270,-6 16-180,20-15 360,10 9-450,2-5-90,48-12 89,-28-19-178,47-23 89,-62-2 0,31-15 0,-43 6-90,24-29-90,-26 25 90,-32-18 0,0 39-90,-53 4 180,43 23-810,-31 32 810,53-8 0,-21 57 0,35-32 0,-6 27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37.4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66 105 6273,'-12'27'360,"2"6"-270,10-6-90,0 7 90,0 1-90,0-1 90,0 8-180,0-5 90,0 20 0,10-34 90,-8-7 0,8-28 90,0-67-180,-8 41 0,3-23 0,0-4 0,-5 4 0,-10-24-90,-2 36 90,-10 30-180,10 19 0,-7 57 0,16-5 180,-3 3 0,3 2 0,12 11 0,3 23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37.68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65 52 7533,'-21'-18'0,"-1"1"180,10 8-270,2 1 0,10 8 90,0 0-630,29 8 720,-12 1-360,63 8 0,-39-7 90,9-1 1,1-3 179,0-4 0,11 6 0,-30-8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37.99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 87 7533,'0'-27'-900,"0"2"720,10 8 270,-7 7-90,16 3 0,-7 7-90,0 0 90,17 15 0,-15-4-180,18 60 180,-20-35 0,-3 60 0,-9-56 0,0 33 0,0-42 0,-19 24 0,5-42 90,-27 10-90,26-23 180,-23-15-180,23 3 360,-7-20-360,13 21 450,18-13-450,-6 22 180,26-6-180,-15 8 90,37 0 0,-25 0-90,44 8 0,-41-6 0,22 6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38.63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305 268 7083,'12'9'180,"-2"-1"-90,-10-8 0,0-8-90,0-1 0,0-8 180,-10-8-270,-12 6 180,-21-6-180,7 15 90,-34 10 0,41 10 90,-41 30-90,53-9 90,-12 42-90,29-41 0,29 24 90,26-38 89,25-8-179,-3-20 45,-28-11 0,-6-7-45,-2-20 0,-4 3 0,-4 0 90,-19-5-180,6-38 0,-30 49 90,-31-11-179,12 32 179,-60 18 0,57 10-270,-47 38 90,43-9 90,2 21-180,5 13-578,26-23 0,3 32 0,12-21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46.75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44 158 7533,'-24'-20'0,"5"-3"-720,19 14 450,0-1 360,0 3-180,0 7 90,0 0 270,0 7 0,10 11 0,-8 8-90,17 9-90,-7 22 90,0-9-1,8 49-179,-18-37 180,8 37-270,-10-56 270,0 29-90,0-47 0,0 10-90,0-33-90,-10-41 180,8 1-90,-3-11 0,0-3 0,5-7-90,0-3 0,0 0 0,0 3 180,0-1 0,0 3-180,0 15 360,0-27-450,0 53 180,0 7 0,0 14 0,0 67 0,0-24 90,3 21 0,4 2-180,5-6-90,2 2 0,3-2 180,7-11-360,-8-3 1,0-2 89,5-15-578,-9 16 0,17-31 0,-5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1.8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7533,'12'-17'899,"-2"7"-809,-10 3 90,0 7 360,0 0-360,0 7-180,0 3 180,0 14-1,0-4 1,9 12-180,-7 2 0,8 40-90,-10-16-45,0-1 1,0-2 44,0-11-630,-10 49 450,8-69-899,-7 16 539,9-32 630,0-8 0,0 0 0,0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47.21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69 7533,'0'-17'359,"0"-1"-179,0 9 0,0-7 0,0 15-450,0-7 270,19 8-270,5 0 181,10 0-1,26 0 180,-31 0 89,41 0-89,-34 0 0,8 0-90,-23 0 90,-11 0-180,0 0 180,-8 0-539,-12 16 359,-14-5-90,-19 14 180,9-8 90,-36 0-90,39-8 269,-39-1-89,46-8-3302,-8 0 3212,20-8 90,22 7-90,14-7-1169,48 1 1079,-21 5 0,31 2 0,-26 9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36:47.68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65 269 7533,'-24'0'-630,"5"-8"450,9 6 90,8-13 90,-8 13 360,10-14-180,0 7 180,0-24-1,0-10-269,0 4 90,0-16-180,0 41 90,10-17-270,-8 29 0,8 10 180,-10 4-179,9 28 269,-6-11-180,6 13 0,1 8 90,-8-12 0,18 50 0,-8-44 0,0 44 0,-2-50 0,-10 20 0,0-30 180,0 5-180,0-23 269,-10-2 181,-2-8-270,-10 0 0,0-16-90,10 12-90,-7-19 90,17 13-90,-8 1-180,10 1 90,10 8 90,-8 0-540,56 0 540,-17 0 0,24 0 0,-5 0 0,-14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56.85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44 18 7533,'-44'-18'0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0:58.06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347 168 7533,'-12'-26'-1260,"-7"9"1081,7 2 179,-10 5-90,-9-7 90,7 7 90,-8 3-90,1 14 179,-3 18-179,1 3 90,-8 38 90,26-26 0,-14 48 0,27-54 90,2 37-180,31-42 0,25 5 0,-8-17 0,41-17-90,-48-9 0,41-39 0,-46 16-90,5-49 90,-29 41 0,8-40 0,-28 47-180,-13-22 180,-6 43-90,-33-3 90,33 15-180,-62 38 180,55-21 45,-12 24 0,3 5 45,16-12-90,-4 39 270,21-37-270,20 14 180,2-22-180,20-3 90,21-17 0,-5-8-1,44-31 1,-23 1-135,-19-10 0,-3-3 45,11-7-90,-29 3 1,-8-1 89,-8 6-180,-4-30 90,-18 35 0,-42 3 0,20 16 45,-23 15 0,-1 6 45,12 7 45,-8 8 0,0 4-135,3 9-1516,11 8 0,2 2 1606,-2 1-88,-4 46 88,29-48 359,51 41-359,-8-49 90,18-9 0,4-6 0,-3-9-45,1-17 0,0-5 45,-1 1-90,-7-17 0,-4-3-90,-3 8 180,5-54-270,-28 46 270,-13-39-270,-22 41 90,-31-24 90,5 42-45,-3 0 0,0 3 45,8 10 0,-13 6 0,3 3 0,22 3 90,-39 51-90,55-29 90,-4 62-90,29-54 0,31 46 0,-12-56 0,14-2 0,3-5 90,-5-13-90,41-12 180,-46-19 0,25-46-90,-45 22-135,5-4 0,-3-1 135,-16 6-270,-11-38 270,-15 49-180,-39-24 90,24 42-135,-10-2 0,-1 7 135,17 15-45,-17 11 0,1 4 45,10 11 90,-14 24-90,31-22 0,3 7-90,17-6 270,-8 44 0,20-36-180,2 6 0,7-4 0,17-21 90,46 21-90,-41-44 180,49-17 0,-62-7-90,9-19 0,-4-6 0,-16 1-90,4-13 0,-3 0 0,-16 15-90,-2-52 90,-2 63-121,-46-22 121,38 44-450,-67 3 360,38 41 0,-26 5 180,22 21 0,2 1-90,26-15 3334,-4 5-3154,19 15-90,0-31 0,38 29-90,-18-51 578,59-12-398,-1-58-180,-16 15 0,-22-12 0,-10-1 0,-18 12 139,8-29-229,-28 23-360,-4 20 450,-12-3-1169,-36 49 719,31 5 450,-6 23 0,0 7 0,-1 20 0,9-12 0,1-1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1:21.984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187 104 8927,'-44'0'-1278,"10"0"1033,13 0 77,1 8 163,18 1-13,-8 16 14,10-6 155,0 36-270,0-22 206,20 47-107,-16-40 278,54 34-335,-38-44 559,50 3-537,-44-41 709,25-34-512,-27 9-7,-2-53-190,-13 52 352,-9-54-429,0 48-7,-38-33 42,28 42-398,-67-1 418,48 24 16,-34 23 63,20 5 281,-1 37-237,10-9 87,13 42 9,21-18-30,21 7-16,13-27-122,29-20 65,-15-22 277,44-26-77,-51-5-149,6-16 0,-5-7-232,-23-7 246,8-6 0,-5 1-148,-20 12-181,-21-49 62,2 68-228,-63-23 161,49 39-103,-49 1 95,35 38 434,-1 9-260,5 14 377,29 35-109,2-52 38,28 20 1,12-3-244,2-24-680,40 27 731,-38-48 72,36-24 24,-29-3-60,0-8 0,0-3-136,-5-11 109,-5-46-88,-21 44 4,-10-37 69,-10 49-322,-40-16 119,9 35-256,-32 12 368,30 12-163,-20 58 417,24-41-235,11 21 0,6 1 57,10-24-67,21 59 441,-4-54-38,53 19-325,-39-27-20,33-15 0,5-8 200,-21-1-102,19-16 0,-1-9-25,-16-7-71,6-56 108,-25 46-359,-19-46 277,-19 48-141,-34-17-52,2 30-98,-9 15 0,-1 7 116,6 5 61,3 10 0,3 5-33,12 6 199,-4 49 117,20-35-235,9 53 261,12-56-133,41 39 36,-12-48 14,23-5 0,4-4-108,-10-6 18,5-14 1,-1-3-2,-4-3 181,17-43-115,-37 30-79,13-61 12,-37 51-123,-21-45 53,2 49-114,-30 1 0,-5 5-110,16 12 118,-18 3 1,0 12-301,5 56 401,3-7-572,18 32 509,28-32 266,0 0-145,38 31 37,-19-22-9,23-12 0,6-6 46,-7-11 58,8-12 1,3-8-247,-1-27 603,21-33-225,-38 7-252,-16-9 0,-5-2 76,-1 10 25,-22-10 0,-9 2-409,0 17-29,-41-21 56,26 38-196,-19 7 178,7 10 113,3 10 34,21 7 48,3 0 121,6 7-281,-8 34 187,9-16 334,2 46-122,20-56 318,11 32-469,13-51 420,19 3-360,-17-26 242,15-38-138,-27 15-186,-2-62 73,-12 51-176,-14-8 1,-2 1 2,4 16 3,-47-28-226,40 44 325,-59 9-541,51 20-390,-24 40 667,29-3-1189,2 51 1424,20-46 1,12 28 0,12-36-1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1:24.03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0 327 6273,'34'0'90,"-3"8"-90,-9-6 0,9 5 0,-7-7 0,17 0 0,-17 0 90,17 0-180,32 0 180,-10 0-90,-2 1 0,1-2 0,0-6 45,8-2 0,0 0-45,-2-2 45,16-2 0,3 3-135,-7 8 90,5 1 0,1 2 0,1 1 0,-31 4 0,3 3 0,3 0 0,0-1 0,0 2 0,1-1 0,-6 1 0,2-3 0,18-4 0,-5-6 0,-7-6 45,-3-2 0,-1-3 45,0-5 0,-1 2 0,0 2-90,5 3 90,6 0 0,1 1-180,3 9-1561,0-6 0,2 1 1561,0 5-495,-3 0 0,14-1 1,-11 0 584,19-5-380,-31 8 0,8 1 0,-11-3 380,15-14-305,-15 8 1,2-1 304,32-10 90,-18 7 0,-1-1-90,7-4 134,-7 8 1,-2 1-45,-7-2 73,11 1 1,1 3-74,-13 4-135,27-6 0,3 1 45,-13 5-30,-20 0 0,10-1 0,-2 0-320,15 4 0,-5-2 395,-9-2 0,-1-2-90,6 5 0,-7-2-129,4-13 174,-5 13 186,-4-1 0,1-1-186,20 4 0,-11 3 0,2 1 0,16 6-45,-7 1 1,0 2 44,4 7-60,-27-11 0,9-1 0,-9 0 781,27 1-721,-2-3 0,-4-4 0,-20-10 45,5 1 0,-2-3-45,-23-1 135,20-1 0,1 1-135,-13 1 45,6 5 0,2 0-45,2-2 45,8 6 0,0 2-225,-3-1 135,16 2 0,1 3-45,-15 5 45,16 2 0,-1 1 45,-18-1 45,9 0 0,-2-1-45,-18-10 135,5 4 0,-2-2 45,-18-3 179,39-8-269,-54 7 180,25-15-90,-27 14 1388,7-6-2108,-19 8 2651,-2 0-2921,-10 0 1252,0 0 1,-10 0 0,-2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1:24.95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239 224 7533,'-43'0'-1080,"9"0"900,12 0 90,3 0 180,7 0 90,-29 0-180,24 0 0,-22 0 90,37 0-90,-8 0 180,20-7-90,2 5 90,48-5-90,-9 7-45,22 0 0,6 0-45,-30 0 0,3 0-1025,27-1 1,13 1 0,-9 1 1024,-18 2 0,2 1-23,10-3 1,15-1 0,0 0 0,-13 1 66,-1 3 1,-4-1-45,5-1 0,7-2 0,-5-2-1187,16-5 0,-8-1 1187,-23 7 0,3-2 30,19-8 0,11-5 0,-11 5-522,-17 8 0,1 0 559,4-5 1,14-3-1,-1 0 1,-14 3-68,-9 6 0,-2 0 30,26-3 0,11-1 0,-12 2 15,-28 3 0,-1 2-15,18 1 0,9 1 0,-6 0-30,-7-3 0,1 1 22,-4 4 1,11 1-1,-1 1 1,-11-1-23,2-1 0,1 1-68,1-2 1,12 1-1,0-1 1,-11 0 67,-3 1 0,0-2-23,0-5 1,9-2-1,1-1 1,-13 0 22,-3 0 0,-1-1 30,24-6 0,13-3 0,-14 2-30,-27 2 0,-1 1 90,21-4 0,12 0 0,-4 1-60,-19 6 0,-3 1 0,-1 1-30,27-5 0,-1 3-45,-4 1 0,-2 4 90,3 5 0,-4 2-90,-28-5 0,4 1-15,28 6 0,13 1 0,-11 0 15,-20-2 0,0-1-15,24 3 0,12 1 0,-14 0 60,-28 0 0,0-2 0,25-2 0,11-2 0,-12-1-45,-29 3 0,0-2 105,22-6 0,9-4 0,-10 1-60,-24 5 0,-1-1 60,13-7 0,8-3 0,-11 2-60,26-1 0,5 2 0,-3 1 90,-24 0-225,23 11 0,2 2 135,-23-3-90,-10 5 0,-1 1-90,2-6-29,-8 13-61,1-13 138,-4 4 1,-3 3 131,-13 0 220,51 1 1,-82 6 0,14-7-1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1:53.235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1 70 7533,'0'-20'-540,"0"-3"360,0 21 90,0-13-360,0 13 450,0-6 90,0 8 90,0 8-90,9 9-90,3 48 0,10-14-1651,-10 20 0,-2 2 1651,2-6-399,-6 21 0,-3-1 399,-3-36-180,0 7 0,0-7 180,0-38 0,0 18 0,0-22 0,0 8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1:53.487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0 165 7533,'22'-17'0,"-10"-1"-360,7 1 270,-6 0-360,28 0 270,-5 0-4251,26-1 4251,-16 1 1101,27 0-921,-35 7 90,13 25 0,-29 37-90,-10-2-270,-3 15 270,-9-39 0,0 7 0,0-6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1:55.551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586 236 7533,'-58'-27'-1529,"8"10"1439,18 2 90,18 13 0,-15-14 90,17 14-90,-10-6 179,1 8-179,-1 8-179,-19 17 179,24-3-90,-41 41 90,51-31 0,-27 18 0,0 3 0,25 1-1606,-24 2 0,-2 1 1516,18 8 224,0 25 1,3 4-70,4-1 25,16-19 0,5 11 0,1-14-90,5 5 45,32 0 0,11-8-45,-3-26 0,6-20 0,16-3 0,-11-5 0,22-4-522,7-14 1,-4-8 521,-30-9-45,-1-22 0,-4-9 45,-5-11-135,-4-19 1,-6-4 134,-16-6 30,-15 24 0,-1-10 0,-5 8-75,-8 17 0,-6 1 134,-10-25 1,-7-10 0,-2 11-135,2 22 1,-5 3 44,-16-14 0,-9-5 0,4 12-45,9 19 0,-3 7 45,-41-15 0,-2 14 0,-1 31 0,21 11 0,3 9 0,-12 36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2.0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36 7982,'12'0'0,"-2"0"0,0 0 0,11 0-269,-7 0 269,15 0 0,-17 0-720,10 0 720,18-8 0,-4-2 0,17-7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2:42.269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65 1619 13944,'-12'0'-984,"-7"0"836,17 0-233,-8 0 333,0 0-14,8 0 43,-8 0 117,10 0-2,29-8 24,-12 6 77,63-13-52,-27 10 0,2 0-115,-2 0 0,3 1-125,14-1 0,4 2 56,20 3 0,-2 0 92,-23-3 0,2-2-74,15 2 1,10 0 0,-13 0-53,-23-1 1,-4-2 125,44-10 0,-9 1-179,-36 10 251,-8-17 1,-4-2 101,-19 11 189,7-20-361,-19 24 146,-2-7-545,-20 14-383,-12 2 208,-31 10 389,5 7-153,-15 0 133,13-4 0,-1-1-246,-17 7-1236,-12-3 1,-1 1 1498,4 2-810,-5-2 1,2-2 1037,22-3-252,-8-1 1,4 1 168,31-3 190,-20 1-227,42-2 2284,28-16-2081,-5 6-132,56-13 147,-19 13-75,9-9 1,3-1-26,21 0-123,2-7 1,2-2 1360,-38 11 0,1-1-1452,15-6 1,7-4-1,-9 4 1343,28-6-1228,-15-5 0,-2 0 72,-5 7 21,4-19 58,-40 29 18,-5-4-34,-26 15-521,16 0 80,-17 0 154,8 0-106,-10 0-58,0 7 125,0 3-188,-19 7 428,4-7 339,-16 4-165,19-12 219,-17 6-115,24-8-163,-14 0 136,19 0 1,0 8-424,19-6-168,5 6 230,68-16-94,-27-2 65,-15 2 1,4-1 135,3-3 1,-1-1-27,31-14 26,4 3 0,1-1 342,0-6-228,-7-1 0,1 1 41,8 0-144,-14-11 29,-32 25-161,-48 10-602,-19 7 601,14 7-477,-53 10 384,29 2 194,-20-2 1,-3-1 53,-1 3-128,-29 6 29,19 0 1068,5 1-637,3 1-166,14-10-185,28-9 195,23-8-223,14 0 246,58-23-420,-19 2 110,7-3 1,2-2-154,5-2 49,0 0 0,-2 0 64,-9 5-40,-14 0 1,-3-1 305,-13 4-162,-5 3 177,-21 9-431,-20 8 74,8 0-455,-37 23 545,13-9-314,-56 34 346,41-27-219,-48 19 337,50-21 239,-24 6-196,39-16 175,5 7-265,19-14-133,38-2-103,-9-10-1442,24-5 1,5-3 1677,8-3-948,9-5 0,1-3 989,2-1-593,-18 9 0,9-3 1,-8 3 490,24-9-139,2 5 1,-3 2 276,-21 4 798,9 2-1099,-50 10 1157,-13 7-1104,-18 7-88,-23 10 443,-4 2 938,-8 1 0,-3 0-970,-16 8-15,15-10 0,2-1 2304,0 8-1780,-5-8-528,27-7 1214,12-3-1226,24-14 201,70-34-427,-36 17 46,22-14 1,1-2 75,-13 7-4,14-6 1,2-2-129,-7 1 67,1 3 0,-1 1 50,-12-2-194,10 1 1,4 1 326,17-5-843,-24 12 0,-1 1 480,18 1 33,-25 11 1,-3 0 107,4-3-370,3 2 0,-1 1 412,-4 5-19,-1-5 0,1 1-53,0 11-376,31-11 137,-46 15 428,34 0-261,-41 0-62,41 0-63,-44 0 119,6 0-186,-23 0 1247,11 0-1011,-16-8 596,25-1-539,-26-1-441,6-5 299,-18 13-516,-23-6 644,6 8-317,-54 0 360,49 8 83,-23-7 0,-1 0-202,22 7 1163,-66-8-583,70 0 66,-32 0-14,37 0 137,3-8-870,30-2 329,44-14-75,8 12 36,4-8 0,2 2-22,1 12 57,21-17 1,0 0 25,-16 17-62,-11-3 0,11-4 0,-8 5 249,27 6-222,0-3 1,-1 3-86,-4 9-57,-19-6 1,-4 0-61,-3 6-3940,1 1 3630,-40-6 248,-12 6-265,-10-8 348,-29 8 205,2-6-225,-35 5 96,16-7 82,-27 8-42,35-7 410,-22 7-64,35-8-87,4 0-293,11 0-9,39 0 69,7-8-1098,22 3 1,7 1 1141,34-5-57,-28 3 0,10 0 1,-9 2 1152,-12 3 0,-1 0-1144,14-3 1,7-1 0,-11-1-7,10-4 1,-5 6 0,-8-1 21,-35-3-170,18 8-315,-49 0 213,-29 0 291,12 8-113,-34 1 261,17 1-111,-19 5 96,17-13 68,-15 6 29,27-8 3885,3 0-4146,11-8-370,49-1 203,-10-1 158,27 2 0,8 1-10,23-3-717,-11 7 1,21 0-1,4 2 1,-16-2 617,-3-1 0,0 1 71,-5 2 1,16 1 0,4 0-1,-8 0 1,-18 1-37,-11-1 0,-6 0 136,13 0 1,6 0 0,-13 0-246,0 0-117,13 0 308,-49 0-490,-5 15 115,-29-4-395,-31 22 582,3-14-226,-35-2-84,-1-9-40,4-8 489,12-7 0,2-1-191,3-4 3808,-17-20-3538,68 20-419,33-11 280,8 21 77,36-5 0,9-1 24,-33 7 0,4 0-285,33-1 1,16-1 0,-11 1 267,-21 2 1,1 0-776,-1-1 1,13-2 0,-2 1 0,-12 0 848,-9 1 0,-1 0-191,18-1 1,8-2-1,-12 2-314,14 2 400,-16 7 0,-3 2 0,-10 2 0,12 14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40.8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174 217 7533,'-34'17'-1080,"12"1"900,13-1 270,-1 8-180,8-6 180,-8 13-90,10-5 90,0 7-180,0 16 90,0-4 0,0 52 0,0-45 0,0 43 0,0-66 90,0 10-90,0-30 90,0-2-90,0-8 0,0-16 0,-10 12-180,8-49 180,-8 28-90,10-47 90,0 33-45,-9-15 0,-1-2 135,5 6-135,-5-24 0,1-2 135,9 21-90,1-6 0,-2 1 0,-9 11 0,8-16 0,-8 46-90,10 11 90,0 25 0,0 25 0,0-4 90,5 13 0,0 2-180,-3-6 180,7 9 0,1-1-90,3-7 45,-2 4 0,-1 2 45,2 7-90,-6 0 0,-2-2 0,-4-7-45,0 5 0,0-3 45,0-18 90,0 27-270,0-45 90,0-2-90,0 2 180,0-9 0,0-1 0,0-8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43.26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1 122 6273,'21'-10'-269,"-9"2"359,-2 8-1,0 0-89,2 0 90,9 0-90,1-8 90,-10 6 90,27-13-180,-22 13 0,53-13 90,-41 6-180,69-1 90,-64 3 0,33 5 0,4 4-90,-13-2-271,36 0 361,-44 0 0,-16 0 0,10 0 0,-11 0 0,-1 0 90,38 7 0,-17 3-90,21-1 0,-33-1 0,10-8 0,-22 7 0,70-5 0,-65 5 0,55-7 0,-53 0-3031,27 0 3031,-17 0-330,16-7 330,-25-2-192,42-8 192,-47 7 0,37 3 0,-35 7-90,58-8 90,-37 6 0,6-2 0,-1 1 0,-9 3 3088,11 0-3088,-21 0 0,-16 0 610,6 0-520,20-8 216,-23 6-306,33-6 0,-27 8-90,28 0 90,-23 8-90,50 1 0,-58 1 103,23-1 0,1-3 15,-21-4 17,19 2 0,2 0-135,-14-4 180,51 0-90,-53 0 0,40 0 0,-40 0-26,24 0-2,-10 0 28,12 0 0,-17 0 0,51 0 0,-65 0-45,19 0 0,2 0 45,-14 0 1,51 8 0,-44-7 90,44 7 0,-61-8-91,27 0 0,-36 0 0,21-8 0,3 7-91,17-15 90,-27 14 0,34-5 0,-41 7-89,41 0 180,-44 0-90,35 0 0,-35 0 90,44 0-90,-41 0 5,51 0 0,-51 0-1,50 7 1,-40-5-1,43 14-4,-44-15-45,11 11 0,1-1 45,-6-7-5,47 19 1,-55-13-1,54 7-89,-47 0 46,11-8 1,3-1 47,3 10-45,-8-13 0,0-1-45,8 3 90,32-7-89,-44 0 133,3 0 1,0 0-134,2 0 268,29-7-179,-39 5 0,30-6 0,-32 8 0,57 0 0,-57 0-90,51 0 90,-34 0 0,26 8 0,-26-6-89,34 5 178,-51-7-89,48 8 0,-50-6 0,33 6 0,-36-8 0,34 8 0,-41 1-90,29-3 1,2-2 89,-21 4-90,25-7 0,0-2 180,-23 1-180,31-8 180,-28-10-90,-1-1 90,-9-5 0,-3-1-1,-9 13-89,0-11 0,-1 21 0,-9 2 0,8 10-89,-8 15 89,9-6 0,1 13 0,-10-13 89,8 22-89,-18-20 0,8 11 90,-1-15 0,-6 16-90,6 4 90,-9 14-90,10-15 0,-8 20 0,8-34 90,-10 42-90,0-42 90,0 34-90,-10-35 0,-11 20 0,6-23 0,-33 23 0,31-28-90,-24 10 90,19-15 0,-9-6-180,-12 5 180,-3-7 0,-7 0-90,-20-7 90,13 5 45,3-14 0,1 1-45,3 9 0,-37-24 90,64 28 0,-44-13-90,31 13 45,-20-6 0,-2 0-45,3 6 45,-3-4 0,1-3-45,2-1 180,-26-14-180,16 12 90,-26-19-90,44 27 90,-30-11-90,44 15 0,-56 8 0,39 1 0,-21 4 0,-2-1 0,16 0 0,-1 1 0,2-3 90,13-8-180,-17 13 90,27-13 0,-34 13 0,41-5-90,-60 0 90,48-2 0,-22-4 0,-5-1 0,1-1 0,-5 2 0,2-1 0,7-3 0,11 0 0,3 0 0,0 0-45,-10 4 0,-2 0 45,3-2-793,6 1 0,2 2 883,7 2-135,-15-6 0,-5 0 135,-9 6-90,-23-2 0,0-2 0,15-1-1493,8 6 0,2 0 1493,0-6-580,13 2 0,0-1 580,-5-3-82,10 4 0,2 0 82,2-2 0,-24 5 357,10-3 1,-9 0-298,7-3 0,-5-1 0,2 1-15,-23 3 0,-1 0 57,12-3 0,-4-2 1,13 1-103,-17 0-129,29-4 0,3 0 39,0 2 90,-27-13 0,31 13-342,-4-9 0,-1-1 342,-7 8 0,-31-19 0,39 21 90,-27-13-24,31 13-66,-9-2 0,-1 0 0,6 4-130,4 0 0,1 0 130,4 0-347,-46 0 347,39 0 164,-21 0 1,-1 0 15,14 0-888,-4-1 1,0 2 707,7 7 1021,-36 1-1021,34 9 0,7-7 0,4 2-90,18 7 0,-65 4 90,64-14 644,-18-8 1,-1-4-645,20 0 822,-47-28-642,52 16 2847,-18-18-3027,23 22 936,1-5-846,18 13 168,-8-6-258,10 8-270,-9 0 180,6 0 90,-6 0-180,9 0-360,0 0 360,9 8-179,-6 1 359,6 9 0,1 6 0,2 3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2:28.23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220 328 7533,'-36'-27'-1709,"-12"-13"1799,33 19-90,-7-3 269,13 8-89,-1 14 0,8-6-90,-8 1 0,10 5-90,19-13 0,-4 13 270,55-6-180,-20 8 0,20 1 0,3-2-90,6-7-1020,-5 7 0,14 1 0,-11-1 1065,-26-3 0,2 0-45,34 3 0,16 2 0,-13-1 45,-30 1 0,-2-2-45,15-1 0,7-1 0,-9 1 90,28 0-90,-24-2 0,-8 1 0,-26 3 0,8 0 0,-49 0 0,-58-8-180,24 6-1069,-42 1 0,-7 2 979,10 8 135,-16-4 0,-3 0 2152,6 10-2047,20-12 0,-11-4 0,7 1-15,12 5 0,-2-2-545,-30-5 0,-13-4 1,14-1 679,32 1 0,1 0 89,-20 0 1,-8 1 0,14-1 90,3-2-90,13 10 0,7 4-90,22 3 1769,45 9-1769,9-9-270,31-3 0,10-4 90,19-2-677,-19-5 1,11-4 0,-7 0 856,-11 3 0,1-1-150,23-6 0,12-1 0,-12 0 1108,-23 4 1,2 1-937,8 1 0,13-1 1,0 1-1,-14 1-112,-11 1 0,-3 0-30,17 0 0,9 1 0,-17 1 120,-8 4-360,12 0 360,-47 0-180,-6 0 90,-29 0 0,-40 0 0,-1 0-135,-27 0 1,-6 0 134,-10 0-716,22 0 1,-12-1 0,9 2 805,16 3 0,2 0 0,-13-1 0,-8 0 0,11 0 2514,-22 7-2425,19 4 1,10 2 0,31-2-180,38 41-90,32-24 90,49-7 0,11-6-90,-47-8 1,3-3-18,12-3 0,14-2 1,4-4-1,-5-2 107,8-7 0,-3-4 0,1 1-691,4 6 0,1 2 0,-3-5 691,-9-6 0,-2-3 0,-3 2 60,-4 5 0,-2 2 0,-7 0 837,-3 0 0,1 1-897,12 1 0,7 1 0,-11 2 90,18 6-135,-19 7 0,-3 1-135,-5-4-359,-7 34 539,-43-32-90,-61 32 0,10-34-743,-39 11 1,-9 1 742,-7-12 90,16 1 0,-15 2 0,7-4-45,-2-5 0,1-3 165,8 2 0,-5 0 0,7-1-123,3-3 1,5-3 362,-5-3 0,10 1-270,15 0 180,39-3-181,41 23-179,41 0 1,12 1 89,-32-3 0,4-1-120,30 1 0,15 0 0,-10-3 75,-17-2 0,1-2 0,0 0 0,11 0 0,0-1 0,-12-1 1093,0-1 1,-1-2-1079,24-1 0,11-1 1,-15-1 73,-35-1 1,-1 0 75,11 2 0,6-1 0,-10 2-30,10-3-90,13 2 90,-42 8-459,-21 0 459,-13 0 0,-38 0-90,3 0-180,-22 3 0,-5 2 1,-13 5-91,-22 2 0,-5 0 180,-1 0 135,-3 0 0,1-1 3529,10-2-3394,21-4 0,7 0 0,19 2 689,20-7-959,43 0 135,36 0 0,10 0-225,15 0-852,-13 1 1,12-1 0,-9-1 941,-22-2 0,0-1 60,21-1 0,10-1 0,-10 0-82,-22 1 1,-1-2 201,47-8 0,-3 0-90,-8 3 0,-22 0 0,-7-1 0,-19 4-90,9 1 90,-45 8-360,-23 0 181,-6 0-1,-37 0 45,10 0 0,-7 0 45,-18 0 0,-1 0 180,8-1 0,0 2 135,-25 6 0,11 1 3281,29-4-3057,-33 27-359,74-27-180,35 19 180,9-22-135,28 4 0,6-2 45,5-3-1687,13-3 1,-1-2 1686,-12-4-422,19-2 0,-5-3 243,-41-5-268,20 6 0,-6 1 267,-38 3 0,14 1-630,-21 16 1509,-10-6 1,9 20 0,3-2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2:31.00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239 1877 7533,'-12'-10'-990,"-7"-5"1260,16 5-270,-6 0 90,9-13-90,-10 12 180,8-29-90,-8 3-90,29-60 90,-14 34 90,10-26 0,-1-4-90,-11 5-31,2 20 1,3-10 0,-2 8-150,-4 19 1,-2 0 178,2-46 1,-4 2-90,-10 12 90,3 2 0,-3 4 180,-10 21-90,11 2 0,0 4-180,-1 28 180,2-17-270,10 38-90,0 24 90,0 38-3392,0 13 3392,10 18 0,2-23-1032,10 8 1122,-10-7-702,3-3 0,4 15 0,-5-9 657,-9-14 0,0 2 45,8 12 0,7 13 0,-1 0 0,-4-13 74,-5-9 1,-3-3-45,4 9 0,0 6 0,-1-12 150,-1 7-180,-18 22 270,-4-79 874,-8-7-964,-1-26 2346,10-38-2571,6 9 0,2-6-135,4-12 1,0-2 38,0 3 0,0-3 21,0 0 0,0-6 0,0 7 120,1 7 0,-2-2-120,-1-23 0,-2-10 1,1 9 1403,2 20 1,-1 0-1345,-5-20 0,-4-10 0,0 14-1373,4 26 0,0 5 1613,-4-25 0,0 6-791,2 21 791,9 30-238,0 34-302,0 23 225,-9 31 0,-2 8-44,-3 18 179,6-28 0,-1 17 0,1 1 0,1-13 0,1-2 0,0 0-360,3 1 0,0 11 0,1 0 0,1-13 449,0-6 1,2-2 0,-1 15 0,0 8 0,0-10 1841,0 25-1751,-8 3 0,-4-7-180,-2-39 359,-17 32-269,9-69 1222,0-27-1222,10-13-45,5-27 0,4-8-225,3-16 60,6-3 0,1-16 0,0 10 64,-5 23 0,1 0-4,5-28 0,3-13 0,-2 14 60,-3 30 0,1 1-60,2-20 0,3-10 0,-2 9-75,-3 17 1,0 1 89,14-43 0,-3 7 45,-13 32 2967,14 5-2967,-19 66-540,0 62 450,0-3 225,9 14 0,1 4-241,-8-37 0,1 2 285,13 28 1,7 12 0,-4-10-135,-10-22 0,1 1-15,14 30 0,6 13 0,-4-12-120,-11-29 0,-1-2 180,17 37 0,-2-9-180,-14-31 360,14-20-90,-27-56 0,-2-23 0,-2 2-270,-11-15 0,-3-3 0,-8-7-210,4-8 0,-2-15 0,1 8 349,2 22 1,-1 0-50,-3-27 0,-2-12 0,3 11-45,9 26 0,0 2 104,-4-10 1,-2-6 0,4 10-149,1-21 44,-2 24 0,3 9 45,10 32-831,-6 42 651,9 9 45,-5 25 0,0 7 315,3 8-225,-3 19 0,0 2 315,5 1-730,-1-23 0,2-2 640,9 7-450,2 23 180,29-22 180,-24-8-90,21-61 0,-35-37-225,6-45 0,1-11 135,-8-9-221,1 28 1,1-10-1,-1 10 311,-3-28-135,-13 1 0,-3 1 445,-1 3-221,1 25 1,-3-8 0,3 12 0,2 0-90,7 5 0,4 7 90,6 29 1606,45-12-1607,-19 27 91,34-11-90,-20 15 180,29 8-90,-31 1 45,13 0 0,1 0-135,-2 0 90,12-4 0,3-2-91,6-3 46,2-4 0,0 0-45,2 2-1547,7-5 0,1-1 1547,-6-2-435,5 5 0,1 1 165,-9-4-497,0 8 0,-2 0 767,-20-8-277,16 8 1,-4-2 186,-31-5 655,33 2 1,0 2-566,-33 1-90,28-5 0,0-1 0,-31 6 798,24-2 1,5 0-709,0 4-90,-5 0 0,2 0 1760,21 0-1760,14 0 1086,-36 0-1041,1 0 0,2 0-45,7 0 134,17-3 1,1-1-225,-6 2 90,15-2 0,0 0 831,-13 4-876,14-4 0,-1 0 178,-16 3-43,7-11 0,0 0-90,-9 9 0,-10-9 0,-1 1 90,3 9-45,-3-2 0,1 0-1157,10 4 1157,-25 0 0,0 0-135,30 0 90,-22 8-90,1-7 0,1 0 180,13 6-135,-3-6 0,-2-2 45,-4 1 45,-1-4 0,0 1 135,-2 1-1538,-7-2 0,1 0 1358,13 4-588,-18 4 0,0 0 588,18-2-813,-14 1 0,1 1 813,15-4-304,-1 0 0,1 0 304,5 0 213,14-3 1,-1-1-214,-18-6 0,18 2 0,-1-1 0,-22 0-45,10 1 0,-2 0 45,-19-1 22,12 4 0,1 0-22,-13-3 498,9 4 1,2 1-499,6 1 0,-7-2 0,0 1-180,-1 3 135,5-4 0,0 0-45,-5 2 90,2-2 0,-1 0-90,-3 4 90,-2 0 0,-2 0 180,-6 0-90,13 0 0,-1 0-90,-19 0-45,22 0 0,1 0 135,-13 0-225,9 0 0,2 0 135,-4 0-201,3 0 0,-2 0 201,-8 0 210,13 0 1,2 0-121,-6 0-90,7 3 0,-2 2-90,-15 4 0,22-2 0,-6 4 90,-42 6 187,67-8-367,-81-1 807,16-8-717,-19 0 3092,-2 0-3002,-10 0 1495,0 0-1405,-10 0 676,8 0-766,-18 0-360,-1 0 360,-13 0-449,-39 0 449,32 0 0,-38 0-180,14 0 270,-5 0-180,4-4 0,-1 0 360,-20 3-46,1-7 1,-1 0-45,-12 6-225,2-2 0,1 0 135,4 4-225,-5 6 0,3 4-45,24 1 90,-14 2 1,0-1 89,16-2-45,-17-2 0,-1-1-45,6-5 180,-10 1 0,-1 1-90,2-4 179,2 0 1,0 0-90,1 0-90,-10 7 0,1 2 0,11-6-1203,-2 9 0,0 0 1024,4-11 179,6 3 0,-2 0-287,-21-4 287,7 0 0,1 0 0,1 0 135,-1-4 0,2 0-135,9 3 90,-1-7 0,0 0 0,7 6-90,2-2 0,1 1 0,-4 3 0,4 0 0,0 0 0,6 0-90,0-1 0,0 2-90,-8 6 45,11-6 1,-1 0 134,-9 7-45,1-4 0,2 0 135,1-3 44,-11 3 1,-3 0-45,-5-4-1325,9 4 0,1 0 1235,-7-2-45,24 1 0,-3 1-53,0 0 1,-2 0-38,-18 1 0,0 0 135,12-1 0,2 1-45,-15 3 0,6-1 45,6-5 30,9 1 0,-10 0 0,8-1 150,-26-2-180,26 0 0,-8 0 0,11 0 90,-11 0-90,2 0 0,0 0 0,3 0 45,-7 0 0,1 0-45,9 0 0,-1 0 0,-1 0 0,-5 0 0,21 0 0,-2 0 1347,-44 0-1347,37 4 0,0 0 0,-34-2 0,37 1 0,3 2 0,-4 2 90,-27-5-90,28 5 180,-35-7-90,51 0-90,-48-7-90,40 5 180,-35-13-270,45 5 180,-38-7-90,58 7-180,-41-5 90,36 13-359,-17-13 269,16 13-1101,4-6 1011,1 8 1151,18 0 0,-17 16 0,7 3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2:50.07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1619 18425,'0'-10'-4050,"0"2"2820,0 1 480,0 5 444,0-13-48,10 5 1896,-8 1-1330,27-7 737,-5-1 901,20 6-366,9-12 393,-17 21-788,34-13 412,-51 13-1734,59-14 1222,-69 14-1467,68-13-1,-67 13 365,58-5-463,-52 7 477,25 0-321,-9 0 221,11 0-190,-7 0 10,15 0-1,-36 0 90,23 0 71,-23 0 310,16 0-90,-9 0 0,-1 0 0,1 0 0,0 0 0,-10 0 0,17 7-503,-15-5 248,27 6-104,-26-8 449,23 0-90,-33 0 180,43 0-90,-40 0-90,40 0 413,-34 0-68,18 0 14,-11 0-449,11 0 0,-8 0 90,27 0 0,-35 0 0,33-8 396,-35 6 150,27-20 458,-17 10-113,17-20-29,-17 20-146,27-11 121,-34 21-609,31-13 86,-24 13-509,10-6-347,-3 8-341,10-8 465,-14 6-335,24-12 484,-18 4 605,11-7-132,-10 7 198,7-5-148,-17 13-61,36-6-250,-31 8-25,31 0-426,-45 0 5,43 0-171,-39 0 163,61-8 43,-51 6 546,31-13 251,-36 6 424,7-1-192,-9 2 126,0 1-49,-1 5-473,11-13 536,-8 13-669,7-14 304,-9 14-1007,9-13 978,3 14-888,0-7 380,-3 8 57,1-8-238,-8 6 424,17-6-527,-17 8 377,17-7-337,-17 5 557,7-6-19,20 8-51,-12 0-485,23 0 303,-9-7 65,-7 5 157,7-14 284,-29 14-275,34-28 416,-38 24-33,40-17 325,-46 15-37,25-1-557,-25-1 365,27 3-751,-26-1 767,33-2-1034,-21-15 181,35 7 179,-35-7-396,21 0 940,-33 14-676,26-20 361,-27 27-473,34-19 867,-40 21-342,40-13-137,-34 13-3,27-14-117,-17 14-130,17-21 450,-16 20-290,16-28-240,-27 20 119,34-22 168,-31 21 203,34-18-327,-27 18 609,17-12-704,-17 6 313,27 1 75,-25 0-60,44-8 90,-41 6-241,41-14 193,-43 14-433,23-13 182,-26 20 439,17-18-720,-26 18 285,24-12-149,-25 6-318,17 9 333,-9-7 218,0 14-331,19-13 355,-15 13-215,25-13 572,-27 13-715,27-14 1153,-25 14-1182,35-20 900,-35 18-261,25-26-589,-17 18 991,-1-13-1089,-1 8 661,-1 8-219,-17 1 247,44 0-667,-48 6 444,67-6-145,-57 8-565,69 0 566,-58 0-129,58-7-161,-60-3 664,41 1-241,-43 1 178,33 8-281,-33 0 44,33 0 90,-24 0-23,46 0-161,-41 0-474,58 0 346,-58 0-286,51 0 568,-54 0-23,42 0 0,-51 0 113,41 0-90,-44 0 7,35 0 23,-25 0-24,55 0 1,-37 0-27,-3 0 1,-1 0 25,-12 0-22,61 0 23,-55 0-30,6 0 0,1 0 0,-3 0 24,34 0-1,-43 0 91,31 0-67,-34 0 5,36 0-23,-23 0 0,33 0 23,-44 0-202,42 0 179,-42 8-396,44-6 326,-43 6-355,12-8 397,-10 0 112,-5 0-112,27 0-1,-27 0-156,34-8 706,-41 6-885,41-14 1028,-34 14-1172,17-5 514,-19 7-47,-13 0 1,-21 0 0,-12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2:52.119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6231 1 24270,'-34'0'-1304,"3"0"1289,9 0 97,-9 0-87,7 0-95,-8 0 182,1 0-88,-3 7 316,0-5-187,3 5 433,-10 1-80,5-6-267,-17 21-54,19-11 237,-17 20-638,35-13-776,-33 21 536,35-18-802,-27 25 324,17-26 461,-17 12 242,7-16 272,0 8-85,3-6 933,-20 13-602,22-13 643,-31 22-275,36-28-114,-17 18-359,17-22 78,-8 1 449,20-2-590,-17-1 234,24-5 205,-43 13-39,22-5-139,-18 0 224,13-3-415,9 1-219,10-6 560,-17 13-769,5-13 42,-10 13 68,3-13-280,0 13 332,16-13-128,-23 21-85,23-19 453,-16 27-658,9-20 698,0 7-477,1-3 299,-11-5 287,18-1-229,-25 6 273,15-13-684,-29 14 1135,17-14-937,-25 5 448,35-7-397,-15 0-487,19 8 1095,1-6-1002,-11 5 784,8-7-851,-7 8 883,9-6-453,-9 13 583,-3-13-315,-29 6-597,25-8 250,-23 0-285,27 7 777,-9-5-688,0 13 792,9-5-352,2 0 366,1 13-427,7-19 342,-17 18 52,17-12 22,-27 7 178,15 1-543,-27-1 25,-2 0-180,17 0 544,-12-7-478,7 13 248,14-19-675,-31 18 305,34-12 34,-27 7 113,27-7 116,-24-2-502,23-8 126,-25 7-252,26-5 466,-34 5-334,31-7-103,-14 0-134,-7 8 359,2 2 206,0 7 578,-12 0-403,43 0 400,-33-7-334,43 5 137,-50-13-254,47 6 426,-69 0-614,58 1 105,-18 0 0,-1-1-120,9 2-27,-9 1 1,-1 1 263,-10-1-27,13 8 0,2 2 585,-2 0-616,-32 20 672,61-22-811,-58 6 277,58-16 344,-61-2-664,51-14-859,-22 5 135,10-5-251,15 7 313,-44 7 467,51-5-80,-49 13-56,41-5 941,-26 0 340,10-3-374,0-7-156,9 0-324,-17 0-204,25 0 130,-35 0-326,35 0-407,-35 0 503,45 8 792,-42 2-82,41-1 597,-44-1-580,35-8-336,-25 0 180,37 0-180,-15 0 0,26 0-1012,-6 7 1379,18-5-2012,13 13 111,-7-13 1628,33 14-793,-31-14 570,43-2 219,-33-2 50,43-14-489,-41 14 851,60-13 937,-48 5-1151,8 5 0,3 1 481,8-3-524,-8-1 0,0 0 28,8 4-289,-7-11 228,-14 7 320,-15-9 258,0 6-130,-4-12-294,-30 21-1034,-2-6-746,-10 8 1020,-9 8 331,7-6-262,-37 21 4,32-12 126,-19 1 0,-2 1 329,6 4 359,-11-4 0,-1-1 1132,6-1-1407,-1 1 1,0-1-277,1-1 83,-42 0-527,53-3 214,-31 1 21,53-6-101,-21 13 621,16-5 55,8 7-465,-25-7 276,34 5-649,-33-6 638,23 1 702,-26 5-367,7-13-1219,-9 5 124,9-7-122,-7 8 431,27-6 597,-6 6-513,20 0-2060,39-6 2152,-20 5 1,51-14 0,-24-3-1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2:53.35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1896 17481,'34'0'621,"-3"0"-594,-9-7 1251,0-3-199,0 1-322,-1-7 144,1 6-652,0-7 852,-10 8-111,17-7 63,-15 7-656,56-16-462,-38 6 76,16 3 1,2 0-491,-9-4 430,51-5-329,-44 8 49,44 0-260,-32 7-231,5 2 385,5 8-376,-12-7 555,10 5-542,-5-13 733,-30 13-489,8-13 968,-17 13-559,37-14 485,-32 14-205,50-5-198,-40 7-5,43 0-383,-44 0 364,52 0-481,-59 0 453,58 0-242,-60 0 261,32-8 279,-28-1 499,1-8 255,36-1-439,-39 9-24,59 1-390,-52 8-64,44 0 0,-43 0-302,41-8 73,-52 7-314,42-22 750,-33 11 2,25-20 700,-26 12 21,15-4-12,-27 14-332,46-5-339,-38 13-350,57-6-361,-51 8-263,44 0-220,-33-8 371,23-1 131,-36-1 226,25-12 533,-35 18-14,34-19 301,-33 21-401,24-6-21,-8 0-113,3 6-288,7-5 1,-19 7-568,26 0 489,-31 0-260,41-8 597,-44-1 509,35-8-279,-44-1 40,40 1-8,-40 0-20,44-8 401,-35 13 252,34-18-308,-33 18-443,33-13 13,-23 8 501,6 0-491,-12 8 298,-9-15-1088,-10 13 109,17-22-324,-15 22 471,18-20-238,-10 20 456,19-21-235,-15 20 580,34-19 401,-23 20-275,25-22 317,-16 14-310,-12-6-61,14 8-469,-31 0-76,53-15 138,-41 18 80,51-24 262,-52 26-194,52-20 87,-51 13-119,31-6 109,-36 8 169,37-8-189,-42 14-417,49-20 307,-52 27-305,54-27 256,-50 20-60,57-14-121,-48 8 370,20 7 0,3 2-572,-8-2 346,11 2 1,-2 1-303,-22 5 121,49-13-28,-53 14-53,62-22 272,-46 19-88,8-7 0,0-1 375,-3 2-177,34-7 172,-44 8 270,52-7-528,-40 14 141,15-13-65,34 13-116,-48-2 1,2 1-84,8 3 0,4 0 72,28-8 0,-3 0-66,2 4 119,-28-7 1,9-4 0,-10 3 163,19-2-55,9-1 1,-1-2-65,-13-1 49,0 13 1,-2 1-88,-10-4-120,1 6 0,-2 4-250,-11 6 249,3-1 0,-1 3 1,-4 17-1,21 8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2:55.65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370 509 22094,'-44'0'-1619,"11"0"1619,1 0 0,20 0 0,3 0 0,-1 0 90,8 0-180,-8-8-1217,10-1-375,0-1 90,0-13-1,0 12 1,-10-22-557,-2 14 206,-10 2 622,1 9 1993,-1 16 1555,0-6-290,-9 36-591,7-31 941,2 32-726,3-30 1231,16 1-2490,-6-2 591,28-8-1528,5 0 651,58-8 412,-19-2-613,21-5 1,3-2 1246,-2-4-1100,-24 2 1,8-4 0,-9 2 1813,17-12-1680,-9-10 0,-3-2 199,-5 3-368,-12-5 1,-4-2-253,-5 8-404,11-9 305,-38 42 150,-31 64-58,2-13 1,-34 40-1,18-32 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49.30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174 509 9114,'-22'-10'-2176,"10"-5"1982,-7 13 299,17-13 38,-8 13-150,10-14 141,0 7-33,0-9-37,10-14 203,2 3-3348,9-28 3283,11 3-674,11-29 734,-7 33-153,15-14 88,-27 53-131,17-5-110,-17 24-228,17 32-69,-17-14-37,-2 60 165,-12-52-51,-10 39 67,-10-37 220,-13 8 1,-4 0 100,-5-6 48,-11 11 1,-3-4 223,7-22-80,-43 9-108,34-24-58,-24-39-331,36-7-154,4-31 44,23 8 58,9-21 70,9 32 150,4 1 1,6 3 78,17 11 35,-1-10 0,2 5 258,11 22-190,34-28 40,-53 44-208,48 2-66,-67 18-130,29 12 1,-1 4-163,-28 11 221,10 6 1,-1 1-142,-19-10 239,-29 38 146,12-49 175,-53 32-69,41-48 100,-41 31 36,34-42-205,-27 19-8,27-29-250,-5 4-66,19-54-76,10 22 3027,12-31-2788,21 5 1,9 2 48,11 2 71,-1-10 0,2 6 34,-6 31-140,18 16 0,0 9-53,-15 14 34,14 7 0,-7 7-86,-32 15 43,-1 23 1,-6 2-105,-17-11 162,-11 20 0,-9-4 127,-11-27 975,-31 23-813,9-38 102,-33-2-80,31-31-317,-15-28-143,68-14-349,2-42 484,10 40 1,20-22-1,4 28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4:50:42.3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0 7533,'-12'9'0,"-7"7"0,16-7 449,-6 1-89,9 5 0,0-6 0,0 8 0,0 15-91,0-11-179,0 42 90,0-39-90,9 39-270,-6-42 0,6 4-89,1-17-181,2-16 270,9-2-540,10-29 181,-7 0 359,-2-12-90,-3 24 360,3-3 0,-8 26 809,5 4-719,-19 19-360,0 23 180,0-13-449,10 3 449,-8-23 0,27 7 0,-5-7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4:50.17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174 69 9114,'0'-29'-1449,"0"-1"1805,0 28-313,0-6-107,0 8-5,0 0 20,-10 8 208,8 10-54,-8 0 34,0 7-32,8-8-65,-17 8 240,7-6-140,-10 22 67,10-20-188,-27 18 109,32-27-106,-22 3-147,29-15 16,0-15-174,0 11 114,0-19 22,0 14 106,0-1 1,0 10 0,0 10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7:45:51.37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2410 424 12482,'-43'17'-1462,"19"-7"1537,-5-3 78,7 1-118,-2 1-42,-65 16 63,43-6-1616,-4-6 0,-2-1 1669,-3 5-1038,3-1 0,0 1 963,-3 4-392,2 0 1,7-1 324,29-9-68,-12 5-3,29-16 106,39-16-52,-10 5 67,19-12 0,5-2-80,10-6 89,6-1 1,4-1 1370,14-5-1355,0-2 0,-1-1-17,-6-1-26,-12 1 0,-6 2-82,-23 16 26,2-15-85,-31 36 199,-30-6-268,-14 24 30,-50 18 208,21 4-74,-16 5 1,-1 2 70,17-1-30,-10-3 1,-3-2 2834,-4-2-2852,30-16 0,1 0 1702,-18 6-1389,-3-3-90,53-14-18,7-10-182,34-10 176,68-14-78,-27 12-111,20-11 0,1 0 74,-3 8-80,7-12 0,0-2 269,-12 8-200,-1-6 0,-2-1 19,-20 5-77,15-18-113,-51 17-170,-26 12-298,-5-3 52,-60 30 359,19-3 142,-20 11 0,-4 2 59,-3-2-1002,-11 7 1,-1 3 1066,3-3 41,-3 6 1,3 1 399,19-4-1580,17-5 1,5-1 951,16-8-38,30-1-298,4-10-82,49-32 564,-12 11-70,20-20 1,2-5 38,-3 3-776,26-12 1,1-1 755,-25 6 49,25-6 0,-1 0 1271,-26 6-992,-10 13 1,-4 1-568,-13 3 2434,-19 15-2435,-12 10 159,-41 33 14,2-11 12,-10 17 1,-3 1-7,-11-6 77,8-2 0,-11 7 1,7-6 7,11-11 0,-1 0-452,-19 9 1,-10 4 0,12-5 557,-14 2 678,11-3 1,8-3-677,32-14 162,0 3-299,41-15 102,19-7-1,3-3-190,33-5 1,6-2 250,4-5-102,13 2 0,1 0-142,-9 1 143,6-7 0,-2-3 48,-11-4 19,7-3 1,-8-1-20,-42 7 1969,18-18-2130,-40 36 1005,-39-3-1331,22 15 152,-61 8 121,39 9 22,-33 6 1,-6 4 113,8 13 5,-19-3 1,-1-1 161,15-6-73,-6 3 1,-1-3 373,-3-6-307,17 0 1,3 0-32,7-6 21,7 0 19,31-18-355,29-18-11,6 0 146,35-14 1,10 0 12,14-2-584,-11 3 0,12-7 0,-11 4 586,-26 8 0,0 0 8,31-12 1,13-5 0,-14 3-30,-33 9 1,-1 1 118,23-5 1,11-3 0,-13 6-29,2-8-5,-8 10 1,-7 4-243,-25 15 97,-8 3-152,-31 18 120,0 7-111,-36 15 93,19-3 41,-28 11 1,-7 0-24,-3 4-605,-4 5 0,-1-2 633,0-7 71,-13 8 0,-1 0-82,11-4 326,-7-6 1,5-4-120,36-15 200,-19-4-203,47-15-33,4-7-539,28-2 505,44-24 80,-10 4-160,4 4 0,13-4 0,-9 3 59,19-10 27,-20 10 0,10-3 1,-10 5-139,13-4-317,-2-1 0,0 0 990,-4-1-515,-8 4 0,-7 4-16,-25 10 74,2-3-158,-39 15-263,-31 0 97,12 8 115,-23 0 0,-4 1-28,0 11 64,-3-1 0,-5 1 30,15-6 1,-1 1-18,-25 21 1,1 1 59,-15-3 91,28-1 0,13-3 29,34-18 2609,14 3-3164,14-15 152,56-23 467,-29 10-151,27-21 1,4-3-59,-2 3-757,-3 1 0,-2 0 821,-7-1-391,-11 13 0,-2 0 961,-4-8-519,19-3-109,-38 22 2,-10 2-402,-12 8 124,-79 54 211,30-25 5,-29 21 1,-3 3 3040,14-11-2932,8-7 1,-11 6 0,8-6-43,14-11 0,2-2-745,-28 15 0,3-1 978,6-4-850,14-11 1,1 0 719,-15 17-44,7-8 0,2-2 5,8-7 7,-3 10-614,20-22 512,16 1 45,-23-3-116,23-7 1892,-16 0-1954,9 0 1882,-19 8-1833,24 1-145,-50 8-122,38 1-908,-24 2 0,-5 0 1199,-7 3-967,-24 12 0,-3 1 931,-2-3-446,21-8 1,-11 4 0,9-3 467,18-6 1,-1 0-15,-20 4 0,-9 2 0,8-3 0,15-7 1,2-2-1,-26 7 0,0-1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30.918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133 1 11446,'-35'0'-179,"-6"0"85,26 8-469,-15-6 157,28 14-3,-8-7 314,10 9 0,20-1 0,4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38.468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222 1226 16429,'-22'-45'-1692,"9"18"725,4 4 443,9 13 1351,-10 0-2137,7-5 1661,-16 13 265,16-13-1104,-16 5 602,6-8-400,-9 0-125,10 9-715,-8 1 1886,8 16 987,-10 48-806,10-18-3324,2 59 3349,10-56 62,10 56-131,2-60-442,20 27-729,2-54-1380,40-26 1474,-32 2 331,19-42 1223,-39 32-204,0-55-452,-10 44 280,-2-31 174,-10 38-782,-10 3-1638,8 15 3437,-8 2-4947,10 16 2143,10 33-274,-8-15 240,28 53-320,-15-53-38,26 38 602,-26-43-208,24 4 934,-24-17-1177,17-31 2759,-20 9-459,8-58-338,-18 38-51,8-64 251,-10 63-233,0-29-115,0 37-282,0 7-1853,0-3-263,0 21 1107,10-6 1629,2 16-2259,10 9-204,-9 3 69,26 13-216,-32-14 684,42 15-388,-34-23-199,17 5-967,-20-16 3274,-2 0 218,-10 0-160,10-16 1144,-8 5-1252,8-23 436,-10 15-348,10-7 233,-8 9-1228,18-1 1198,-18-7-1282,18-10-45,-17 14-281,6-3 669,-9 24 108,10 8-2349,-7-6 518,16 22-1570,-16-13 2303,16 22-1412,-16-21 1375,16 3-1279,-16-15 1914,7-7 2582,0-3-90,2-31-589,0 18-650,8-34 423,-18 36-1047,18-12 1565,-18 23-1958,28 10-1349,-25 2-703,34 21 360,-24-11-610,26 5 785,-16-9 433,7-16 278,-10-1 528,0-32 651,-10 18 513,-2-49-202,-10 47 94,-10-40-765,8 36 27,-28-37-1597,25 25 390,-14-49-314,19 39 824,-5-9 1,0-2 35,2 5 383,0 2 0,-3 6 49,-4 25-591,-2-7 618,-1 47 1395,3 26-696,10 7-701,10 50-97,3-46-102,-4 4 0,4-1-31,9-11 48,10 44 166,-18-58-2078,16 10 527,-28-31 1074,8-2-839,-10-8 1664,0 0 1,-10 7 0,-2 3-1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39.767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44 701 16283,'-22'-20'-5726,"10"4"3831,2 16 3800,10 0-762,0 0-920,0 16-18,0-5-7,0 23-427,0-7 1610,10 24-375,-8-4-1158,28 36-561,-25-32 294,34 30-371,-24-49-158,17 9-253,-20-32 22,17-32 2909,-24 0-1132,25-20 1148,-18-6-1076,0 26 1168,-2-34-824,0 36 1047,12-35-221,-7 32 1941,14-24-3151,-26 36-1345,6-27 691,-9 25-894,0-26 442,0 20-343,-9 2-1021,-4 18 634,1 18 952,2 2 338,30 36-1263,-15-31 650,34 24-693,-24-32-19,46-7 1928,-31-3-1183,31-30 219,-37 10 285,8-51 1258,-19 38-434,-4-38 583,-9 43-403,0-12-798,0 23-15,0 2-712,0 8-108,0 23-23,0-9 24,20 35-231,-5-28-106,17 12-204,-10-23 636,10-10 643,-8-10 376,28-31 696,-35 18-253,12-33 434,-29 34-414,0-18 204,0 28-636,-9-3-1552,6 15 443,-7 0-489,10 0 344,10 23-666,-7-10 1104,36 36-699,-22-21 135,44 39 580,-34-26-769,15 49 237,-30-48 64,-2 56 1216,-20-56 179,8 25 396,-37-33 1073,21-14 204,-63 3-657,40-29-1180,-43-34-552,57 4-245,8-14 1,9-5-267,20 3-1076,3-6 0,6 1 884,17 4 94,1-1 0,0 4 1119,2 14 587,23-35 512,-38 57-103,8-25-46,-20 27 2335,-2-36-4004,-10 24 528,-10-40-1504,8 41-23,-18-73 7,8 58-72,0-60 227,-8 67-684,18-2 1360,-8 25-422,20 32 463,-8-11 367,28 59-271,-16-37 340,28 55-537,-27-57 916,14 39-922,-17-49 768,10 26-224,-9-38-939,6 5 658,-16-16 802,7-8 1163,-10-2-1068,0-7-133,0 0 152,9-9 670,-6 14 68,7-11 160,0 21-1191,-8-13-1347,18 13 1235,-18-6 301,18 8-817,-18 0-312,8 0-106,19 0 680,-21-8 1,31-1 0,-27-9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39.934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44 88 17973,'-22'-28'-4766,"10"3"4109,2 8-94,10 7 1654,0 2-265,0 8-69,0 0-255,10 0-362,22 16 479,-15-4-429,32 13 205,-34 0-1331,17 10-35,-10 2 23,0 22 202,-10-21 83,8 37 882,-18-34 242,-2 25 1,-12-37 0,-10 3-1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40.035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22 317 18312,'-10'-36'-2453,"8"2"-3525,-8-2 5172,10 9 1129,10-5 1923,2 4-1500,10 1 1069,0 2-1023,20-1-596,5 14 1,9-11-1,-2 13 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40.886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266 273 17425,'-59'0'0,"7"0"0,30 0-449,0 0 269,0 8 888,0 2-312,0 7 384,0 16 143,9-4-378,4 6-187,18 6-807,4-19-303,38 34-940,-11-33 904,1 10 1,1-2-1487,7-7 576,25 40 0,-47-40 164,12 40 1119,-37-41 935,-21 26 1098,-8-37-26,-17-4-456,2-26-820,17-41 280,3 9-142,23-7 0,8-1 450,6 4-495,9 0 0,3 2-441,0 11 267,25-25 354,-28 29 798,8-13-26,-10 21-166,-9-4-906,-4 23 244,-28 2-1837,14 16 1453,-25 25-52,28-2-548,2 35-257,2-35-235,38 34-425,-23-50-671,54 24 1861,-41-37-207,24-10 1,2-7-536,-19-9 1140,16-10 0,-6-5 676,-29-2-492,11-49 819,-29 55-115,-10-45-579,-2 49-919,0-20-240,2 32-595,30-4 1492,-16 21-502,45 7 1,10 5-436,-17-4 518,25 13 0,-1 1-357,-27-8 735,52 28-924,-59-26 350,29 25-108,-39-35 1,0 19 0,0-13-1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41.017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331 0 15033,'-44'8'1358,"10"2"-376,-18 8 3767,35 7-4255,-32 10-1060,34 9 286,-17 9 1106,0 0-568,19-4 0,2 1-717,-11 6 331,15 1 0,4-1 0,3-7 0,0 19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8:35:45.404"/>
    </inkml:context>
    <inkml:brush xml:id="br0">
      <inkml:brushProperty name="width" value="0.08" units="cm"/>
      <inkml:brushProperty name="height" value="0.08" units="cm"/>
      <inkml:brushProperty name="color" value="#33CCFF"/>
    </inkml:brush>
  </inkml:definitions>
  <inkml:trace contextRef="#ctx0" brushRef="#br0">44 1631 12725,'-2'-17'246,"-6"7"-1665,28-21 3360,-8 17-450,1-26-1122,-4 20-171,-9-13-518,10-17 323,-7 17 41,6-40 459,-9 58-1418,-9-32-290,6 43 123,-26-3 89,24 16 1388,-25 17-9,28 1-192,-8 24-147,20-13-77,22 36-139,5-40 112,3 6 0,3-1-285,9-14-161,-5 11 1,-1 0-676,-7-5 298,3 43 285,-52-33 914,-44 18 577,-7-40-522,7-8 1,2-6 268,1-13-312,-30-10 65,63-1-381,-11-14-197,39 21 661,41-11-818,-9 21 348,9-12 0,1-3 171,0 3 52,10-19 0,-2-6 424,-13 4-589,10-4 1,-4-4 969,-23-4-1173,7-5 1,-3-2 312,-17 5-381,-7-6 0,-10 7 93,-15 32-975,-26-23 151,16 37 253,-17 2 113,28 10 1396,4 39-1137,32-24-326,12 47 434,20-33 206,-6 13 0,0 3 87,8 1-329,8 2 0,-7-2-283,-35-16-254,37 19-63,-57-40 2086,-22-4-371,13-22-734,-71-34-273,55 8 198,-27-11 0,0-2-282,28 4-15,-23-11 1,1 0 311,25 9-240,-3-13 0,2 1-536,10 11 1170,20-44 171,12 49-3,26 2 1,7 3 391,7 2-675,10 6 1,-2 5 332,-28 13-503,19 24-262,-49 6-189,-12 53 346,-12-31-212,-11 6 0,-6-1 332,-10-5 134,-15 23 215,22-39 147,0-9-69,18-26-945,14-42 131,14 7 15,11-6 1,2 0 145,0 7-232,24-40 59,-26 51 319,7-10 147,-20 24 1002,-2 7-660,-10 2-418,-20 39-62,15-15-91,-4 40-373,21-42-678,30 17-234,-15-29 598,44 5-303,-32-22 930,35-12-487,-47-10 518,2-14 280,-39 22-139,-41-12-189,-1 30-31,-5-2 0,-1 2-86,-6 9-10,-29-5-302,56 7-47,-5 0 98,30 7 1104,41-5 0,-9 6-562,37-6 0,6-4-49,-14 2-37,27-10 0,1-3 171,-21-1-88,2-8 1,-3-5 158,-16-2-218,32-37 617,-53 33-211,11-23 57,-29 44-452,0-4 9,0 16-349,0 0 62,0 8-200,0 2 272,0 14-281,0-4 268,39 13-597,-29-13 524,59 6-270,-52-17-46,25-1 37,-30-8 163,17 0 0,-24-8 608,15-9 924,-20-3-1085,0-36 239,0 22-266,-5-31 0,0-6 64,3 1-219,-13-15 0,0-1-28,10 14-191,-19 16 1,-1 5-389,18 12 692,-42 14-384,44 26 753,-15 48 172,20-16 67,20 49-683,4-41 2,7 7 1,2 1-72,7 4-114,1 4 1,-2 0 355,-9-4-360,7-3 1,-3-3-527,-17-13 93,23 14 206,-38-38 97,-2-33 869,-2-1-501,-48-50-75,41 41-43,-31 0 1,1 2 30,29 10-54,-49-20 238,45 29-252,-18-19-336,20 27 348,21-27 989,6 27-238,37-19 406,-25 13-601,54-23 430,-40 11-224,43-26 352,-57 27-230,2-13-521,-29 25-286,-19 1-444,14 16 833,-25 1-478,18 17 457,0-7-21,2 30-351,20-26-843,12 41 636,2-48 139,38 23-1038,-23-37 692,35-26 222,-38 1-76,6-43 647,-20 35 563,-10-41-450,-12 39 107,-31-18-372,4 41-40,-25 43 373,27 8-243,3 18 1,3 5-294,4 17-937,4-3 0,2 2 1110,9 15-432,2-23 0,2 11 0,0-10 358,1-18 0,2-3 0,7 44 1,4-5-1,17-21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C4C25-7AD2-DC4D-BB8E-B0D1FC0C191C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C44C5-97EF-BE40-87DC-05BAA12971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10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44C5-97EF-BE40-87DC-05BAA12971A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49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4EAC-4D52-5CED-F9FC-7014C7DA4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25278-63BB-6324-A18D-EE21BF672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04671-CE55-5120-1CFA-795A536D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F7E9F-FAC4-9FCF-0DDF-965D3EBFC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A340E-0027-C6DF-2959-70CF0BBDB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239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E401-9A3B-8ACF-BBB1-5C548EB6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5F07A-1DFA-D599-6928-C782C08C4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A0184-4CC5-3432-C27F-175586BA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EA80-3C50-18F1-0B99-3635B2A22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67983-8935-264D-D23E-AEBCE325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354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2B2DF4-8953-4576-1D6E-350F8FF49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E3C75-B0D6-884E-48C6-2D38DDB36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6D308-D8D9-FCBF-B8AA-2DAA6930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54E00-AF2C-D479-80B6-327B0F0B7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F6800-9909-F081-4C0C-0527406D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51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1EEB-1545-370F-30C3-338D02EF6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F5BFD-B3FC-37F0-B157-ADDBC943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B6A8D-96C8-E1D2-B97A-3BD2E24FC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111F3-5DB1-F9C1-9955-38AD4573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E6212-391F-C793-E3EC-30A51A0C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425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051C-7ACF-129F-5C91-A7039D31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C5195-220C-B08B-075D-76266A76A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5C5FA-41E3-DB02-2AA1-FD4D772E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25E55-42B7-5B32-DEFE-5BFBF4C1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0F9F-4D75-0EEE-234E-12275204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148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4059-B67E-1D4E-0969-0DCD9A7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104D3-B208-AE53-A96A-65F0CFF68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221E5-E3DD-624C-FB96-13F3D0BD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D50FA-E667-B922-E438-2573DBDF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BA63C-ECAB-ABEE-7F42-93850865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A40F1-6434-250D-7F39-F32F0CFD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770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B224-D99F-9EE5-99D7-4582BEC6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E6700-16E7-C87F-C19D-F4D01B60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5E66A-0123-951E-78D5-75B0C7830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C6C8F-878A-80AD-B18D-E48265FFB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88D0C-9B0E-DF6F-A3A7-E60E85847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A308-EFB5-654A-7716-55D11945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EB9DF-17D4-EED8-9AB2-F7ECC3A0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D13FB-2D80-5230-76FF-637851C9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12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BFDF-CCCC-373B-9E29-0E93448B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B0B0B-C0F0-B94C-9AEF-E617CA3A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6B30D-8A3A-6413-2540-050603CA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6F668-6A55-90A1-5B76-D44D04E9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98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C959BC-C69C-C1D6-37E1-5A105E2AA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B8E77-227D-1909-8860-42892C9C7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4B19C-9BE3-381A-7C54-8A570279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43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7FE5-AC53-4E5F-2913-65E7C146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4A44-BE98-D82D-DCF3-C3798B52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1A8E9-1E93-3842-FC48-7887E892F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FB5CE-69A7-907E-9F42-86C30420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F94A5-004D-6B02-A3AE-052B4554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02370-005F-D9DF-2EEB-84938171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569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1A45-4233-69DB-06B3-15FF889C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95177-4BC2-80BF-EA7D-D0326C94C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B4993-E5E2-BDE7-489B-714B7048F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6B31C-440C-7F40-1C5B-31978D5B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415D5-FF8B-41FF-645F-D36BEE91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1FCCB-44AD-B51A-EB5A-8129F057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25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A6E9F-D31E-6676-CCB6-06FFE1352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B8FAF-2225-9F5E-894D-27C372971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AEE55-5422-AAF7-8338-2305CD2B1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6E96CF-7629-4144-A62E-08FEAECDBF47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75D2D-A3A4-EF52-D048-E81A90146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78F6-67B8-3F94-F395-AC9F27732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452CC6-D773-D54E-A7EB-5BAFB8462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585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12.xml"/><Relationship Id="rId18" Type="http://schemas.openxmlformats.org/officeDocument/2006/relationships/image" Target="../media/image727.png"/><Relationship Id="rId26" Type="http://schemas.openxmlformats.org/officeDocument/2006/relationships/image" Target="../media/image731.png"/><Relationship Id="rId39" Type="http://schemas.openxmlformats.org/officeDocument/2006/relationships/customXml" Target="../ink/ink725.xml"/><Relationship Id="rId21" Type="http://schemas.openxmlformats.org/officeDocument/2006/relationships/customXml" Target="../ink/ink716.xml"/><Relationship Id="rId34" Type="http://schemas.openxmlformats.org/officeDocument/2006/relationships/image" Target="../media/image735.png"/><Relationship Id="rId42" Type="http://schemas.openxmlformats.org/officeDocument/2006/relationships/image" Target="../media/image739.png"/><Relationship Id="rId7" Type="http://schemas.openxmlformats.org/officeDocument/2006/relationships/customXml" Target="../ink/ink709.xml"/><Relationship Id="rId2" Type="http://schemas.openxmlformats.org/officeDocument/2006/relationships/image" Target="../media/image718.png"/><Relationship Id="rId16" Type="http://schemas.openxmlformats.org/officeDocument/2006/relationships/image" Target="../media/image726.png"/><Relationship Id="rId29" Type="http://schemas.openxmlformats.org/officeDocument/2006/relationships/customXml" Target="../ink/ink7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customXml" Target="../ink/ink711.xml"/><Relationship Id="rId24" Type="http://schemas.openxmlformats.org/officeDocument/2006/relationships/image" Target="../media/image730.png"/><Relationship Id="rId32" Type="http://schemas.openxmlformats.org/officeDocument/2006/relationships/image" Target="../media/image734.png"/><Relationship Id="rId37" Type="http://schemas.openxmlformats.org/officeDocument/2006/relationships/customXml" Target="../ink/ink724.xml"/><Relationship Id="rId40" Type="http://schemas.openxmlformats.org/officeDocument/2006/relationships/image" Target="../media/image738.png"/><Relationship Id="rId45" Type="http://schemas.openxmlformats.org/officeDocument/2006/relationships/customXml" Target="../ink/ink728.xml"/><Relationship Id="rId5" Type="http://schemas.openxmlformats.org/officeDocument/2006/relationships/customXml" Target="../ink/ink708.xml"/><Relationship Id="rId15" Type="http://schemas.openxmlformats.org/officeDocument/2006/relationships/customXml" Target="../ink/ink713.xml"/><Relationship Id="rId23" Type="http://schemas.openxmlformats.org/officeDocument/2006/relationships/customXml" Target="../ink/ink717.xml"/><Relationship Id="rId28" Type="http://schemas.openxmlformats.org/officeDocument/2006/relationships/image" Target="../media/image732.png"/><Relationship Id="rId36" Type="http://schemas.openxmlformats.org/officeDocument/2006/relationships/image" Target="../media/image736.png"/><Relationship Id="rId10" Type="http://schemas.openxmlformats.org/officeDocument/2006/relationships/image" Target="../media/image723.png"/><Relationship Id="rId19" Type="http://schemas.openxmlformats.org/officeDocument/2006/relationships/customXml" Target="../ink/ink715.xml"/><Relationship Id="rId31" Type="http://schemas.openxmlformats.org/officeDocument/2006/relationships/customXml" Target="../ink/ink721.xml"/><Relationship Id="rId44" Type="http://schemas.openxmlformats.org/officeDocument/2006/relationships/image" Target="../media/image740.png"/><Relationship Id="rId4" Type="http://schemas.openxmlformats.org/officeDocument/2006/relationships/image" Target="../media/image720.png"/><Relationship Id="rId9" Type="http://schemas.openxmlformats.org/officeDocument/2006/relationships/customXml" Target="../ink/ink710.xml"/><Relationship Id="rId14" Type="http://schemas.openxmlformats.org/officeDocument/2006/relationships/image" Target="../media/image725.png"/><Relationship Id="rId22" Type="http://schemas.openxmlformats.org/officeDocument/2006/relationships/image" Target="../media/image729.png"/><Relationship Id="rId27" Type="http://schemas.openxmlformats.org/officeDocument/2006/relationships/customXml" Target="../ink/ink719.xml"/><Relationship Id="rId30" Type="http://schemas.openxmlformats.org/officeDocument/2006/relationships/image" Target="../media/image733.png"/><Relationship Id="rId35" Type="http://schemas.openxmlformats.org/officeDocument/2006/relationships/customXml" Target="../ink/ink723.xml"/><Relationship Id="rId43" Type="http://schemas.openxmlformats.org/officeDocument/2006/relationships/customXml" Target="../ink/ink727.xml"/><Relationship Id="rId8" Type="http://schemas.openxmlformats.org/officeDocument/2006/relationships/image" Target="../media/image722.png"/><Relationship Id="rId3" Type="http://schemas.openxmlformats.org/officeDocument/2006/relationships/image" Target="../media/image719.png"/><Relationship Id="rId12" Type="http://schemas.openxmlformats.org/officeDocument/2006/relationships/image" Target="../media/image724.png"/><Relationship Id="rId17" Type="http://schemas.openxmlformats.org/officeDocument/2006/relationships/customXml" Target="../ink/ink714.xml"/><Relationship Id="rId25" Type="http://schemas.openxmlformats.org/officeDocument/2006/relationships/customXml" Target="../ink/ink718.xml"/><Relationship Id="rId33" Type="http://schemas.openxmlformats.org/officeDocument/2006/relationships/customXml" Target="../ink/ink722.xml"/><Relationship Id="rId38" Type="http://schemas.openxmlformats.org/officeDocument/2006/relationships/image" Target="../media/image737.png"/><Relationship Id="rId46" Type="http://schemas.openxmlformats.org/officeDocument/2006/relationships/image" Target="../media/image741.png"/><Relationship Id="rId20" Type="http://schemas.openxmlformats.org/officeDocument/2006/relationships/image" Target="../media/image728.png"/><Relationship Id="rId41" Type="http://schemas.openxmlformats.org/officeDocument/2006/relationships/customXml" Target="../ink/ink726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6.xml"/><Relationship Id="rId21" Type="http://schemas.openxmlformats.org/officeDocument/2006/relationships/image" Target="../media/image752.png"/><Relationship Id="rId42" Type="http://schemas.openxmlformats.org/officeDocument/2006/relationships/customXml" Target="../ink/ink748.xml"/><Relationship Id="rId63" Type="http://schemas.openxmlformats.org/officeDocument/2006/relationships/image" Target="../media/image773.png"/><Relationship Id="rId84" Type="http://schemas.openxmlformats.org/officeDocument/2006/relationships/customXml" Target="../ink/ink769.xml"/><Relationship Id="rId138" Type="http://schemas.openxmlformats.org/officeDocument/2006/relationships/image" Target="../media/image809.png"/><Relationship Id="rId159" Type="http://schemas.openxmlformats.org/officeDocument/2006/relationships/customXml" Target="../ink/ink807.xml"/><Relationship Id="rId170" Type="http://schemas.openxmlformats.org/officeDocument/2006/relationships/image" Target="../media/image825.png"/><Relationship Id="rId191" Type="http://schemas.openxmlformats.org/officeDocument/2006/relationships/customXml" Target="../ink/ink823.xml"/><Relationship Id="rId205" Type="http://schemas.openxmlformats.org/officeDocument/2006/relationships/customXml" Target="../ink/ink830.xml"/><Relationship Id="rId226" Type="http://schemas.openxmlformats.org/officeDocument/2006/relationships/image" Target="../media/image853.png"/><Relationship Id="rId247" Type="http://schemas.openxmlformats.org/officeDocument/2006/relationships/customXml" Target="../ink/ink851.xml"/><Relationship Id="rId107" Type="http://schemas.openxmlformats.org/officeDocument/2006/relationships/customXml" Target="../ink/ink781.xml"/><Relationship Id="rId11" Type="http://schemas.openxmlformats.org/officeDocument/2006/relationships/image" Target="../media/image747.png"/><Relationship Id="rId32" Type="http://schemas.openxmlformats.org/officeDocument/2006/relationships/customXml" Target="../ink/ink743.xml"/><Relationship Id="rId53" Type="http://schemas.openxmlformats.org/officeDocument/2006/relationships/image" Target="../media/image768.png"/><Relationship Id="rId74" Type="http://schemas.openxmlformats.org/officeDocument/2006/relationships/customXml" Target="../ink/ink764.xml"/><Relationship Id="rId128" Type="http://schemas.openxmlformats.org/officeDocument/2006/relationships/image" Target="../media/image375.png"/><Relationship Id="rId149" Type="http://schemas.openxmlformats.org/officeDocument/2006/relationships/customXml" Target="../ink/ink802.xml"/><Relationship Id="rId5" Type="http://schemas.openxmlformats.org/officeDocument/2006/relationships/image" Target="../media/image744.png"/><Relationship Id="rId95" Type="http://schemas.openxmlformats.org/officeDocument/2006/relationships/customXml" Target="../ink/ink775.xml"/><Relationship Id="rId160" Type="http://schemas.openxmlformats.org/officeDocument/2006/relationships/image" Target="../media/image820.png"/><Relationship Id="rId181" Type="http://schemas.openxmlformats.org/officeDocument/2006/relationships/customXml" Target="../ink/ink818.xml"/><Relationship Id="rId216" Type="http://schemas.openxmlformats.org/officeDocument/2006/relationships/image" Target="../media/image848.png"/><Relationship Id="rId237" Type="http://schemas.openxmlformats.org/officeDocument/2006/relationships/customXml" Target="../ink/ink846.xml"/><Relationship Id="rId22" Type="http://schemas.openxmlformats.org/officeDocument/2006/relationships/customXml" Target="../ink/ink738.xml"/><Relationship Id="rId43" Type="http://schemas.openxmlformats.org/officeDocument/2006/relationships/image" Target="../media/image763.png"/><Relationship Id="rId64" Type="http://schemas.openxmlformats.org/officeDocument/2006/relationships/customXml" Target="../ink/ink759.xml"/><Relationship Id="rId118" Type="http://schemas.openxmlformats.org/officeDocument/2006/relationships/image" Target="../media/image800.png"/><Relationship Id="rId139" Type="http://schemas.openxmlformats.org/officeDocument/2006/relationships/customXml" Target="../ink/ink797.xml"/><Relationship Id="rId85" Type="http://schemas.openxmlformats.org/officeDocument/2006/relationships/image" Target="../media/image784.png"/><Relationship Id="rId150" Type="http://schemas.openxmlformats.org/officeDocument/2006/relationships/image" Target="../media/image815.png"/><Relationship Id="rId171" Type="http://schemas.openxmlformats.org/officeDocument/2006/relationships/customXml" Target="../ink/ink813.xml"/><Relationship Id="rId192" Type="http://schemas.openxmlformats.org/officeDocument/2006/relationships/image" Target="../media/image836.png"/><Relationship Id="rId206" Type="http://schemas.openxmlformats.org/officeDocument/2006/relationships/image" Target="../media/image843.png"/><Relationship Id="rId227" Type="http://schemas.openxmlformats.org/officeDocument/2006/relationships/customXml" Target="../ink/ink841.xml"/><Relationship Id="rId248" Type="http://schemas.openxmlformats.org/officeDocument/2006/relationships/image" Target="../media/image864.png"/><Relationship Id="rId12" Type="http://schemas.openxmlformats.org/officeDocument/2006/relationships/customXml" Target="../ink/ink733.xml"/><Relationship Id="rId33" Type="http://schemas.openxmlformats.org/officeDocument/2006/relationships/image" Target="../media/image758.png"/><Relationship Id="rId108" Type="http://schemas.openxmlformats.org/officeDocument/2006/relationships/image" Target="../media/image795.png"/><Relationship Id="rId129" Type="http://schemas.openxmlformats.org/officeDocument/2006/relationships/customXml" Target="../ink/ink792.xml"/><Relationship Id="rId54" Type="http://schemas.openxmlformats.org/officeDocument/2006/relationships/customXml" Target="../ink/ink754.xml"/><Relationship Id="rId75" Type="http://schemas.openxmlformats.org/officeDocument/2006/relationships/image" Target="../media/image779.png"/><Relationship Id="rId96" Type="http://schemas.openxmlformats.org/officeDocument/2006/relationships/image" Target="../media/image789.png"/><Relationship Id="rId140" Type="http://schemas.openxmlformats.org/officeDocument/2006/relationships/image" Target="../media/image810.png"/><Relationship Id="rId161" Type="http://schemas.openxmlformats.org/officeDocument/2006/relationships/customXml" Target="../ink/ink808.xml"/><Relationship Id="rId182" Type="http://schemas.openxmlformats.org/officeDocument/2006/relationships/image" Target="../media/image831.png"/><Relationship Id="rId217" Type="http://schemas.openxmlformats.org/officeDocument/2006/relationships/customXml" Target="../ink/ink836.xml"/><Relationship Id="rId6" Type="http://schemas.openxmlformats.org/officeDocument/2006/relationships/customXml" Target="../ink/ink730.xml"/><Relationship Id="rId238" Type="http://schemas.openxmlformats.org/officeDocument/2006/relationships/image" Target="../media/image859.png"/><Relationship Id="rId23" Type="http://schemas.openxmlformats.org/officeDocument/2006/relationships/image" Target="../media/image753.png"/><Relationship Id="rId119" Type="http://schemas.openxmlformats.org/officeDocument/2006/relationships/customXml" Target="../ink/ink787.xml"/><Relationship Id="rId44" Type="http://schemas.openxmlformats.org/officeDocument/2006/relationships/customXml" Target="../ink/ink749.xml"/><Relationship Id="rId65" Type="http://schemas.openxmlformats.org/officeDocument/2006/relationships/image" Target="../media/image774.png"/><Relationship Id="rId86" Type="http://schemas.openxmlformats.org/officeDocument/2006/relationships/customXml" Target="../ink/ink770.xml"/><Relationship Id="rId130" Type="http://schemas.openxmlformats.org/officeDocument/2006/relationships/image" Target="../media/image805.png"/><Relationship Id="rId151" Type="http://schemas.openxmlformats.org/officeDocument/2006/relationships/customXml" Target="../ink/ink803.xml"/><Relationship Id="rId172" Type="http://schemas.openxmlformats.org/officeDocument/2006/relationships/image" Target="../media/image826.png"/><Relationship Id="rId193" Type="http://schemas.openxmlformats.org/officeDocument/2006/relationships/customXml" Target="../ink/ink824.xml"/><Relationship Id="rId207" Type="http://schemas.openxmlformats.org/officeDocument/2006/relationships/customXml" Target="../ink/ink831.xml"/><Relationship Id="rId228" Type="http://schemas.openxmlformats.org/officeDocument/2006/relationships/image" Target="../media/image854.png"/><Relationship Id="rId249" Type="http://schemas.openxmlformats.org/officeDocument/2006/relationships/customXml" Target="../ink/ink852.xml"/><Relationship Id="rId13" Type="http://schemas.openxmlformats.org/officeDocument/2006/relationships/image" Target="../media/image748.png"/><Relationship Id="rId109" Type="http://schemas.openxmlformats.org/officeDocument/2006/relationships/customXml" Target="../ink/ink782.xml"/><Relationship Id="rId34" Type="http://schemas.openxmlformats.org/officeDocument/2006/relationships/customXml" Target="../ink/ink744.xml"/><Relationship Id="rId55" Type="http://schemas.openxmlformats.org/officeDocument/2006/relationships/image" Target="../media/image769.png"/><Relationship Id="rId76" Type="http://schemas.openxmlformats.org/officeDocument/2006/relationships/customXml" Target="../ink/ink765.xml"/><Relationship Id="rId97" Type="http://schemas.openxmlformats.org/officeDocument/2006/relationships/customXml" Target="../ink/ink776.xml"/><Relationship Id="rId120" Type="http://schemas.openxmlformats.org/officeDocument/2006/relationships/image" Target="../media/image801.png"/><Relationship Id="rId141" Type="http://schemas.openxmlformats.org/officeDocument/2006/relationships/customXml" Target="../ink/ink798.xml"/><Relationship Id="rId7" Type="http://schemas.openxmlformats.org/officeDocument/2006/relationships/image" Target="../media/image745.png"/><Relationship Id="rId162" Type="http://schemas.openxmlformats.org/officeDocument/2006/relationships/image" Target="../media/image821.png"/><Relationship Id="rId183" Type="http://schemas.openxmlformats.org/officeDocument/2006/relationships/customXml" Target="../ink/ink819.xml"/><Relationship Id="rId218" Type="http://schemas.openxmlformats.org/officeDocument/2006/relationships/image" Target="../media/image849.png"/><Relationship Id="rId239" Type="http://schemas.openxmlformats.org/officeDocument/2006/relationships/customXml" Target="../ink/ink847.xml"/><Relationship Id="rId250" Type="http://schemas.openxmlformats.org/officeDocument/2006/relationships/image" Target="../media/image865.png"/><Relationship Id="rId24" Type="http://schemas.openxmlformats.org/officeDocument/2006/relationships/customXml" Target="../ink/ink739.xml"/><Relationship Id="rId45" Type="http://schemas.openxmlformats.org/officeDocument/2006/relationships/image" Target="../media/image764.png"/><Relationship Id="rId66" Type="http://schemas.openxmlformats.org/officeDocument/2006/relationships/customXml" Target="../ink/ink760.xml"/><Relationship Id="rId87" Type="http://schemas.openxmlformats.org/officeDocument/2006/relationships/image" Target="../media/image785.png"/><Relationship Id="rId110" Type="http://schemas.openxmlformats.org/officeDocument/2006/relationships/image" Target="../media/image796.png"/><Relationship Id="rId131" Type="http://schemas.openxmlformats.org/officeDocument/2006/relationships/customXml" Target="../ink/ink793.xml"/><Relationship Id="rId152" Type="http://schemas.openxmlformats.org/officeDocument/2006/relationships/image" Target="../media/image816.png"/><Relationship Id="rId173" Type="http://schemas.openxmlformats.org/officeDocument/2006/relationships/customXml" Target="../ink/ink814.xml"/><Relationship Id="rId194" Type="http://schemas.openxmlformats.org/officeDocument/2006/relationships/image" Target="../media/image837.png"/><Relationship Id="rId208" Type="http://schemas.openxmlformats.org/officeDocument/2006/relationships/image" Target="../media/image844.png"/><Relationship Id="rId229" Type="http://schemas.openxmlformats.org/officeDocument/2006/relationships/customXml" Target="../ink/ink842.xml"/><Relationship Id="rId240" Type="http://schemas.openxmlformats.org/officeDocument/2006/relationships/image" Target="../media/image860.png"/><Relationship Id="rId14" Type="http://schemas.openxmlformats.org/officeDocument/2006/relationships/customXml" Target="../ink/ink734.xml"/><Relationship Id="rId35" Type="http://schemas.openxmlformats.org/officeDocument/2006/relationships/image" Target="../media/image759.png"/><Relationship Id="rId56" Type="http://schemas.openxmlformats.org/officeDocument/2006/relationships/customXml" Target="../ink/ink755.xml"/><Relationship Id="rId77" Type="http://schemas.openxmlformats.org/officeDocument/2006/relationships/image" Target="../media/image780.png"/><Relationship Id="rId100" Type="http://schemas.openxmlformats.org/officeDocument/2006/relationships/image" Target="../media/image791.png"/><Relationship Id="rId8" Type="http://schemas.openxmlformats.org/officeDocument/2006/relationships/customXml" Target="../ink/ink731.xml"/><Relationship Id="rId98" Type="http://schemas.openxmlformats.org/officeDocument/2006/relationships/image" Target="../media/image790.png"/><Relationship Id="rId121" Type="http://schemas.openxmlformats.org/officeDocument/2006/relationships/customXml" Target="../ink/ink788.xml"/><Relationship Id="rId142" Type="http://schemas.openxmlformats.org/officeDocument/2006/relationships/image" Target="../media/image811.png"/><Relationship Id="rId163" Type="http://schemas.openxmlformats.org/officeDocument/2006/relationships/customXml" Target="../ink/ink809.xml"/><Relationship Id="rId184" Type="http://schemas.openxmlformats.org/officeDocument/2006/relationships/image" Target="../media/image832.png"/><Relationship Id="rId219" Type="http://schemas.openxmlformats.org/officeDocument/2006/relationships/customXml" Target="../ink/ink837.xml"/><Relationship Id="rId230" Type="http://schemas.openxmlformats.org/officeDocument/2006/relationships/image" Target="../media/image855.png"/><Relationship Id="rId25" Type="http://schemas.openxmlformats.org/officeDocument/2006/relationships/image" Target="../media/image754.png"/><Relationship Id="rId46" Type="http://schemas.openxmlformats.org/officeDocument/2006/relationships/customXml" Target="../ink/ink750.xml"/><Relationship Id="rId67" Type="http://schemas.openxmlformats.org/officeDocument/2006/relationships/image" Target="../media/image775.png"/><Relationship Id="rId88" Type="http://schemas.openxmlformats.org/officeDocument/2006/relationships/customXml" Target="../ink/ink771.xml"/><Relationship Id="rId111" Type="http://schemas.openxmlformats.org/officeDocument/2006/relationships/customXml" Target="../ink/ink783.xml"/><Relationship Id="rId132" Type="http://schemas.openxmlformats.org/officeDocument/2006/relationships/image" Target="../media/image806.png"/><Relationship Id="rId153" Type="http://schemas.openxmlformats.org/officeDocument/2006/relationships/customXml" Target="../ink/ink804.xml"/><Relationship Id="rId174" Type="http://schemas.openxmlformats.org/officeDocument/2006/relationships/image" Target="../media/image827.png"/><Relationship Id="rId195" Type="http://schemas.openxmlformats.org/officeDocument/2006/relationships/customXml" Target="../ink/ink825.xml"/><Relationship Id="rId209" Type="http://schemas.openxmlformats.org/officeDocument/2006/relationships/customXml" Target="../ink/ink832.xml"/><Relationship Id="rId220" Type="http://schemas.openxmlformats.org/officeDocument/2006/relationships/image" Target="../media/image850.png"/><Relationship Id="rId241" Type="http://schemas.openxmlformats.org/officeDocument/2006/relationships/customXml" Target="../ink/ink848.xml"/><Relationship Id="rId15" Type="http://schemas.openxmlformats.org/officeDocument/2006/relationships/image" Target="../media/image749.png"/><Relationship Id="rId36" Type="http://schemas.openxmlformats.org/officeDocument/2006/relationships/customXml" Target="../ink/ink745.xml"/><Relationship Id="rId57" Type="http://schemas.openxmlformats.org/officeDocument/2006/relationships/image" Target="../media/image770.png"/><Relationship Id="rId78" Type="http://schemas.openxmlformats.org/officeDocument/2006/relationships/customXml" Target="../ink/ink766.xml"/><Relationship Id="rId99" Type="http://schemas.openxmlformats.org/officeDocument/2006/relationships/customXml" Target="../ink/ink777.xml"/><Relationship Id="rId101" Type="http://schemas.openxmlformats.org/officeDocument/2006/relationships/customXml" Target="../ink/ink778.xml"/><Relationship Id="rId122" Type="http://schemas.openxmlformats.org/officeDocument/2006/relationships/image" Target="../media/image802.png"/><Relationship Id="rId143" Type="http://schemas.openxmlformats.org/officeDocument/2006/relationships/customXml" Target="../ink/ink799.xml"/><Relationship Id="rId164" Type="http://schemas.openxmlformats.org/officeDocument/2006/relationships/image" Target="../media/image822.png"/><Relationship Id="rId185" Type="http://schemas.openxmlformats.org/officeDocument/2006/relationships/customXml" Target="../ink/ink820.xml"/><Relationship Id="rId4" Type="http://schemas.openxmlformats.org/officeDocument/2006/relationships/customXml" Target="../ink/ink729.xml"/><Relationship Id="rId9" Type="http://schemas.openxmlformats.org/officeDocument/2006/relationships/image" Target="../media/image746.png"/><Relationship Id="rId180" Type="http://schemas.openxmlformats.org/officeDocument/2006/relationships/image" Target="../media/image830.png"/><Relationship Id="rId210" Type="http://schemas.openxmlformats.org/officeDocument/2006/relationships/image" Target="../media/image845.png"/><Relationship Id="rId215" Type="http://schemas.openxmlformats.org/officeDocument/2006/relationships/customXml" Target="../ink/ink835.xml"/><Relationship Id="rId236" Type="http://schemas.openxmlformats.org/officeDocument/2006/relationships/image" Target="../media/image858.png"/><Relationship Id="rId26" Type="http://schemas.openxmlformats.org/officeDocument/2006/relationships/customXml" Target="../ink/ink740.xml"/><Relationship Id="rId231" Type="http://schemas.openxmlformats.org/officeDocument/2006/relationships/customXml" Target="../ink/ink843.xml"/><Relationship Id="rId47" Type="http://schemas.openxmlformats.org/officeDocument/2006/relationships/image" Target="../media/image765.png"/><Relationship Id="rId68" Type="http://schemas.openxmlformats.org/officeDocument/2006/relationships/customXml" Target="../ink/ink761.xml"/><Relationship Id="rId89" Type="http://schemas.openxmlformats.org/officeDocument/2006/relationships/image" Target="../media/image786.png"/><Relationship Id="rId112" Type="http://schemas.openxmlformats.org/officeDocument/2006/relationships/image" Target="../media/image797.png"/><Relationship Id="rId133" Type="http://schemas.openxmlformats.org/officeDocument/2006/relationships/customXml" Target="../ink/ink794.xml"/><Relationship Id="rId154" Type="http://schemas.openxmlformats.org/officeDocument/2006/relationships/image" Target="../media/image817.png"/><Relationship Id="rId175" Type="http://schemas.openxmlformats.org/officeDocument/2006/relationships/customXml" Target="../ink/ink815.xml"/><Relationship Id="rId196" Type="http://schemas.openxmlformats.org/officeDocument/2006/relationships/image" Target="../media/image838.png"/><Relationship Id="rId200" Type="http://schemas.openxmlformats.org/officeDocument/2006/relationships/image" Target="../media/image840.png"/><Relationship Id="rId16" Type="http://schemas.openxmlformats.org/officeDocument/2006/relationships/customXml" Target="../ink/ink735.xml"/><Relationship Id="rId221" Type="http://schemas.openxmlformats.org/officeDocument/2006/relationships/customXml" Target="../ink/ink838.xml"/><Relationship Id="rId242" Type="http://schemas.openxmlformats.org/officeDocument/2006/relationships/image" Target="../media/image861.png"/><Relationship Id="rId37" Type="http://schemas.openxmlformats.org/officeDocument/2006/relationships/image" Target="../media/image760.png"/><Relationship Id="rId58" Type="http://schemas.openxmlformats.org/officeDocument/2006/relationships/customXml" Target="../ink/ink756.xml"/><Relationship Id="rId79" Type="http://schemas.openxmlformats.org/officeDocument/2006/relationships/image" Target="../media/image781.png"/><Relationship Id="rId102" Type="http://schemas.openxmlformats.org/officeDocument/2006/relationships/image" Target="../media/image792.png"/><Relationship Id="rId123" Type="http://schemas.openxmlformats.org/officeDocument/2006/relationships/customXml" Target="../ink/ink789.xml"/><Relationship Id="rId144" Type="http://schemas.openxmlformats.org/officeDocument/2006/relationships/image" Target="../media/image812.png"/><Relationship Id="rId90" Type="http://schemas.openxmlformats.org/officeDocument/2006/relationships/customXml" Target="../ink/ink772.xml"/><Relationship Id="rId165" Type="http://schemas.openxmlformats.org/officeDocument/2006/relationships/customXml" Target="../ink/ink810.xml"/><Relationship Id="rId186" Type="http://schemas.openxmlformats.org/officeDocument/2006/relationships/image" Target="../media/image833.png"/><Relationship Id="rId211" Type="http://schemas.openxmlformats.org/officeDocument/2006/relationships/customXml" Target="../ink/ink833.xml"/><Relationship Id="rId232" Type="http://schemas.openxmlformats.org/officeDocument/2006/relationships/image" Target="../media/image856.png"/><Relationship Id="rId27" Type="http://schemas.openxmlformats.org/officeDocument/2006/relationships/image" Target="../media/image755.png"/><Relationship Id="rId48" Type="http://schemas.openxmlformats.org/officeDocument/2006/relationships/customXml" Target="../ink/ink751.xml"/><Relationship Id="rId69" Type="http://schemas.openxmlformats.org/officeDocument/2006/relationships/image" Target="../media/image776.png"/><Relationship Id="rId113" Type="http://schemas.openxmlformats.org/officeDocument/2006/relationships/customXml" Target="../ink/ink784.xml"/><Relationship Id="rId134" Type="http://schemas.openxmlformats.org/officeDocument/2006/relationships/image" Target="../media/image807.png"/><Relationship Id="rId80" Type="http://schemas.openxmlformats.org/officeDocument/2006/relationships/customXml" Target="../ink/ink767.xml"/><Relationship Id="rId155" Type="http://schemas.openxmlformats.org/officeDocument/2006/relationships/customXml" Target="../ink/ink805.xml"/><Relationship Id="rId176" Type="http://schemas.openxmlformats.org/officeDocument/2006/relationships/image" Target="../media/image828.png"/><Relationship Id="rId197" Type="http://schemas.openxmlformats.org/officeDocument/2006/relationships/customXml" Target="../ink/ink826.xml"/><Relationship Id="rId201" Type="http://schemas.openxmlformats.org/officeDocument/2006/relationships/customXml" Target="../ink/ink828.xml"/><Relationship Id="rId222" Type="http://schemas.openxmlformats.org/officeDocument/2006/relationships/image" Target="../media/image851.png"/><Relationship Id="rId243" Type="http://schemas.openxmlformats.org/officeDocument/2006/relationships/customXml" Target="../ink/ink849.xml"/><Relationship Id="rId17" Type="http://schemas.openxmlformats.org/officeDocument/2006/relationships/image" Target="../media/image750.png"/><Relationship Id="rId38" Type="http://schemas.openxmlformats.org/officeDocument/2006/relationships/customXml" Target="../ink/ink746.xml"/><Relationship Id="rId59" Type="http://schemas.openxmlformats.org/officeDocument/2006/relationships/image" Target="../media/image771.png"/><Relationship Id="rId103" Type="http://schemas.openxmlformats.org/officeDocument/2006/relationships/customXml" Target="../ink/ink779.xml"/><Relationship Id="rId124" Type="http://schemas.openxmlformats.org/officeDocument/2006/relationships/image" Target="../media/image803.png"/><Relationship Id="rId70" Type="http://schemas.openxmlformats.org/officeDocument/2006/relationships/customXml" Target="../ink/ink762.xml"/><Relationship Id="rId91" Type="http://schemas.openxmlformats.org/officeDocument/2006/relationships/image" Target="../media/image787.png"/><Relationship Id="rId145" Type="http://schemas.openxmlformats.org/officeDocument/2006/relationships/customXml" Target="../ink/ink800.xml"/><Relationship Id="rId166" Type="http://schemas.openxmlformats.org/officeDocument/2006/relationships/image" Target="../media/image823.png"/><Relationship Id="rId187" Type="http://schemas.openxmlformats.org/officeDocument/2006/relationships/customXml" Target="../ink/ink82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46.png"/><Relationship Id="rId233" Type="http://schemas.openxmlformats.org/officeDocument/2006/relationships/customXml" Target="../ink/ink844.xml"/><Relationship Id="rId28" Type="http://schemas.openxmlformats.org/officeDocument/2006/relationships/customXml" Target="../ink/ink741.xml"/><Relationship Id="rId49" Type="http://schemas.openxmlformats.org/officeDocument/2006/relationships/image" Target="../media/image766.png"/><Relationship Id="rId114" Type="http://schemas.openxmlformats.org/officeDocument/2006/relationships/image" Target="../media/image798.png"/><Relationship Id="rId60" Type="http://schemas.openxmlformats.org/officeDocument/2006/relationships/customXml" Target="../ink/ink757.xml"/><Relationship Id="rId81" Type="http://schemas.openxmlformats.org/officeDocument/2006/relationships/image" Target="../media/image782.png"/><Relationship Id="rId135" Type="http://schemas.openxmlformats.org/officeDocument/2006/relationships/customXml" Target="../ink/ink795.xml"/><Relationship Id="rId156" Type="http://schemas.openxmlformats.org/officeDocument/2006/relationships/image" Target="../media/image818.png"/><Relationship Id="rId177" Type="http://schemas.openxmlformats.org/officeDocument/2006/relationships/customXml" Target="../ink/ink816.xml"/><Relationship Id="rId198" Type="http://schemas.openxmlformats.org/officeDocument/2006/relationships/image" Target="../media/image839.png"/><Relationship Id="rId202" Type="http://schemas.openxmlformats.org/officeDocument/2006/relationships/image" Target="../media/image841.png"/><Relationship Id="rId223" Type="http://schemas.openxmlformats.org/officeDocument/2006/relationships/customXml" Target="../ink/ink839.xml"/><Relationship Id="rId244" Type="http://schemas.openxmlformats.org/officeDocument/2006/relationships/image" Target="../media/image862.png"/><Relationship Id="rId18" Type="http://schemas.openxmlformats.org/officeDocument/2006/relationships/customXml" Target="../ink/ink736.xml"/><Relationship Id="rId39" Type="http://schemas.openxmlformats.org/officeDocument/2006/relationships/image" Target="../media/image761.png"/><Relationship Id="rId50" Type="http://schemas.openxmlformats.org/officeDocument/2006/relationships/customXml" Target="../ink/ink752.xml"/><Relationship Id="rId104" Type="http://schemas.openxmlformats.org/officeDocument/2006/relationships/image" Target="../media/image793.png"/><Relationship Id="rId125" Type="http://schemas.openxmlformats.org/officeDocument/2006/relationships/customXml" Target="../ink/ink790.xml"/><Relationship Id="rId146" Type="http://schemas.openxmlformats.org/officeDocument/2006/relationships/image" Target="../media/image813.png"/><Relationship Id="rId167" Type="http://schemas.openxmlformats.org/officeDocument/2006/relationships/customXml" Target="../ink/ink811.xml"/><Relationship Id="rId188" Type="http://schemas.openxmlformats.org/officeDocument/2006/relationships/image" Target="../media/image834.png"/><Relationship Id="rId71" Type="http://schemas.openxmlformats.org/officeDocument/2006/relationships/image" Target="../media/image777.png"/><Relationship Id="rId92" Type="http://schemas.openxmlformats.org/officeDocument/2006/relationships/customXml" Target="../ink/ink773.xml"/><Relationship Id="rId213" Type="http://schemas.openxmlformats.org/officeDocument/2006/relationships/customXml" Target="../ink/ink834.xml"/><Relationship Id="rId234" Type="http://schemas.openxmlformats.org/officeDocument/2006/relationships/image" Target="../media/image857.png"/><Relationship Id="rId2" Type="http://schemas.openxmlformats.org/officeDocument/2006/relationships/image" Target="../media/image742.png"/><Relationship Id="rId29" Type="http://schemas.openxmlformats.org/officeDocument/2006/relationships/image" Target="../media/image756.png"/><Relationship Id="rId40" Type="http://schemas.openxmlformats.org/officeDocument/2006/relationships/customXml" Target="../ink/ink747.xml"/><Relationship Id="rId115" Type="http://schemas.openxmlformats.org/officeDocument/2006/relationships/customXml" Target="../ink/ink785.xml"/><Relationship Id="rId136" Type="http://schemas.openxmlformats.org/officeDocument/2006/relationships/image" Target="../media/image808.png"/><Relationship Id="rId157" Type="http://schemas.openxmlformats.org/officeDocument/2006/relationships/customXml" Target="../ink/ink806.xml"/><Relationship Id="rId178" Type="http://schemas.openxmlformats.org/officeDocument/2006/relationships/image" Target="../media/image829.png"/><Relationship Id="rId61" Type="http://schemas.openxmlformats.org/officeDocument/2006/relationships/image" Target="../media/image772.png"/><Relationship Id="rId82" Type="http://schemas.openxmlformats.org/officeDocument/2006/relationships/customXml" Target="../ink/ink768.xml"/><Relationship Id="rId199" Type="http://schemas.openxmlformats.org/officeDocument/2006/relationships/customXml" Target="../ink/ink827.xml"/><Relationship Id="rId203" Type="http://schemas.openxmlformats.org/officeDocument/2006/relationships/customXml" Target="../ink/ink829.xml"/><Relationship Id="rId19" Type="http://schemas.openxmlformats.org/officeDocument/2006/relationships/image" Target="../media/image751.png"/><Relationship Id="rId224" Type="http://schemas.openxmlformats.org/officeDocument/2006/relationships/image" Target="../media/image852.png"/><Relationship Id="rId245" Type="http://schemas.openxmlformats.org/officeDocument/2006/relationships/customXml" Target="../ink/ink850.xml"/><Relationship Id="rId30" Type="http://schemas.openxmlformats.org/officeDocument/2006/relationships/customXml" Target="../ink/ink742.xml"/><Relationship Id="rId105" Type="http://schemas.openxmlformats.org/officeDocument/2006/relationships/customXml" Target="../ink/ink780.xml"/><Relationship Id="rId126" Type="http://schemas.openxmlformats.org/officeDocument/2006/relationships/image" Target="../media/image804.png"/><Relationship Id="rId147" Type="http://schemas.openxmlformats.org/officeDocument/2006/relationships/customXml" Target="../ink/ink801.xml"/><Relationship Id="rId168" Type="http://schemas.openxmlformats.org/officeDocument/2006/relationships/image" Target="../media/image824.png"/><Relationship Id="rId51" Type="http://schemas.openxmlformats.org/officeDocument/2006/relationships/image" Target="../media/image767.png"/><Relationship Id="rId72" Type="http://schemas.openxmlformats.org/officeDocument/2006/relationships/customXml" Target="../ink/ink763.xml"/><Relationship Id="rId93" Type="http://schemas.openxmlformats.org/officeDocument/2006/relationships/customXml" Target="../ink/ink774.xml"/><Relationship Id="rId189" Type="http://schemas.openxmlformats.org/officeDocument/2006/relationships/customXml" Target="../ink/ink822.xml"/><Relationship Id="rId3" Type="http://schemas.openxmlformats.org/officeDocument/2006/relationships/image" Target="../media/image743.png"/><Relationship Id="rId214" Type="http://schemas.openxmlformats.org/officeDocument/2006/relationships/image" Target="../media/image847.png"/><Relationship Id="rId235" Type="http://schemas.openxmlformats.org/officeDocument/2006/relationships/customXml" Target="../ink/ink845.xml"/><Relationship Id="rId116" Type="http://schemas.openxmlformats.org/officeDocument/2006/relationships/image" Target="../media/image799.png"/><Relationship Id="rId137" Type="http://schemas.openxmlformats.org/officeDocument/2006/relationships/customXml" Target="../ink/ink796.xml"/><Relationship Id="rId158" Type="http://schemas.openxmlformats.org/officeDocument/2006/relationships/image" Target="../media/image819.png"/><Relationship Id="rId20" Type="http://schemas.openxmlformats.org/officeDocument/2006/relationships/customXml" Target="../ink/ink737.xml"/><Relationship Id="rId41" Type="http://schemas.openxmlformats.org/officeDocument/2006/relationships/image" Target="../media/image762.png"/><Relationship Id="rId62" Type="http://schemas.openxmlformats.org/officeDocument/2006/relationships/customXml" Target="../ink/ink758.xml"/><Relationship Id="rId83" Type="http://schemas.openxmlformats.org/officeDocument/2006/relationships/image" Target="../media/image783.png"/><Relationship Id="rId179" Type="http://schemas.openxmlformats.org/officeDocument/2006/relationships/customXml" Target="../ink/ink817.xml"/><Relationship Id="rId190" Type="http://schemas.openxmlformats.org/officeDocument/2006/relationships/image" Target="../media/image835.png"/><Relationship Id="rId204" Type="http://schemas.openxmlformats.org/officeDocument/2006/relationships/image" Target="../media/image842.png"/><Relationship Id="rId225" Type="http://schemas.openxmlformats.org/officeDocument/2006/relationships/customXml" Target="../ink/ink840.xml"/><Relationship Id="rId246" Type="http://schemas.openxmlformats.org/officeDocument/2006/relationships/image" Target="../media/image863.png"/><Relationship Id="rId106" Type="http://schemas.openxmlformats.org/officeDocument/2006/relationships/image" Target="../media/image794.png"/><Relationship Id="rId127" Type="http://schemas.openxmlformats.org/officeDocument/2006/relationships/customXml" Target="../ink/ink791.xml"/><Relationship Id="rId10" Type="http://schemas.openxmlformats.org/officeDocument/2006/relationships/customXml" Target="../ink/ink732.xml"/><Relationship Id="rId31" Type="http://schemas.openxmlformats.org/officeDocument/2006/relationships/image" Target="../media/image757.png"/><Relationship Id="rId52" Type="http://schemas.openxmlformats.org/officeDocument/2006/relationships/customXml" Target="../ink/ink753.xml"/><Relationship Id="rId73" Type="http://schemas.openxmlformats.org/officeDocument/2006/relationships/image" Target="../media/image778.png"/><Relationship Id="rId94" Type="http://schemas.openxmlformats.org/officeDocument/2006/relationships/image" Target="../media/image788.png"/><Relationship Id="rId148" Type="http://schemas.openxmlformats.org/officeDocument/2006/relationships/image" Target="../media/image814.png"/><Relationship Id="rId169" Type="http://schemas.openxmlformats.org/officeDocument/2006/relationships/customXml" Target="../ink/ink81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5.png"/><Relationship Id="rId299" Type="http://schemas.openxmlformats.org/officeDocument/2006/relationships/image" Target="../media/image1016.png"/><Relationship Id="rId21" Type="http://schemas.openxmlformats.org/officeDocument/2006/relationships/image" Target="../media/image877.png"/><Relationship Id="rId63" Type="http://schemas.openxmlformats.org/officeDocument/2006/relationships/image" Target="../media/image898.png"/><Relationship Id="rId159" Type="http://schemas.openxmlformats.org/officeDocument/2006/relationships/image" Target="../media/image946.png"/><Relationship Id="rId324" Type="http://schemas.openxmlformats.org/officeDocument/2006/relationships/customXml" Target="../ink/ink1012.xml"/><Relationship Id="rId170" Type="http://schemas.openxmlformats.org/officeDocument/2006/relationships/customXml" Target="../ink/ink935.xml"/><Relationship Id="rId226" Type="http://schemas.openxmlformats.org/officeDocument/2006/relationships/customXml" Target="../ink/ink963.xml"/><Relationship Id="rId268" Type="http://schemas.openxmlformats.org/officeDocument/2006/relationships/customXml" Target="../ink/ink984.xml"/><Relationship Id="rId32" Type="http://schemas.openxmlformats.org/officeDocument/2006/relationships/customXml" Target="../ink/ink866.xml"/><Relationship Id="rId74" Type="http://schemas.openxmlformats.org/officeDocument/2006/relationships/customXml" Target="../ink/ink887.xml"/><Relationship Id="rId128" Type="http://schemas.openxmlformats.org/officeDocument/2006/relationships/customXml" Target="../ink/ink914.xml"/><Relationship Id="rId335" Type="http://schemas.openxmlformats.org/officeDocument/2006/relationships/image" Target="../media/image1034.png"/><Relationship Id="rId5" Type="http://schemas.openxmlformats.org/officeDocument/2006/relationships/image" Target="../media/image869.png"/><Relationship Id="rId181" Type="http://schemas.openxmlformats.org/officeDocument/2006/relationships/image" Target="../media/image957.png"/><Relationship Id="rId237" Type="http://schemas.openxmlformats.org/officeDocument/2006/relationships/image" Target="../media/image985.png"/><Relationship Id="rId279" Type="http://schemas.openxmlformats.org/officeDocument/2006/relationships/image" Target="../media/image1006.png"/><Relationship Id="rId43" Type="http://schemas.openxmlformats.org/officeDocument/2006/relationships/image" Target="../media/image888.png"/><Relationship Id="rId139" Type="http://schemas.openxmlformats.org/officeDocument/2006/relationships/image" Target="../media/image936.png"/><Relationship Id="rId290" Type="http://schemas.openxmlformats.org/officeDocument/2006/relationships/customXml" Target="../ink/ink995.xml"/><Relationship Id="rId304" Type="http://schemas.openxmlformats.org/officeDocument/2006/relationships/customXml" Target="../ink/ink1002.xml"/><Relationship Id="rId85" Type="http://schemas.openxmlformats.org/officeDocument/2006/relationships/image" Target="../media/image909.png"/><Relationship Id="rId150" Type="http://schemas.openxmlformats.org/officeDocument/2006/relationships/customXml" Target="../ink/ink925.xml"/><Relationship Id="rId192" Type="http://schemas.openxmlformats.org/officeDocument/2006/relationships/customXml" Target="../ink/ink946.xml"/><Relationship Id="rId206" Type="http://schemas.openxmlformats.org/officeDocument/2006/relationships/customXml" Target="../ink/ink953.xml"/><Relationship Id="rId248" Type="http://schemas.openxmlformats.org/officeDocument/2006/relationships/customXml" Target="../ink/ink974.xml"/><Relationship Id="rId12" Type="http://schemas.openxmlformats.org/officeDocument/2006/relationships/customXml" Target="../ink/ink856.xml"/><Relationship Id="rId108" Type="http://schemas.openxmlformats.org/officeDocument/2006/relationships/customXml" Target="../ink/ink904.xml"/><Relationship Id="rId315" Type="http://schemas.openxmlformats.org/officeDocument/2006/relationships/image" Target="../media/image1024.png"/><Relationship Id="rId54" Type="http://schemas.openxmlformats.org/officeDocument/2006/relationships/customXml" Target="../ink/ink877.xml"/><Relationship Id="rId96" Type="http://schemas.openxmlformats.org/officeDocument/2006/relationships/customXml" Target="../ink/ink898.xml"/><Relationship Id="rId161" Type="http://schemas.openxmlformats.org/officeDocument/2006/relationships/image" Target="../media/image947.png"/><Relationship Id="rId217" Type="http://schemas.openxmlformats.org/officeDocument/2006/relationships/image" Target="../media/image975.png"/><Relationship Id="rId259" Type="http://schemas.openxmlformats.org/officeDocument/2006/relationships/image" Target="../media/image996.png"/><Relationship Id="rId23" Type="http://schemas.openxmlformats.org/officeDocument/2006/relationships/image" Target="../media/image878.png"/><Relationship Id="rId119" Type="http://schemas.openxmlformats.org/officeDocument/2006/relationships/image" Target="../media/image926.png"/><Relationship Id="rId270" Type="http://schemas.openxmlformats.org/officeDocument/2006/relationships/customXml" Target="../ink/ink985.xml"/><Relationship Id="rId326" Type="http://schemas.openxmlformats.org/officeDocument/2006/relationships/customXml" Target="../ink/ink1013.xml"/><Relationship Id="rId65" Type="http://schemas.openxmlformats.org/officeDocument/2006/relationships/image" Target="../media/image899.png"/><Relationship Id="rId130" Type="http://schemas.openxmlformats.org/officeDocument/2006/relationships/customXml" Target="../ink/ink915.xml"/><Relationship Id="rId172" Type="http://schemas.openxmlformats.org/officeDocument/2006/relationships/customXml" Target="../ink/ink936.xml"/><Relationship Id="rId228" Type="http://schemas.openxmlformats.org/officeDocument/2006/relationships/customXml" Target="../ink/ink964.xml"/><Relationship Id="rId281" Type="http://schemas.openxmlformats.org/officeDocument/2006/relationships/image" Target="../media/image1007.png"/><Relationship Id="rId337" Type="http://schemas.openxmlformats.org/officeDocument/2006/relationships/image" Target="../media/image1035.png"/><Relationship Id="rId34" Type="http://schemas.openxmlformats.org/officeDocument/2006/relationships/customXml" Target="../ink/ink867.xml"/><Relationship Id="rId76" Type="http://schemas.openxmlformats.org/officeDocument/2006/relationships/customXml" Target="../ink/ink888.xml"/><Relationship Id="rId141" Type="http://schemas.openxmlformats.org/officeDocument/2006/relationships/image" Target="../media/image937.png"/><Relationship Id="rId7" Type="http://schemas.openxmlformats.org/officeDocument/2006/relationships/image" Target="../media/image870.png"/><Relationship Id="rId183" Type="http://schemas.openxmlformats.org/officeDocument/2006/relationships/image" Target="../media/image958.png"/><Relationship Id="rId239" Type="http://schemas.openxmlformats.org/officeDocument/2006/relationships/image" Target="../media/image986.png"/><Relationship Id="rId250" Type="http://schemas.openxmlformats.org/officeDocument/2006/relationships/customXml" Target="../ink/ink975.xml"/><Relationship Id="rId292" Type="http://schemas.openxmlformats.org/officeDocument/2006/relationships/customXml" Target="../ink/ink996.xml"/><Relationship Id="rId306" Type="http://schemas.openxmlformats.org/officeDocument/2006/relationships/customXml" Target="../ink/ink1003.xml"/><Relationship Id="rId45" Type="http://schemas.openxmlformats.org/officeDocument/2006/relationships/image" Target="../media/image889.png"/><Relationship Id="rId87" Type="http://schemas.openxmlformats.org/officeDocument/2006/relationships/image" Target="../media/image910.png"/><Relationship Id="rId110" Type="http://schemas.openxmlformats.org/officeDocument/2006/relationships/customXml" Target="../ink/ink905.xml"/><Relationship Id="rId152" Type="http://schemas.openxmlformats.org/officeDocument/2006/relationships/customXml" Target="../ink/ink926.xml"/><Relationship Id="rId194" Type="http://schemas.openxmlformats.org/officeDocument/2006/relationships/customXml" Target="../ink/ink947.xml"/><Relationship Id="rId208" Type="http://schemas.openxmlformats.org/officeDocument/2006/relationships/customXml" Target="../ink/ink954.xml"/><Relationship Id="rId261" Type="http://schemas.openxmlformats.org/officeDocument/2006/relationships/image" Target="../media/image997.png"/><Relationship Id="rId14" Type="http://schemas.openxmlformats.org/officeDocument/2006/relationships/customXml" Target="../ink/ink857.xml"/><Relationship Id="rId35" Type="http://schemas.openxmlformats.org/officeDocument/2006/relationships/image" Target="../media/image884.png"/><Relationship Id="rId56" Type="http://schemas.openxmlformats.org/officeDocument/2006/relationships/customXml" Target="../ink/ink878.xml"/><Relationship Id="rId77" Type="http://schemas.openxmlformats.org/officeDocument/2006/relationships/image" Target="../media/image905.png"/><Relationship Id="rId100" Type="http://schemas.openxmlformats.org/officeDocument/2006/relationships/customXml" Target="../ink/ink900.xml"/><Relationship Id="rId282" Type="http://schemas.openxmlformats.org/officeDocument/2006/relationships/customXml" Target="../ink/ink991.xml"/><Relationship Id="rId317" Type="http://schemas.openxmlformats.org/officeDocument/2006/relationships/image" Target="../media/image1025.png"/><Relationship Id="rId338" Type="http://schemas.openxmlformats.org/officeDocument/2006/relationships/customXml" Target="../ink/ink1019.xml"/><Relationship Id="rId8" Type="http://schemas.openxmlformats.org/officeDocument/2006/relationships/customXml" Target="../ink/ink854.xml"/><Relationship Id="rId98" Type="http://schemas.openxmlformats.org/officeDocument/2006/relationships/customXml" Target="../ink/ink899.xml"/><Relationship Id="rId121" Type="http://schemas.openxmlformats.org/officeDocument/2006/relationships/image" Target="../media/image927.png"/><Relationship Id="rId142" Type="http://schemas.openxmlformats.org/officeDocument/2006/relationships/customXml" Target="../ink/ink921.xml"/><Relationship Id="rId163" Type="http://schemas.openxmlformats.org/officeDocument/2006/relationships/image" Target="../media/image948.png"/><Relationship Id="rId184" Type="http://schemas.openxmlformats.org/officeDocument/2006/relationships/customXml" Target="../ink/ink942.xml"/><Relationship Id="rId219" Type="http://schemas.openxmlformats.org/officeDocument/2006/relationships/image" Target="../media/image976.png"/><Relationship Id="rId230" Type="http://schemas.openxmlformats.org/officeDocument/2006/relationships/customXml" Target="../ink/ink965.xml"/><Relationship Id="rId251" Type="http://schemas.openxmlformats.org/officeDocument/2006/relationships/image" Target="../media/image992.png"/><Relationship Id="rId25" Type="http://schemas.openxmlformats.org/officeDocument/2006/relationships/image" Target="../media/image879.png"/><Relationship Id="rId46" Type="http://schemas.openxmlformats.org/officeDocument/2006/relationships/customXml" Target="../ink/ink873.xml"/><Relationship Id="rId67" Type="http://schemas.openxmlformats.org/officeDocument/2006/relationships/image" Target="../media/image900.png"/><Relationship Id="rId272" Type="http://schemas.openxmlformats.org/officeDocument/2006/relationships/customXml" Target="../ink/ink986.xml"/><Relationship Id="rId293" Type="http://schemas.openxmlformats.org/officeDocument/2006/relationships/image" Target="../media/image1013.png"/><Relationship Id="rId307" Type="http://schemas.openxmlformats.org/officeDocument/2006/relationships/image" Target="../media/image1020.png"/><Relationship Id="rId328" Type="http://schemas.openxmlformats.org/officeDocument/2006/relationships/customXml" Target="../ink/ink1014.xml"/><Relationship Id="rId88" Type="http://schemas.openxmlformats.org/officeDocument/2006/relationships/customXml" Target="../ink/ink894.xml"/><Relationship Id="rId111" Type="http://schemas.openxmlformats.org/officeDocument/2006/relationships/image" Target="../media/image922.png"/><Relationship Id="rId132" Type="http://schemas.openxmlformats.org/officeDocument/2006/relationships/customXml" Target="../ink/ink916.xml"/><Relationship Id="rId153" Type="http://schemas.openxmlformats.org/officeDocument/2006/relationships/image" Target="../media/image943.png"/><Relationship Id="rId174" Type="http://schemas.openxmlformats.org/officeDocument/2006/relationships/customXml" Target="../ink/ink937.xml"/><Relationship Id="rId195" Type="http://schemas.openxmlformats.org/officeDocument/2006/relationships/image" Target="../media/image964.png"/><Relationship Id="rId209" Type="http://schemas.openxmlformats.org/officeDocument/2006/relationships/image" Target="../media/image971.png"/><Relationship Id="rId220" Type="http://schemas.openxmlformats.org/officeDocument/2006/relationships/customXml" Target="../ink/ink960.xml"/><Relationship Id="rId241" Type="http://schemas.openxmlformats.org/officeDocument/2006/relationships/image" Target="../media/image987.png"/><Relationship Id="rId15" Type="http://schemas.openxmlformats.org/officeDocument/2006/relationships/image" Target="../media/image874.png"/><Relationship Id="rId36" Type="http://schemas.openxmlformats.org/officeDocument/2006/relationships/customXml" Target="../ink/ink868.xml"/><Relationship Id="rId57" Type="http://schemas.openxmlformats.org/officeDocument/2006/relationships/image" Target="../media/image895.png"/><Relationship Id="rId262" Type="http://schemas.openxmlformats.org/officeDocument/2006/relationships/customXml" Target="../ink/ink981.xml"/><Relationship Id="rId283" Type="http://schemas.openxmlformats.org/officeDocument/2006/relationships/image" Target="../media/image1008.png"/><Relationship Id="rId318" Type="http://schemas.openxmlformats.org/officeDocument/2006/relationships/customXml" Target="../ink/ink1009.xml"/><Relationship Id="rId339" Type="http://schemas.openxmlformats.org/officeDocument/2006/relationships/image" Target="../media/image1036.png"/><Relationship Id="rId78" Type="http://schemas.openxmlformats.org/officeDocument/2006/relationships/customXml" Target="../ink/ink889.xml"/><Relationship Id="rId99" Type="http://schemas.openxmlformats.org/officeDocument/2006/relationships/image" Target="../media/image916.png"/><Relationship Id="rId101" Type="http://schemas.openxmlformats.org/officeDocument/2006/relationships/image" Target="../media/image917.png"/><Relationship Id="rId122" Type="http://schemas.openxmlformats.org/officeDocument/2006/relationships/customXml" Target="../ink/ink911.xml"/><Relationship Id="rId143" Type="http://schemas.openxmlformats.org/officeDocument/2006/relationships/image" Target="../media/image938.png"/><Relationship Id="rId164" Type="http://schemas.openxmlformats.org/officeDocument/2006/relationships/customXml" Target="../ink/ink932.xml"/><Relationship Id="rId185" Type="http://schemas.openxmlformats.org/officeDocument/2006/relationships/image" Target="../media/image959.png"/><Relationship Id="rId9" Type="http://schemas.openxmlformats.org/officeDocument/2006/relationships/image" Target="../media/image871.png"/><Relationship Id="rId210" Type="http://schemas.openxmlformats.org/officeDocument/2006/relationships/customXml" Target="../ink/ink955.xml"/><Relationship Id="rId26" Type="http://schemas.openxmlformats.org/officeDocument/2006/relationships/customXml" Target="../ink/ink863.xml"/><Relationship Id="rId231" Type="http://schemas.openxmlformats.org/officeDocument/2006/relationships/image" Target="../media/image982.png"/><Relationship Id="rId252" Type="http://schemas.openxmlformats.org/officeDocument/2006/relationships/customXml" Target="../ink/ink976.xml"/><Relationship Id="rId273" Type="http://schemas.openxmlformats.org/officeDocument/2006/relationships/image" Target="../media/image1003.png"/><Relationship Id="rId294" Type="http://schemas.openxmlformats.org/officeDocument/2006/relationships/customXml" Target="../ink/ink997.xml"/><Relationship Id="rId308" Type="http://schemas.openxmlformats.org/officeDocument/2006/relationships/customXml" Target="../ink/ink1004.xml"/><Relationship Id="rId329" Type="http://schemas.openxmlformats.org/officeDocument/2006/relationships/image" Target="../media/image1031.png"/><Relationship Id="rId47" Type="http://schemas.openxmlformats.org/officeDocument/2006/relationships/image" Target="../media/image890.png"/><Relationship Id="rId68" Type="http://schemas.openxmlformats.org/officeDocument/2006/relationships/customXml" Target="../ink/ink884.xml"/><Relationship Id="rId89" Type="http://schemas.openxmlformats.org/officeDocument/2006/relationships/image" Target="../media/image911.png"/><Relationship Id="rId112" Type="http://schemas.openxmlformats.org/officeDocument/2006/relationships/customXml" Target="../ink/ink906.xml"/><Relationship Id="rId133" Type="http://schemas.openxmlformats.org/officeDocument/2006/relationships/image" Target="../media/image933.png"/><Relationship Id="rId154" Type="http://schemas.openxmlformats.org/officeDocument/2006/relationships/customXml" Target="../ink/ink927.xml"/><Relationship Id="rId175" Type="http://schemas.openxmlformats.org/officeDocument/2006/relationships/image" Target="../media/image954.png"/><Relationship Id="rId340" Type="http://schemas.openxmlformats.org/officeDocument/2006/relationships/customXml" Target="../ink/ink1020.xml"/><Relationship Id="rId196" Type="http://schemas.openxmlformats.org/officeDocument/2006/relationships/customXml" Target="../ink/ink948.xml"/><Relationship Id="rId200" Type="http://schemas.openxmlformats.org/officeDocument/2006/relationships/customXml" Target="../ink/ink950.xml"/><Relationship Id="rId16" Type="http://schemas.openxmlformats.org/officeDocument/2006/relationships/customXml" Target="../ink/ink858.xml"/><Relationship Id="rId221" Type="http://schemas.openxmlformats.org/officeDocument/2006/relationships/image" Target="../media/image977.png"/><Relationship Id="rId242" Type="http://schemas.openxmlformats.org/officeDocument/2006/relationships/customXml" Target="../ink/ink971.xml"/><Relationship Id="rId263" Type="http://schemas.openxmlformats.org/officeDocument/2006/relationships/image" Target="../media/image998.png"/><Relationship Id="rId284" Type="http://schemas.openxmlformats.org/officeDocument/2006/relationships/customXml" Target="../ink/ink992.xml"/><Relationship Id="rId319" Type="http://schemas.openxmlformats.org/officeDocument/2006/relationships/image" Target="../media/image1026.png"/><Relationship Id="rId37" Type="http://schemas.openxmlformats.org/officeDocument/2006/relationships/image" Target="../media/image885.png"/><Relationship Id="rId58" Type="http://schemas.openxmlformats.org/officeDocument/2006/relationships/customXml" Target="../ink/ink879.xml"/><Relationship Id="rId79" Type="http://schemas.openxmlformats.org/officeDocument/2006/relationships/image" Target="../media/image906.png"/><Relationship Id="rId102" Type="http://schemas.openxmlformats.org/officeDocument/2006/relationships/customXml" Target="../ink/ink901.xml"/><Relationship Id="rId123" Type="http://schemas.openxmlformats.org/officeDocument/2006/relationships/image" Target="../media/image928.png"/><Relationship Id="rId144" Type="http://schemas.openxmlformats.org/officeDocument/2006/relationships/customXml" Target="../ink/ink922.xml"/><Relationship Id="rId330" Type="http://schemas.openxmlformats.org/officeDocument/2006/relationships/customXml" Target="../ink/ink1015.xml"/><Relationship Id="rId90" Type="http://schemas.openxmlformats.org/officeDocument/2006/relationships/customXml" Target="../ink/ink895.xml"/><Relationship Id="rId165" Type="http://schemas.openxmlformats.org/officeDocument/2006/relationships/image" Target="../media/image949.png"/><Relationship Id="rId186" Type="http://schemas.openxmlformats.org/officeDocument/2006/relationships/customXml" Target="../ink/ink943.xml"/><Relationship Id="rId211" Type="http://schemas.openxmlformats.org/officeDocument/2006/relationships/image" Target="../media/image972.png"/><Relationship Id="rId232" Type="http://schemas.openxmlformats.org/officeDocument/2006/relationships/customXml" Target="../ink/ink966.xml"/><Relationship Id="rId253" Type="http://schemas.openxmlformats.org/officeDocument/2006/relationships/image" Target="../media/image993.png"/><Relationship Id="rId274" Type="http://schemas.openxmlformats.org/officeDocument/2006/relationships/customXml" Target="../ink/ink987.xml"/><Relationship Id="rId295" Type="http://schemas.openxmlformats.org/officeDocument/2006/relationships/image" Target="../media/image1014.png"/><Relationship Id="rId309" Type="http://schemas.openxmlformats.org/officeDocument/2006/relationships/image" Target="../media/image1021.png"/><Relationship Id="rId27" Type="http://schemas.openxmlformats.org/officeDocument/2006/relationships/image" Target="../media/image880.png"/><Relationship Id="rId48" Type="http://schemas.openxmlformats.org/officeDocument/2006/relationships/customXml" Target="../ink/ink874.xml"/><Relationship Id="rId69" Type="http://schemas.openxmlformats.org/officeDocument/2006/relationships/image" Target="../media/image901.png"/><Relationship Id="rId113" Type="http://schemas.openxmlformats.org/officeDocument/2006/relationships/image" Target="../media/image923.png"/><Relationship Id="rId134" Type="http://schemas.openxmlformats.org/officeDocument/2006/relationships/customXml" Target="../ink/ink917.xml"/><Relationship Id="rId320" Type="http://schemas.openxmlformats.org/officeDocument/2006/relationships/customXml" Target="../ink/ink1010.xml"/><Relationship Id="rId80" Type="http://schemas.openxmlformats.org/officeDocument/2006/relationships/customXml" Target="../ink/ink890.xml"/><Relationship Id="rId155" Type="http://schemas.openxmlformats.org/officeDocument/2006/relationships/image" Target="../media/image944.png"/><Relationship Id="rId176" Type="http://schemas.openxmlformats.org/officeDocument/2006/relationships/customXml" Target="../ink/ink938.xml"/><Relationship Id="rId197" Type="http://schemas.openxmlformats.org/officeDocument/2006/relationships/image" Target="../media/image965.png"/><Relationship Id="rId341" Type="http://schemas.openxmlformats.org/officeDocument/2006/relationships/image" Target="../media/image1037.png"/><Relationship Id="rId201" Type="http://schemas.openxmlformats.org/officeDocument/2006/relationships/image" Target="../media/image967.png"/><Relationship Id="rId222" Type="http://schemas.openxmlformats.org/officeDocument/2006/relationships/customXml" Target="../ink/ink961.xml"/><Relationship Id="rId243" Type="http://schemas.openxmlformats.org/officeDocument/2006/relationships/image" Target="../media/image988.png"/><Relationship Id="rId264" Type="http://schemas.openxmlformats.org/officeDocument/2006/relationships/customXml" Target="../ink/ink982.xml"/><Relationship Id="rId285" Type="http://schemas.openxmlformats.org/officeDocument/2006/relationships/image" Target="../media/image1009.png"/><Relationship Id="rId17" Type="http://schemas.openxmlformats.org/officeDocument/2006/relationships/image" Target="../media/image875.png"/><Relationship Id="rId38" Type="http://schemas.openxmlformats.org/officeDocument/2006/relationships/customXml" Target="../ink/ink869.xml"/><Relationship Id="rId59" Type="http://schemas.openxmlformats.org/officeDocument/2006/relationships/image" Target="../media/image896.png"/><Relationship Id="rId103" Type="http://schemas.openxmlformats.org/officeDocument/2006/relationships/image" Target="../media/image918.png"/><Relationship Id="rId124" Type="http://schemas.openxmlformats.org/officeDocument/2006/relationships/customXml" Target="../ink/ink912.xml"/><Relationship Id="rId310" Type="http://schemas.openxmlformats.org/officeDocument/2006/relationships/customXml" Target="../ink/ink1005.xml"/><Relationship Id="rId70" Type="http://schemas.openxmlformats.org/officeDocument/2006/relationships/customXml" Target="../ink/ink885.xml"/><Relationship Id="rId91" Type="http://schemas.openxmlformats.org/officeDocument/2006/relationships/image" Target="../media/image912.png"/><Relationship Id="rId145" Type="http://schemas.openxmlformats.org/officeDocument/2006/relationships/image" Target="../media/image939.png"/><Relationship Id="rId166" Type="http://schemas.openxmlformats.org/officeDocument/2006/relationships/customXml" Target="../ink/ink933.xml"/><Relationship Id="rId187" Type="http://schemas.openxmlformats.org/officeDocument/2006/relationships/image" Target="../media/image960.png"/><Relationship Id="rId331" Type="http://schemas.openxmlformats.org/officeDocument/2006/relationships/image" Target="../media/image103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56.xml"/><Relationship Id="rId233" Type="http://schemas.openxmlformats.org/officeDocument/2006/relationships/image" Target="../media/image983.png"/><Relationship Id="rId254" Type="http://schemas.openxmlformats.org/officeDocument/2006/relationships/customXml" Target="../ink/ink977.xml"/><Relationship Id="rId28" Type="http://schemas.openxmlformats.org/officeDocument/2006/relationships/customXml" Target="../ink/ink864.xml"/><Relationship Id="rId49" Type="http://schemas.openxmlformats.org/officeDocument/2006/relationships/image" Target="../media/image891.png"/><Relationship Id="rId114" Type="http://schemas.openxmlformats.org/officeDocument/2006/relationships/customXml" Target="../ink/ink907.xml"/><Relationship Id="rId275" Type="http://schemas.openxmlformats.org/officeDocument/2006/relationships/image" Target="../media/image1004.png"/><Relationship Id="rId296" Type="http://schemas.openxmlformats.org/officeDocument/2006/relationships/customXml" Target="../ink/ink998.xml"/><Relationship Id="rId300" Type="http://schemas.openxmlformats.org/officeDocument/2006/relationships/customXml" Target="../ink/ink1000.xml"/><Relationship Id="rId60" Type="http://schemas.openxmlformats.org/officeDocument/2006/relationships/customXml" Target="../ink/ink880.xml"/><Relationship Id="rId81" Type="http://schemas.openxmlformats.org/officeDocument/2006/relationships/image" Target="../media/image907.png"/><Relationship Id="rId135" Type="http://schemas.openxmlformats.org/officeDocument/2006/relationships/image" Target="../media/image934.png"/><Relationship Id="rId156" Type="http://schemas.openxmlformats.org/officeDocument/2006/relationships/customXml" Target="../ink/ink928.xml"/><Relationship Id="rId177" Type="http://schemas.openxmlformats.org/officeDocument/2006/relationships/image" Target="../media/image955.png"/><Relationship Id="rId198" Type="http://schemas.openxmlformats.org/officeDocument/2006/relationships/customXml" Target="../ink/ink949.xml"/><Relationship Id="rId321" Type="http://schemas.openxmlformats.org/officeDocument/2006/relationships/image" Target="../media/image1027.png"/><Relationship Id="rId342" Type="http://schemas.openxmlformats.org/officeDocument/2006/relationships/customXml" Target="../ink/ink1021.xml"/><Relationship Id="rId202" Type="http://schemas.openxmlformats.org/officeDocument/2006/relationships/customXml" Target="../ink/ink951.xml"/><Relationship Id="rId223" Type="http://schemas.openxmlformats.org/officeDocument/2006/relationships/image" Target="../media/image978.png"/><Relationship Id="rId244" Type="http://schemas.openxmlformats.org/officeDocument/2006/relationships/customXml" Target="../ink/ink972.xml"/><Relationship Id="rId18" Type="http://schemas.openxmlformats.org/officeDocument/2006/relationships/customXml" Target="../ink/ink859.xml"/><Relationship Id="rId39" Type="http://schemas.openxmlformats.org/officeDocument/2006/relationships/image" Target="../media/image886.png"/><Relationship Id="rId265" Type="http://schemas.openxmlformats.org/officeDocument/2006/relationships/image" Target="../media/image999.png"/><Relationship Id="rId286" Type="http://schemas.openxmlformats.org/officeDocument/2006/relationships/customXml" Target="../ink/ink993.xml"/><Relationship Id="rId50" Type="http://schemas.openxmlformats.org/officeDocument/2006/relationships/customXml" Target="../ink/ink875.xml"/><Relationship Id="rId104" Type="http://schemas.openxmlformats.org/officeDocument/2006/relationships/customXml" Target="../ink/ink902.xml"/><Relationship Id="rId125" Type="http://schemas.openxmlformats.org/officeDocument/2006/relationships/image" Target="../media/image929.png"/><Relationship Id="rId146" Type="http://schemas.openxmlformats.org/officeDocument/2006/relationships/customXml" Target="../ink/ink923.xml"/><Relationship Id="rId167" Type="http://schemas.openxmlformats.org/officeDocument/2006/relationships/image" Target="../media/image950.png"/><Relationship Id="rId188" Type="http://schemas.openxmlformats.org/officeDocument/2006/relationships/customXml" Target="../ink/ink944.xml"/><Relationship Id="rId311" Type="http://schemas.openxmlformats.org/officeDocument/2006/relationships/image" Target="../media/image1022.png"/><Relationship Id="rId332" Type="http://schemas.openxmlformats.org/officeDocument/2006/relationships/customXml" Target="../ink/ink1016.xml"/><Relationship Id="rId71" Type="http://schemas.openxmlformats.org/officeDocument/2006/relationships/image" Target="../media/image902.png"/><Relationship Id="rId92" Type="http://schemas.openxmlformats.org/officeDocument/2006/relationships/customXml" Target="../ink/ink896.xml"/><Relationship Id="rId213" Type="http://schemas.openxmlformats.org/officeDocument/2006/relationships/image" Target="../media/image973.png"/><Relationship Id="rId234" Type="http://schemas.openxmlformats.org/officeDocument/2006/relationships/customXml" Target="../ink/ink967.xml"/><Relationship Id="rId2" Type="http://schemas.openxmlformats.org/officeDocument/2006/relationships/image" Target="../media/image866.png"/><Relationship Id="rId29" Type="http://schemas.openxmlformats.org/officeDocument/2006/relationships/image" Target="../media/image881.png"/><Relationship Id="rId255" Type="http://schemas.openxmlformats.org/officeDocument/2006/relationships/image" Target="../media/image994.png"/><Relationship Id="rId276" Type="http://schemas.openxmlformats.org/officeDocument/2006/relationships/customXml" Target="../ink/ink988.xml"/><Relationship Id="rId297" Type="http://schemas.openxmlformats.org/officeDocument/2006/relationships/image" Target="../media/image1015.png"/><Relationship Id="rId40" Type="http://schemas.openxmlformats.org/officeDocument/2006/relationships/customXml" Target="../ink/ink870.xml"/><Relationship Id="rId115" Type="http://schemas.openxmlformats.org/officeDocument/2006/relationships/image" Target="../media/image924.png"/><Relationship Id="rId136" Type="http://schemas.openxmlformats.org/officeDocument/2006/relationships/customXml" Target="../ink/ink918.xml"/><Relationship Id="rId157" Type="http://schemas.openxmlformats.org/officeDocument/2006/relationships/image" Target="../media/image945.png"/><Relationship Id="rId178" Type="http://schemas.openxmlformats.org/officeDocument/2006/relationships/customXml" Target="../ink/ink939.xml"/><Relationship Id="rId301" Type="http://schemas.openxmlformats.org/officeDocument/2006/relationships/image" Target="../media/image1017.png"/><Relationship Id="rId322" Type="http://schemas.openxmlformats.org/officeDocument/2006/relationships/customXml" Target="../ink/ink1011.xml"/><Relationship Id="rId343" Type="http://schemas.openxmlformats.org/officeDocument/2006/relationships/image" Target="../media/image1038.png"/><Relationship Id="rId61" Type="http://schemas.openxmlformats.org/officeDocument/2006/relationships/image" Target="../media/image897.png"/><Relationship Id="rId82" Type="http://schemas.openxmlformats.org/officeDocument/2006/relationships/customXml" Target="../ink/ink891.xml"/><Relationship Id="rId199" Type="http://schemas.openxmlformats.org/officeDocument/2006/relationships/image" Target="../media/image966.png"/><Relationship Id="rId203" Type="http://schemas.openxmlformats.org/officeDocument/2006/relationships/image" Target="../media/image968.png"/><Relationship Id="rId19" Type="http://schemas.openxmlformats.org/officeDocument/2006/relationships/image" Target="../media/image876.png"/><Relationship Id="rId224" Type="http://schemas.openxmlformats.org/officeDocument/2006/relationships/customXml" Target="../ink/ink962.xml"/><Relationship Id="rId245" Type="http://schemas.openxmlformats.org/officeDocument/2006/relationships/image" Target="../media/image989.png"/><Relationship Id="rId266" Type="http://schemas.openxmlformats.org/officeDocument/2006/relationships/customXml" Target="../ink/ink983.xml"/><Relationship Id="rId287" Type="http://schemas.openxmlformats.org/officeDocument/2006/relationships/image" Target="../media/image1010.png"/><Relationship Id="rId30" Type="http://schemas.openxmlformats.org/officeDocument/2006/relationships/customXml" Target="../ink/ink865.xml"/><Relationship Id="rId105" Type="http://schemas.openxmlformats.org/officeDocument/2006/relationships/image" Target="../media/image919.png"/><Relationship Id="rId126" Type="http://schemas.openxmlformats.org/officeDocument/2006/relationships/customXml" Target="../ink/ink913.xml"/><Relationship Id="rId147" Type="http://schemas.openxmlformats.org/officeDocument/2006/relationships/image" Target="../media/image940.png"/><Relationship Id="rId168" Type="http://schemas.openxmlformats.org/officeDocument/2006/relationships/customXml" Target="../ink/ink934.xml"/><Relationship Id="rId312" Type="http://schemas.openxmlformats.org/officeDocument/2006/relationships/customXml" Target="../ink/ink1006.xml"/><Relationship Id="rId333" Type="http://schemas.openxmlformats.org/officeDocument/2006/relationships/image" Target="../media/image1033.png"/><Relationship Id="rId51" Type="http://schemas.openxmlformats.org/officeDocument/2006/relationships/image" Target="../media/image892.png"/><Relationship Id="rId72" Type="http://schemas.openxmlformats.org/officeDocument/2006/relationships/customXml" Target="../ink/ink886.xml"/><Relationship Id="rId93" Type="http://schemas.openxmlformats.org/officeDocument/2006/relationships/image" Target="../media/image913.png"/><Relationship Id="rId189" Type="http://schemas.openxmlformats.org/officeDocument/2006/relationships/image" Target="../media/image961.png"/><Relationship Id="rId3" Type="http://schemas.openxmlformats.org/officeDocument/2006/relationships/image" Target="../media/image867.png"/><Relationship Id="rId214" Type="http://schemas.openxmlformats.org/officeDocument/2006/relationships/customXml" Target="../ink/ink957.xml"/><Relationship Id="rId235" Type="http://schemas.openxmlformats.org/officeDocument/2006/relationships/image" Target="../media/image984.png"/><Relationship Id="rId256" Type="http://schemas.openxmlformats.org/officeDocument/2006/relationships/customXml" Target="../ink/ink978.xml"/><Relationship Id="rId277" Type="http://schemas.openxmlformats.org/officeDocument/2006/relationships/image" Target="../media/image1005.png"/><Relationship Id="rId298" Type="http://schemas.openxmlformats.org/officeDocument/2006/relationships/customXml" Target="../ink/ink999.xml"/><Relationship Id="rId116" Type="http://schemas.openxmlformats.org/officeDocument/2006/relationships/customXml" Target="../ink/ink908.xml"/><Relationship Id="rId137" Type="http://schemas.openxmlformats.org/officeDocument/2006/relationships/image" Target="../media/image935.png"/><Relationship Id="rId158" Type="http://schemas.openxmlformats.org/officeDocument/2006/relationships/customXml" Target="../ink/ink929.xml"/><Relationship Id="rId302" Type="http://schemas.openxmlformats.org/officeDocument/2006/relationships/customXml" Target="../ink/ink1001.xml"/><Relationship Id="rId323" Type="http://schemas.openxmlformats.org/officeDocument/2006/relationships/image" Target="../media/image1028.png"/><Relationship Id="rId344" Type="http://schemas.openxmlformats.org/officeDocument/2006/relationships/customXml" Target="../ink/ink1022.xml"/><Relationship Id="rId20" Type="http://schemas.openxmlformats.org/officeDocument/2006/relationships/customXml" Target="../ink/ink860.xml"/><Relationship Id="rId41" Type="http://schemas.openxmlformats.org/officeDocument/2006/relationships/image" Target="../media/image887.png"/><Relationship Id="rId62" Type="http://schemas.openxmlformats.org/officeDocument/2006/relationships/customXml" Target="../ink/ink881.xml"/><Relationship Id="rId83" Type="http://schemas.openxmlformats.org/officeDocument/2006/relationships/image" Target="../media/image908.png"/><Relationship Id="rId179" Type="http://schemas.openxmlformats.org/officeDocument/2006/relationships/image" Target="../media/image956.png"/><Relationship Id="rId190" Type="http://schemas.openxmlformats.org/officeDocument/2006/relationships/customXml" Target="../ink/ink945.xml"/><Relationship Id="rId204" Type="http://schemas.openxmlformats.org/officeDocument/2006/relationships/customXml" Target="../ink/ink952.xml"/><Relationship Id="rId225" Type="http://schemas.openxmlformats.org/officeDocument/2006/relationships/image" Target="../media/image979.png"/><Relationship Id="rId246" Type="http://schemas.openxmlformats.org/officeDocument/2006/relationships/customXml" Target="../ink/ink973.xml"/><Relationship Id="rId267" Type="http://schemas.openxmlformats.org/officeDocument/2006/relationships/image" Target="../media/image1000.png"/><Relationship Id="rId288" Type="http://schemas.openxmlformats.org/officeDocument/2006/relationships/customXml" Target="../ink/ink994.xml"/><Relationship Id="rId106" Type="http://schemas.openxmlformats.org/officeDocument/2006/relationships/customXml" Target="../ink/ink903.xml"/><Relationship Id="rId127" Type="http://schemas.openxmlformats.org/officeDocument/2006/relationships/image" Target="../media/image930.png"/><Relationship Id="rId313" Type="http://schemas.openxmlformats.org/officeDocument/2006/relationships/image" Target="../media/image1023.png"/><Relationship Id="rId10" Type="http://schemas.openxmlformats.org/officeDocument/2006/relationships/customXml" Target="../ink/ink855.xml"/><Relationship Id="rId31" Type="http://schemas.openxmlformats.org/officeDocument/2006/relationships/image" Target="../media/image882.png"/><Relationship Id="rId52" Type="http://schemas.openxmlformats.org/officeDocument/2006/relationships/customXml" Target="../ink/ink876.xml"/><Relationship Id="rId73" Type="http://schemas.openxmlformats.org/officeDocument/2006/relationships/image" Target="../media/image903.png"/><Relationship Id="rId94" Type="http://schemas.openxmlformats.org/officeDocument/2006/relationships/customXml" Target="../ink/ink897.xml"/><Relationship Id="rId148" Type="http://schemas.openxmlformats.org/officeDocument/2006/relationships/customXml" Target="../ink/ink924.xml"/><Relationship Id="rId169" Type="http://schemas.openxmlformats.org/officeDocument/2006/relationships/image" Target="../media/image951.png"/><Relationship Id="rId334" Type="http://schemas.openxmlformats.org/officeDocument/2006/relationships/customXml" Target="../ink/ink1017.xml"/><Relationship Id="rId4" Type="http://schemas.openxmlformats.org/officeDocument/2006/relationships/image" Target="../media/image868.png"/><Relationship Id="rId180" Type="http://schemas.openxmlformats.org/officeDocument/2006/relationships/customXml" Target="../ink/ink940.xml"/><Relationship Id="rId215" Type="http://schemas.openxmlformats.org/officeDocument/2006/relationships/image" Target="../media/image974.png"/><Relationship Id="rId236" Type="http://schemas.openxmlformats.org/officeDocument/2006/relationships/customXml" Target="../ink/ink968.xml"/><Relationship Id="rId257" Type="http://schemas.openxmlformats.org/officeDocument/2006/relationships/image" Target="../media/image995.png"/><Relationship Id="rId278" Type="http://schemas.openxmlformats.org/officeDocument/2006/relationships/customXml" Target="../ink/ink989.xml"/><Relationship Id="rId303" Type="http://schemas.openxmlformats.org/officeDocument/2006/relationships/image" Target="../media/image1018.png"/><Relationship Id="rId42" Type="http://schemas.openxmlformats.org/officeDocument/2006/relationships/customXml" Target="../ink/ink871.xml"/><Relationship Id="rId84" Type="http://schemas.openxmlformats.org/officeDocument/2006/relationships/customXml" Target="../ink/ink892.xml"/><Relationship Id="rId138" Type="http://schemas.openxmlformats.org/officeDocument/2006/relationships/customXml" Target="../ink/ink919.xml"/><Relationship Id="rId345" Type="http://schemas.openxmlformats.org/officeDocument/2006/relationships/image" Target="../media/image1039.png"/><Relationship Id="rId191" Type="http://schemas.openxmlformats.org/officeDocument/2006/relationships/image" Target="../media/image962.png"/><Relationship Id="rId205" Type="http://schemas.openxmlformats.org/officeDocument/2006/relationships/image" Target="../media/image969.png"/><Relationship Id="rId247" Type="http://schemas.openxmlformats.org/officeDocument/2006/relationships/image" Target="../media/image990.png"/><Relationship Id="rId107" Type="http://schemas.openxmlformats.org/officeDocument/2006/relationships/image" Target="../media/image920.png"/><Relationship Id="rId289" Type="http://schemas.openxmlformats.org/officeDocument/2006/relationships/image" Target="../media/image1011.png"/><Relationship Id="rId11" Type="http://schemas.openxmlformats.org/officeDocument/2006/relationships/image" Target="../media/image872.png"/><Relationship Id="rId53" Type="http://schemas.openxmlformats.org/officeDocument/2006/relationships/image" Target="../media/image893.png"/><Relationship Id="rId149" Type="http://schemas.openxmlformats.org/officeDocument/2006/relationships/image" Target="../media/image941.png"/><Relationship Id="rId314" Type="http://schemas.openxmlformats.org/officeDocument/2006/relationships/customXml" Target="../ink/ink1007.xml"/><Relationship Id="rId95" Type="http://schemas.openxmlformats.org/officeDocument/2006/relationships/image" Target="../media/image914.png"/><Relationship Id="rId160" Type="http://schemas.openxmlformats.org/officeDocument/2006/relationships/customXml" Target="../ink/ink930.xml"/><Relationship Id="rId216" Type="http://schemas.openxmlformats.org/officeDocument/2006/relationships/customXml" Target="../ink/ink958.xml"/><Relationship Id="rId258" Type="http://schemas.openxmlformats.org/officeDocument/2006/relationships/customXml" Target="../ink/ink979.xml"/><Relationship Id="rId22" Type="http://schemas.openxmlformats.org/officeDocument/2006/relationships/customXml" Target="../ink/ink861.xml"/><Relationship Id="rId64" Type="http://schemas.openxmlformats.org/officeDocument/2006/relationships/customXml" Target="../ink/ink882.xml"/><Relationship Id="rId118" Type="http://schemas.openxmlformats.org/officeDocument/2006/relationships/customXml" Target="../ink/ink909.xml"/><Relationship Id="rId325" Type="http://schemas.openxmlformats.org/officeDocument/2006/relationships/image" Target="../media/image1029.png"/><Relationship Id="rId171" Type="http://schemas.openxmlformats.org/officeDocument/2006/relationships/image" Target="../media/image952.png"/><Relationship Id="rId227" Type="http://schemas.openxmlformats.org/officeDocument/2006/relationships/image" Target="../media/image980.png"/><Relationship Id="rId269" Type="http://schemas.openxmlformats.org/officeDocument/2006/relationships/image" Target="../media/image1001.png"/><Relationship Id="rId33" Type="http://schemas.openxmlformats.org/officeDocument/2006/relationships/image" Target="../media/image883.png"/><Relationship Id="rId129" Type="http://schemas.openxmlformats.org/officeDocument/2006/relationships/image" Target="../media/image931.png"/><Relationship Id="rId280" Type="http://schemas.openxmlformats.org/officeDocument/2006/relationships/customXml" Target="../ink/ink990.xml"/><Relationship Id="rId336" Type="http://schemas.openxmlformats.org/officeDocument/2006/relationships/customXml" Target="../ink/ink1018.xml"/><Relationship Id="rId75" Type="http://schemas.openxmlformats.org/officeDocument/2006/relationships/image" Target="../media/image904.png"/><Relationship Id="rId140" Type="http://schemas.openxmlformats.org/officeDocument/2006/relationships/customXml" Target="../ink/ink920.xml"/><Relationship Id="rId182" Type="http://schemas.openxmlformats.org/officeDocument/2006/relationships/customXml" Target="../ink/ink941.xml"/><Relationship Id="rId6" Type="http://schemas.openxmlformats.org/officeDocument/2006/relationships/customXml" Target="../ink/ink853.xml"/><Relationship Id="rId238" Type="http://schemas.openxmlformats.org/officeDocument/2006/relationships/customXml" Target="../ink/ink969.xml"/><Relationship Id="rId291" Type="http://schemas.openxmlformats.org/officeDocument/2006/relationships/image" Target="../media/image1012.png"/><Relationship Id="rId305" Type="http://schemas.openxmlformats.org/officeDocument/2006/relationships/image" Target="../media/image1019.png"/><Relationship Id="rId44" Type="http://schemas.openxmlformats.org/officeDocument/2006/relationships/customXml" Target="../ink/ink872.xml"/><Relationship Id="rId86" Type="http://schemas.openxmlformats.org/officeDocument/2006/relationships/customXml" Target="../ink/ink893.xml"/><Relationship Id="rId151" Type="http://schemas.openxmlformats.org/officeDocument/2006/relationships/image" Target="../media/image942.png"/><Relationship Id="rId193" Type="http://schemas.openxmlformats.org/officeDocument/2006/relationships/image" Target="../media/image963.png"/><Relationship Id="rId207" Type="http://schemas.openxmlformats.org/officeDocument/2006/relationships/image" Target="../media/image970.png"/><Relationship Id="rId249" Type="http://schemas.openxmlformats.org/officeDocument/2006/relationships/image" Target="../media/image991.png"/><Relationship Id="rId13" Type="http://schemas.openxmlformats.org/officeDocument/2006/relationships/image" Target="../media/image873.png"/><Relationship Id="rId109" Type="http://schemas.openxmlformats.org/officeDocument/2006/relationships/image" Target="../media/image921.png"/><Relationship Id="rId260" Type="http://schemas.openxmlformats.org/officeDocument/2006/relationships/customXml" Target="../ink/ink980.xml"/><Relationship Id="rId316" Type="http://schemas.openxmlformats.org/officeDocument/2006/relationships/customXml" Target="../ink/ink1008.xml"/><Relationship Id="rId55" Type="http://schemas.openxmlformats.org/officeDocument/2006/relationships/image" Target="../media/image894.png"/><Relationship Id="rId97" Type="http://schemas.openxmlformats.org/officeDocument/2006/relationships/image" Target="../media/image915.png"/><Relationship Id="rId120" Type="http://schemas.openxmlformats.org/officeDocument/2006/relationships/customXml" Target="../ink/ink910.xml"/><Relationship Id="rId162" Type="http://schemas.openxmlformats.org/officeDocument/2006/relationships/customXml" Target="../ink/ink931.xml"/><Relationship Id="rId218" Type="http://schemas.openxmlformats.org/officeDocument/2006/relationships/customXml" Target="../ink/ink959.xml"/><Relationship Id="rId271" Type="http://schemas.openxmlformats.org/officeDocument/2006/relationships/image" Target="../media/image1002.png"/><Relationship Id="rId24" Type="http://schemas.openxmlformats.org/officeDocument/2006/relationships/customXml" Target="../ink/ink862.xml"/><Relationship Id="rId66" Type="http://schemas.openxmlformats.org/officeDocument/2006/relationships/customXml" Target="../ink/ink883.xml"/><Relationship Id="rId131" Type="http://schemas.openxmlformats.org/officeDocument/2006/relationships/image" Target="../media/image932.png"/><Relationship Id="rId327" Type="http://schemas.openxmlformats.org/officeDocument/2006/relationships/image" Target="../media/image1030.png"/><Relationship Id="rId173" Type="http://schemas.openxmlformats.org/officeDocument/2006/relationships/image" Target="../media/image953.png"/><Relationship Id="rId229" Type="http://schemas.openxmlformats.org/officeDocument/2006/relationships/image" Target="../media/image981.png"/><Relationship Id="rId240" Type="http://schemas.openxmlformats.org/officeDocument/2006/relationships/customXml" Target="../ink/ink970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80.xml"/><Relationship Id="rId21" Type="http://schemas.openxmlformats.org/officeDocument/2006/relationships/customXml" Target="../ink/ink1032.xml"/><Relationship Id="rId42" Type="http://schemas.openxmlformats.org/officeDocument/2006/relationships/image" Target="../media/image1060.png"/><Relationship Id="rId63" Type="http://schemas.openxmlformats.org/officeDocument/2006/relationships/customXml" Target="../ink/ink1053.xml"/><Relationship Id="rId84" Type="http://schemas.openxmlformats.org/officeDocument/2006/relationships/image" Target="../media/image1081.png"/><Relationship Id="rId138" Type="http://schemas.openxmlformats.org/officeDocument/2006/relationships/image" Target="../media/image1108.png"/><Relationship Id="rId107" Type="http://schemas.openxmlformats.org/officeDocument/2006/relationships/customXml" Target="../ink/ink1075.xml"/><Relationship Id="rId11" Type="http://schemas.openxmlformats.org/officeDocument/2006/relationships/customXml" Target="../ink/ink1027.xml"/><Relationship Id="rId32" Type="http://schemas.openxmlformats.org/officeDocument/2006/relationships/image" Target="../media/image1055.png"/><Relationship Id="rId53" Type="http://schemas.openxmlformats.org/officeDocument/2006/relationships/customXml" Target="../ink/ink1048.xml"/><Relationship Id="rId74" Type="http://schemas.openxmlformats.org/officeDocument/2006/relationships/image" Target="../media/image1076.png"/><Relationship Id="rId128" Type="http://schemas.openxmlformats.org/officeDocument/2006/relationships/image" Target="../media/image1103.png"/><Relationship Id="rId149" Type="http://schemas.openxmlformats.org/officeDocument/2006/relationships/customXml" Target="../ink/ink1096.xml"/><Relationship Id="rId5" Type="http://schemas.openxmlformats.org/officeDocument/2006/relationships/customXml" Target="../ink/ink1024.xml"/><Relationship Id="rId95" Type="http://schemas.openxmlformats.org/officeDocument/2006/relationships/customXml" Target="../ink/ink1069.xml"/><Relationship Id="rId22" Type="http://schemas.openxmlformats.org/officeDocument/2006/relationships/image" Target="../media/image1050.png"/><Relationship Id="rId27" Type="http://schemas.openxmlformats.org/officeDocument/2006/relationships/customXml" Target="../ink/ink1035.xml"/><Relationship Id="rId43" Type="http://schemas.openxmlformats.org/officeDocument/2006/relationships/customXml" Target="../ink/ink1043.xml"/><Relationship Id="rId48" Type="http://schemas.openxmlformats.org/officeDocument/2006/relationships/image" Target="../media/image1063.png"/><Relationship Id="rId64" Type="http://schemas.openxmlformats.org/officeDocument/2006/relationships/image" Target="../media/image1071.png"/><Relationship Id="rId69" Type="http://schemas.openxmlformats.org/officeDocument/2006/relationships/customXml" Target="../ink/ink1056.xml"/><Relationship Id="rId113" Type="http://schemas.openxmlformats.org/officeDocument/2006/relationships/customXml" Target="../ink/ink1078.xml"/><Relationship Id="rId118" Type="http://schemas.openxmlformats.org/officeDocument/2006/relationships/image" Target="../media/image1098.png"/><Relationship Id="rId134" Type="http://schemas.openxmlformats.org/officeDocument/2006/relationships/image" Target="../media/image1106.png"/><Relationship Id="rId139" Type="http://schemas.openxmlformats.org/officeDocument/2006/relationships/customXml" Target="../ink/ink1091.xml"/><Relationship Id="rId80" Type="http://schemas.openxmlformats.org/officeDocument/2006/relationships/image" Target="../media/image1079.png"/><Relationship Id="rId85" Type="http://schemas.openxmlformats.org/officeDocument/2006/relationships/customXml" Target="../ink/ink1064.xml"/><Relationship Id="rId150" Type="http://schemas.openxmlformats.org/officeDocument/2006/relationships/image" Target="../media/image1114.png"/><Relationship Id="rId155" Type="http://schemas.openxmlformats.org/officeDocument/2006/relationships/customXml" Target="../ink/ink1099.xml"/><Relationship Id="rId12" Type="http://schemas.openxmlformats.org/officeDocument/2006/relationships/image" Target="../media/image1045.png"/><Relationship Id="rId17" Type="http://schemas.openxmlformats.org/officeDocument/2006/relationships/customXml" Target="../ink/ink1030.xml"/><Relationship Id="rId33" Type="http://schemas.openxmlformats.org/officeDocument/2006/relationships/customXml" Target="../ink/ink1038.xml"/><Relationship Id="rId38" Type="http://schemas.openxmlformats.org/officeDocument/2006/relationships/image" Target="../media/image1058.png"/><Relationship Id="rId59" Type="http://schemas.openxmlformats.org/officeDocument/2006/relationships/customXml" Target="../ink/ink1051.xml"/><Relationship Id="rId103" Type="http://schemas.openxmlformats.org/officeDocument/2006/relationships/customXml" Target="../ink/ink1073.xml"/><Relationship Id="rId108" Type="http://schemas.openxmlformats.org/officeDocument/2006/relationships/image" Target="../media/image1093.png"/><Relationship Id="rId124" Type="http://schemas.openxmlformats.org/officeDocument/2006/relationships/image" Target="../media/image1101.png"/><Relationship Id="rId129" Type="http://schemas.openxmlformats.org/officeDocument/2006/relationships/customXml" Target="../ink/ink1086.xml"/><Relationship Id="rId54" Type="http://schemas.openxmlformats.org/officeDocument/2006/relationships/image" Target="../media/image1066.png"/><Relationship Id="rId70" Type="http://schemas.openxmlformats.org/officeDocument/2006/relationships/image" Target="../media/image1074.png"/><Relationship Id="rId75" Type="http://schemas.openxmlformats.org/officeDocument/2006/relationships/customXml" Target="../ink/ink1059.xml"/><Relationship Id="rId91" Type="http://schemas.openxmlformats.org/officeDocument/2006/relationships/customXml" Target="../ink/ink1067.xml"/><Relationship Id="rId96" Type="http://schemas.openxmlformats.org/officeDocument/2006/relationships/image" Target="../media/image1087.png"/><Relationship Id="rId140" Type="http://schemas.openxmlformats.org/officeDocument/2006/relationships/image" Target="../media/image1109.png"/><Relationship Id="rId145" Type="http://schemas.openxmlformats.org/officeDocument/2006/relationships/customXml" Target="../ink/ink10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2.png"/><Relationship Id="rId23" Type="http://schemas.openxmlformats.org/officeDocument/2006/relationships/customXml" Target="../ink/ink1033.xml"/><Relationship Id="rId28" Type="http://schemas.openxmlformats.org/officeDocument/2006/relationships/image" Target="../media/image1053.png"/><Relationship Id="rId49" Type="http://schemas.openxmlformats.org/officeDocument/2006/relationships/customXml" Target="../ink/ink1046.xml"/><Relationship Id="rId114" Type="http://schemas.openxmlformats.org/officeDocument/2006/relationships/image" Target="../media/image1096.png"/><Relationship Id="rId119" Type="http://schemas.openxmlformats.org/officeDocument/2006/relationships/customXml" Target="../ink/ink1081.xml"/><Relationship Id="rId44" Type="http://schemas.openxmlformats.org/officeDocument/2006/relationships/image" Target="../media/image1061.png"/><Relationship Id="rId60" Type="http://schemas.openxmlformats.org/officeDocument/2006/relationships/image" Target="../media/image1069.png"/><Relationship Id="rId65" Type="http://schemas.openxmlformats.org/officeDocument/2006/relationships/customXml" Target="../ink/ink1054.xml"/><Relationship Id="rId81" Type="http://schemas.openxmlformats.org/officeDocument/2006/relationships/customXml" Target="../ink/ink1062.xml"/><Relationship Id="rId86" Type="http://schemas.openxmlformats.org/officeDocument/2006/relationships/image" Target="../media/image1082.png"/><Relationship Id="rId130" Type="http://schemas.openxmlformats.org/officeDocument/2006/relationships/image" Target="../media/image1104.png"/><Relationship Id="rId135" Type="http://schemas.openxmlformats.org/officeDocument/2006/relationships/customXml" Target="../ink/ink1089.xml"/><Relationship Id="rId151" Type="http://schemas.openxmlformats.org/officeDocument/2006/relationships/customXml" Target="../ink/ink1097.xml"/><Relationship Id="rId156" Type="http://schemas.openxmlformats.org/officeDocument/2006/relationships/image" Target="../media/image1117.png"/><Relationship Id="rId13" Type="http://schemas.openxmlformats.org/officeDocument/2006/relationships/customXml" Target="../ink/ink1028.xml"/><Relationship Id="rId18" Type="http://schemas.openxmlformats.org/officeDocument/2006/relationships/image" Target="../media/image1048.png"/><Relationship Id="rId39" Type="http://schemas.openxmlformats.org/officeDocument/2006/relationships/customXml" Target="../ink/ink1041.xml"/><Relationship Id="rId109" Type="http://schemas.openxmlformats.org/officeDocument/2006/relationships/customXml" Target="../ink/ink1076.xml"/><Relationship Id="rId34" Type="http://schemas.openxmlformats.org/officeDocument/2006/relationships/image" Target="../media/image1056.png"/><Relationship Id="rId50" Type="http://schemas.openxmlformats.org/officeDocument/2006/relationships/image" Target="../media/image1064.png"/><Relationship Id="rId55" Type="http://schemas.openxmlformats.org/officeDocument/2006/relationships/customXml" Target="../ink/ink1049.xml"/><Relationship Id="rId76" Type="http://schemas.openxmlformats.org/officeDocument/2006/relationships/image" Target="../media/image1077.png"/><Relationship Id="rId97" Type="http://schemas.openxmlformats.org/officeDocument/2006/relationships/customXml" Target="../ink/ink1070.xml"/><Relationship Id="rId104" Type="http://schemas.openxmlformats.org/officeDocument/2006/relationships/image" Target="../media/image1091.png"/><Relationship Id="rId120" Type="http://schemas.openxmlformats.org/officeDocument/2006/relationships/image" Target="../media/image1099.png"/><Relationship Id="rId125" Type="http://schemas.openxmlformats.org/officeDocument/2006/relationships/customXml" Target="../ink/ink1084.xml"/><Relationship Id="rId141" Type="http://schemas.openxmlformats.org/officeDocument/2006/relationships/customXml" Target="../ink/ink1092.xml"/><Relationship Id="rId146" Type="http://schemas.openxmlformats.org/officeDocument/2006/relationships/image" Target="../media/image1112.png"/><Relationship Id="rId7" Type="http://schemas.openxmlformats.org/officeDocument/2006/relationships/customXml" Target="../ink/ink1025.xml"/><Relationship Id="rId71" Type="http://schemas.openxmlformats.org/officeDocument/2006/relationships/customXml" Target="../ink/ink1057.xml"/><Relationship Id="rId92" Type="http://schemas.openxmlformats.org/officeDocument/2006/relationships/image" Target="../media/image1085.png"/><Relationship Id="rId2" Type="http://schemas.openxmlformats.org/officeDocument/2006/relationships/image" Target="../media/image1040.png"/><Relationship Id="rId29" Type="http://schemas.openxmlformats.org/officeDocument/2006/relationships/customXml" Target="../ink/ink1036.xml"/><Relationship Id="rId24" Type="http://schemas.openxmlformats.org/officeDocument/2006/relationships/image" Target="../media/image1051.png"/><Relationship Id="rId40" Type="http://schemas.openxmlformats.org/officeDocument/2006/relationships/image" Target="../media/image1059.png"/><Relationship Id="rId45" Type="http://schemas.openxmlformats.org/officeDocument/2006/relationships/customXml" Target="../ink/ink1044.xml"/><Relationship Id="rId66" Type="http://schemas.openxmlformats.org/officeDocument/2006/relationships/image" Target="../media/image1072.png"/><Relationship Id="rId87" Type="http://schemas.openxmlformats.org/officeDocument/2006/relationships/customXml" Target="../ink/ink1065.xml"/><Relationship Id="rId110" Type="http://schemas.openxmlformats.org/officeDocument/2006/relationships/image" Target="../media/image1094.png"/><Relationship Id="rId115" Type="http://schemas.openxmlformats.org/officeDocument/2006/relationships/customXml" Target="../ink/ink1079.xml"/><Relationship Id="rId131" Type="http://schemas.openxmlformats.org/officeDocument/2006/relationships/customXml" Target="../ink/ink1087.xml"/><Relationship Id="rId136" Type="http://schemas.openxmlformats.org/officeDocument/2006/relationships/image" Target="../media/image1107.png"/><Relationship Id="rId61" Type="http://schemas.openxmlformats.org/officeDocument/2006/relationships/customXml" Target="../ink/ink1052.xml"/><Relationship Id="rId82" Type="http://schemas.openxmlformats.org/officeDocument/2006/relationships/image" Target="../media/image1080.png"/><Relationship Id="rId152" Type="http://schemas.openxmlformats.org/officeDocument/2006/relationships/image" Target="../media/image1115.png"/><Relationship Id="rId19" Type="http://schemas.openxmlformats.org/officeDocument/2006/relationships/customXml" Target="../ink/ink1031.xml"/><Relationship Id="rId14" Type="http://schemas.openxmlformats.org/officeDocument/2006/relationships/image" Target="../media/image1046.png"/><Relationship Id="rId30" Type="http://schemas.openxmlformats.org/officeDocument/2006/relationships/image" Target="../media/image1054.png"/><Relationship Id="rId35" Type="http://schemas.openxmlformats.org/officeDocument/2006/relationships/customXml" Target="../ink/ink1039.xml"/><Relationship Id="rId56" Type="http://schemas.openxmlformats.org/officeDocument/2006/relationships/image" Target="../media/image1067.png"/><Relationship Id="rId77" Type="http://schemas.openxmlformats.org/officeDocument/2006/relationships/customXml" Target="../ink/ink1060.xml"/><Relationship Id="rId100" Type="http://schemas.openxmlformats.org/officeDocument/2006/relationships/image" Target="../media/image1089.png"/><Relationship Id="rId105" Type="http://schemas.openxmlformats.org/officeDocument/2006/relationships/customXml" Target="../ink/ink1074.xml"/><Relationship Id="rId126" Type="http://schemas.openxmlformats.org/officeDocument/2006/relationships/image" Target="../media/image1102.png"/><Relationship Id="rId147" Type="http://schemas.openxmlformats.org/officeDocument/2006/relationships/customXml" Target="../ink/ink1095.xml"/><Relationship Id="rId8" Type="http://schemas.openxmlformats.org/officeDocument/2006/relationships/image" Target="../media/image1043.png"/><Relationship Id="rId51" Type="http://schemas.openxmlformats.org/officeDocument/2006/relationships/customXml" Target="../ink/ink1047.xml"/><Relationship Id="rId72" Type="http://schemas.openxmlformats.org/officeDocument/2006/relationships/image" Target="../media/image1075.png"/><Relationship Id="rId93" Type="http://schemas.openxmlformats.org/officeDocument/2006/relationships/customXml" Target="../ink/ink1068.xml"/><Relationship Id="rId98" Type="http://schemas.openxmlformats.org/officeDocument/2006/relationships/image" Target="../media/image1088.png"/><Relationship Id="rId121" Type="http://schemas.openxmlformats.org/officeDocument/2006/relationships/customXml" Target="../ink/ink1082.xml"/><Relationship Id="rId142" Type="http://schemas.openxmlformats.org/officeDocument/2006/relationships/image" Target="../media/image1110.png"/><Relationship Id="rId3" Type="http://schemas.openxmlformats.org/officeDocument/2006/relationships/customXml" Target="../ink/ink1023.xml"/><Relationship Id="rId25" Type="http://schemas.openxmlformats.org/officeDocument/2006/relationships/customXml" Target="../ink/ink1034.xml"/><Relationship Id="rId46" Type="http://schemas.openxmlformats.org/officeDocument/2006/relationships/image" Target="../media/image1062.png"/><Relationship Id="rId67" Type="http://schemas.openxmlformats.org/officeDocument/2006/relationships/customXml" Target="../ink/ink1055.xml"/><Relationship Id="rId116" Type="http://schemas.openxmlformats.org/officeDocument/2006/relationships/image" Target="../media/image1097.png"/><Relationship Id="rId137" Type="http://schemas.openxmlformats.org/officeDocument/2006/relationships/customXml" Target="../ink/ink1090.xml"/><Relationship Id="rId20" Type="http://schemas.openxmlformats.org/officeDocument/2006/relationships/image" Target="../media/image1049.png"/><Relationship Id="rId41" Type="http://schemas.openxmlformats.org/officeDocument/2006/relationships/customXml" Target="../ink/ink1042.xml"/><Relationship Id="rId62" Type="http://schemas.openxmlformats.org/officeDocument/2006/relationships/image" Target="../media/image1070.png"/><Relationship Id="rId83" Type="http://schemas.openxmlformats.org/officeDocument/2006/relationships/customXml" Target="../ink/ink1063.xml"/><Relationship Id="rId88" Type="http://schemas.openxmlformats.org/officeDocument/2006/relationships/image" Target="../media/image1083.png"/><Relationship Id="rId111" Type="http://schemas.openxmlformats.org/officeDocument/2006/relationships/customXml" Target="../ink/ink1077.xml"/><Relationship Id="rId132" Type="http://schemas.openxmlformats.org/officeDocument/2006/relationships/image" Target="../media/image1105.png"/><Relationship Id="rId153" Type="http://schemas.openxmlformats.org/officeDocument/2006/relationships/customXml" Target="../ink/ink1098.xml"/><Relationship Id="rId15" Type="http://schemas.openxmlformats.org/officeDocument/2006/relationships/customXml" Target="../ink/ink1029.xml"/><Relationship Id="rId36" Type="http://schemas.openxmlformats.org/officeDocument/2006/relationships/image" Target="../media/image1057.png"/><Relationship Id="rId57" Type="http://schemas.openxmlformats.org/officeDocument/2006/relationships/customXml" Target="../ink/ink1050.xml"/><Relationship Id="rId106" Type="http://schemas.openxmlformats.org/officeDocument/2006/relationships/image" Target="../media/image1092.png"/><Relationship Id="rId127" Type="http://schemas.openxmlformats.org/officeDocument/2006/relationships/customXml" Target="../ink/ink1085.xml"/><Relationship Id="rId10" Type="http://schemas.openxmlformats.org/officeDocument/2006/relationships/image" Target="../media/image1044.png"/><Relationship Id="rId31" Type="http://schemas.openxmlformats.org/officeDocument/2006/relationships/customXml" Target="../ink/ink1037.xml"/><Relationship Id="rId52" Type="http://schemas.openxmlformats.org/officeDocument/2006/relationships/image" Target="../media/image1065.png"/><Relationship Id="rId73" Type="http://schemas.openxmlformats.org/officeDocument/2006/relationships/customXml" Target="../ink/ink1058.xml"/><Relationship Id="rId78" Type="http://schemas.openxmlformats.org/officeDocument/2006/relationships/image" Target="../media/image1078.png"/><Relationship Id="rId94" Type="http://schemas.openxmlformats.org/officeDocument/2006/relationships/image" Target="../media/image1086.png"/><Relationship Id="rId99" Type="http://schemas.openxmlformats.org/officeDocument/2006/relationships/customXml" Target="../ink/ink1071.xml"/><Relationship Id="rId101" Type="http://schemas.openxmlformats.org/officeDocument/2006/relationships/customXml" Target="../ink/ink1072.xml"/><Relationship Id="rId122" Type="http://schemas.openxmlformats.org/officeDocument/2006/relationships/image" Target="../media/image1100.png"/><Relationship Id="rId143" Type="http://schemas.openxmlformats.org/officeDocument/2006/relationships/customXml" Target="../ink/ink1093.xml"/><Relationship Id="rId148" Type="http://schemas.openxmlformats.org/officeDocument/2006/relationships/image" Target="../media/image1113.png"/><Relationship Id="rId4" Type="http://schemas.openxmlformats.org/officeDocument/2006/relationships/image" Target="../media/image1041.png"/><Relationship Id="rId9" Type="http://schemas.openxmlformats.org/officeDocument/2006/relationships/customXml" Target="../ink/ink1026.xml"/><Relationship Id="rId26" Type="http://schemas.openxmlformats.org/officeDocument/2006/relationships/image" Target="../media/image1052.png"/><Relationship Id="rId47" Type="http://schemas.openxmlformats.org/officeDocument/2006/relationships/customXml" Target="../ink/ink1045.xml"/><Relationship Id="rId68" Type="http://schemas.openxmlformats.org/officeDocument/2006/relationships/image" Target="../media/image1073.png"/><Relationship Id="rId89" Type="http://schemas.openxmlformats.org/officeDocument/2006/relationships/customXml" Target="../ink/ink1066.xml"/><Relationship Id="rId112" Type="http://schemas.openxmlformats.org/officeDocument/2006/relationships/image" Target="../media/image1095.png"/><Relationship Id="rId133" Type="http://schemas.openxmlformats.org/officeDocument/2006/relationships/customXml" Target="../ink/ink1088.xml"/><Relationship Id="rId154" Type="http://schemas.openxmlformats.org/officeDocument/2006/relationships/image" Target="../media/image1116.png"/><Relationship Id="rId16" Type="http://schemas.openxmlformats.org/officeDocument/2006/relationships/image" Target="../media/image1047.png"/><Relationship Id="rId37" Type="http://schemas.openxmlformats.org/officeDocument/2006/relationships/customXml" Target="../ink/ink1040.xml"/><Relationship Id="rId58" Type="http://schemas.openxmlformats.org/officeDocument/2006/relationships/image" Target="../media/image1068.png"/><Relationship Id="rId79" Type="http://schemas.openxmlformats.org/officeDocument/2006/relationships/customXml" Target="../ink/ink1061.xml"/><Relationship Id="rId102" Type="http://schemas.openxmlformats.org/officeDocument/2006/relationships/image" Target="../media/image1090.png"/><Relationship Id="rId123" Type="http://schemas.openxmlformats.org/officeDocument/2006/relationships/customXml" Target="../ink/ink1083.xml"/><Relationship Id="rId144" Type="http://schemas.openxmlformats.org/officeDocument/2006/relationships/image" Target="../media/image1111.png"/><Relationship Id="rId90" Type="http://schemas.openxmlformats.org/officeDocument/2006/relationships/image" Target="../media/image1084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57.xml"/><Relationship Id="rId299" Type="http://schemas.openxmlformats.org/officeDocument/2006/relationships/customXml" Target="../ink/ink1248.xml"/><Relationship Id="rId21" Type="http://schemas.openxmlformats.org/officeDocument/2006/relationships/customXml" Target="../ink/ink1109.xml"/><Relationship Id="rId63" Type="http://schemas.openxmlformats.org/officeDocument/2006/relationships/customXml" Target="../ink/ink1130.xml"/><Relationship Id="rId159" Type="http://schemas.openxmlformats.org/officeDocument/2006/relationships/customXml" Target="../ink/ink1178.xml"/><Relationship Id="rId324" Type="http://schemas.openxmlformats.org/officeDocument/2006/relationships/image" Target="../media/image1279.png"/><Relationship Id="rId170" Type="http://schemas.openxmlformats.org/officeDocument/2006/relationships/image" Target="../media/image1202.png"/><Relationship Id="rId226" Type="http://schemas.openxmlformats.org/officeDocument/2006/relationships/image" Target="../media/image1230.png"/><Relationship Id="rId268" Type="http://schemas.openxmlformats.org/officeDocument/2006/relationships/image" Target="../media/image1251.png"/><Relationship Id="rId32" Type="http://schemas.openxmlformats.org/officeDocument/2006/relationships/image" Target="../media/image1133.png"/><Relationship Id="rId74" Type="http://schemas.openxmlformats.org/officeDocument/2006/relationships/image" Target="../media/image1154.png"/><Relationship Id="rId128" Type="http://schemas.openxmlformats.org/officeDocument/2006/relationships/image" Target="../media/image1181.png"/><Relationship Id="rId335" Type="http://schemas.openxmlformats.org/officeDocument/2006/relationships/customXml" Target="../ink/ink1266.xml"/><Relationship Id="rId5" Type="http://schemas.openxmlformats.org/officeDocument/2006/relationships/customXml" Target="../ink/ink1101.xml"/><Relationship Id="rId181" Type="http://schemas.openxmlformats.org/officeDocument/2006/relationships/customXml" Target="../ink/ink1189.xml"/><Relationship Id="rId237" Type="http://schemas.openxmlformats.org/officeDocument/2006/relationships/customXml" Target="../ink/ink1217.xml"/><Relationship Id="rId279" Type="http://schemas.openxmlformats.org/officeDocument/2006/relationships/customXml" Target="../ink/ink1238.xml"/><Relationship Id="rId43" Type="http://schemas.openxmlformats.org/officeDocument/2006/relationships/customXml" Target="../ink/ink1120.xml"/><Relationship Id="rId139" Type="http://schemas.openxmlformats.org/officeDocument/2006/relationships/customXml" Target="../ink/ink1168.xml"/><Relationship Id="rId290" Type="http://schemas.openxmlformats.org/officeDocument/2006/relationships/image" Target="../media/image1262.png"/><Relationship Id="rId304" Type="http://schemas.openxmlformats.org/officeDocument/2006/relationships/image" Target="../media/image1269.png"/><Relationship Id="rId346" Type="http://schemas.openxmlformats.org/officeDocument/2006/relationships/image" Target="../media/image1290.png"/><Relationship Id="rId85" Type="http://schemas.openxmlformats.org/officeDocument/2006/relationships/customXml" Target="../ink/ink1141.xml"/><Relationship Id="rId150" Type="http://schemas.openxmlformats.org/officeDocument/2006/relationships/image" Target="../media/image1192.png"/><Relationship Id="rId192" Type="http://schemas.openxmlformats.org/officeDocument/2006/relationships/image" Target="../media/image1213.png"/><Relationship Id="rId206" Type="http://schemas.openxmlformats.org/officeDocument/2006/relationships/image" Target="../media/image1220.png"/><Relationship Id="rId248" Type="http://schemas.openxmlformats.org/officeDocument/2006/relationships/image" Target="../media/image1241.png"/><Relationship Id="rId12" Type="http://schemas.openxmlformats.org/officeDocument/2006/relationships/image" Target="../media/image1123.png"/><Relationship Id="rId108" Type="http://schemas.openxmlformats.org/officeDocument/2006/relationships/image" Target="../media/image1171.png"/><Relationship Id="rId315" Type="http://schemas.openxmlformats.org/officeDocument/2006/relationships/customXml" Target="../ink/ink1256.xml"/><Relationship Id="rId54" Type="http://schemas.openxmlformats.org/officeDocument/2006/relationships/image" Target="../media/image1144.png"/><Relationship Id="rId96" Type="http://schemas.openxmlformats.org/officeDocument/2006/relationships/image" Target="../media/image1165.png"/><Relationship Id="rId161" Type="http://schemas.openxmlformats.org/officeDocument/2006/relationships/customXml" Target="../ink/ink1179.xml"/><Relationship Id="rId217" Type="http://schemas.openxmlformats.org/officeDocument/2006/relationships/customXml" Target="../ink/ink1207.xml"/><Relationship Id="rId259" Type="http://schemas.openxmlformats.org/officeDocument/2006/relationships/customXml" Target="../ink/ink1228.xml"/><Relationship Id="rId23" Type="http://schemas.openxmlformats.org/officeDocument/2006/relationships/customXml" Target="../ink/ink1110.xml"/><Relationship Id="rId119" Type="http://schemas.openxmlformats.org/officeDocument/2006/relationships/customXml" Target="../ink/ink1158.xml"/><Relationship Id="rId270" Type="http://schemas.openxmlformats.org/officeDocument/2006/relationships/image" Target="../media/image1252.png"/><Relationship Id="rId326" Type="http://schemas.openxmlformats.org/officeDocument/2006/relationships/image" Target="../media/image1280.png"/><Relationship Id="rId65" Type="http://schemas.openxmlformats.org/officeDocument/2006/relationships/customXml" Target="../ink/ink1131.xml"/><Relationship Id="rId130" Type="http://schemas.openxmlformats.org/officeDocument/2006/relationships/image" Target="../media/image1182.png"/><Relationship Id="rId172" Type="http://schemas.openxmlformats.org/officeDocument/2006/relationships/image" Target="../media/image1203.png"/><Relationship Id="rId228" Type="http://schemas.openxmlformats.org/officeDocument/2006/relationships/image" Target="../media/image1231.png"/><Relationship Id="rId281" Type="http://schemas.openxmlformats.org/officeDocument/2006/relationships/customXml" Target="../ink/ink1239.xml"/><Relationship Id="rId337" Type="http://schemas.openxmlformats.org/officeDocument/2006/relationships/customXml" Target="../ink/ink1267.xml"/><Relationship Id="rId34" Type="http://schemas.openxmlformats.org/officeDocument/2006/relationships/image" Target="../media/image1134.png"/><Relationship Id="rId76" Type="http://schemas.openxmlformats.org/officeDocument/2006/relationships/image" Target="../media/image1155.png"/><Relationship Id="rId141" Type="http://schemas.openxmlformats.org/officeDocument/2006/relationships/customXml" Target="../ink/ink1169.xml"/><Relationship Id="rId7" Type="http://schemas.openxmlformats.org/officeDocument/2006/relationships/customXml" Target="../ink/ink1102.xml"/><Relationship Id="rId183" Type="http://schemas.openxmlformats.org/officeDocument/2006/relationships/customXml" Target="../ink/ink1190.xml"/><Relationship Id="rId239" Type="http://schemas.openxmlformats.org/officeDocument/2006/relationships/customXml" Target="../ink/ink1218.xml"/><Relationship Id="rId250" Type="http://schemas.openxmlformats.org/officeDocument/2006/relationships/image" Target="../media/image1242.png"/><Relationship Id="rId292" Type="http://schemas.openxmlformats.org/officeDocument/2006/relationships/image" Target="../media/image1263.png"/><Relationship Id="rId306" Type="http://schemas.openxmlformats.org/officeDocument/2006/relationships/image" Target="../media/image1270.png"/><Relationship Id="rId45" Type="http://schemas.openxmlformats.org/officeDocument/2006/relationships/customXml" Target="../ink/ink1121.xml"/><Relationship Id="rId87" Type="http://schemas.openxmlformats.org/officeDocument/2006/relationships/customXml" Target="../ink/ink1142.xml"/><Relationship Id="rId110" Type="http://schemas.openxmlformats.org/officeDocument/2006/relationships/image" Target="../media/image1172.png"/><Relationship Id="rId348" Type="http://schemas.openxmlformats.org/officeDocument/2006/relationships/image" Target="../media/image1291.png"/><Relationship Id="rId152" Type="http://schemas.openxmlformats.org/officeDocument/2006/relationships/image" Target="../media/image1193.png"/><Relationship Id="rId194" Type="http://schemas.openxmlformats.org/officeDocument/2006/relationships/image" Target="../media/image1214.png"/><Relationship Id="rId208" Type="http://schemas.openxmlformats.org/officeDocument/2006/relationships/image" Target="../media/image1221.png"/><Relationship Id="rId261" Type="http://schemas.openxmlformats.org/officeDocument/2006/relationships/customXml" Target="../ink/ink1229.xml"/><Relationship Id="rId14" Type="http://schemas.openxmlformats.org/officeDocument/2006/relationships/image" Target="../media/image1124.png"/><Relationship Id="rId56" Type="http://schemas.openxmlformats.org/officeDocument/2006/relationships/image" Target="../media/image1145.png"/><Relationship Id="rId317" Type="http://schemas.openxmlformats.org/officeDocument/2006/relationships/customXml" Target="../ink/ink1257.xml"/><Relationship Id="rId98" Type="http://schemas.openxmlformats.org/officeDocument/2006/relationships/image" Target="../media/image1166.png"/><Relationship Id="rId121" Type="http://schemas.openxmlformats.org/officeDocument/2006/relationships/customXml" Target="../ink/ink1159.xml"/><Relationship Id="rId163" Type="http://schemas.openxmlformats.org/officeDocument/2006/relationships/customXml" Target="../ink/ink1180.xml"/><Relationship Id="rId219" Type="http://schemas.openxmlformats.org/officeDocument/2006/relationships/customXml" Target="../ink/ink1208.xml"/><Relationship Id="rId230" Type="http://schemas.openxmlformats.org/officeDocument/2006/relationships/image" Target="../media/image1232.png"/><Relationship Id="rId251" Type="http://schemas.openxmlformats.org/officeDocument/2006/relationships/customXml" Target="../ink/ink1224.xml"/><Relationship Id="rId25" Type="http://schemas.openxmlformats.org/officeDocument/2006/relationships/customXml" Target="../ink/ink1111.xml"/><Relationship Id="rId46" Type="http://schemas.openxmlformats.org/officeDocument/2006/relationships/image" Target="../media/image1140.png"/><Relationship Id="rId67" Type="http://schemas.openxmlformats.org/officeDocument/2006/relationships/customXml" Target="../ink/ink1132.xml"/><Relationship Id="rId272" Type="http://schemas.openxmlformats.org/officeDocument/2006/relationships/image" Target="../media/image1253.png"/><Relationship Id="rId293" Type="http://schemas.openxmlformats.org/officeDocument/2006/relationships/customXml" Target="../ink/ink1245.xml"/><Relationship Id="rId307" Type="http://schemas.openxmlformats.org/officeDocument/2006/relationships/customXml" Target="../ink/ink1252.xml"/><Relationship Id="rId328" Type="http://schemas.openxmlformats.org/officeDocument/2006/relationships/image" Target="../media/image1281.png"/><Relationship Id="rId349" Type="http://schemas.openxmlformats.org/officeDocument/2006/relationships/customXml" Target="../ink/ink1273.xml"/><Relationship Id="rId88" Type="http://schemas.openxmlformats.org/officeDocument/2006/relationships/image" Target="../media/image1161.png"/><Relationship Id="rId111" Type="http://schemas.openxmlformats.org/officeDocument/2006/relationships/customXml" Target="../ink/ink1154.xml"/><Relationship Id="rId132" Type="http://schemas.openxmlformats.org/officeDocument/2006/relationships/image" Target="../media/image1183.png"/><Relationship Id="rId153" Type="http://schemas.openxmlformats.org/officeDocument/2006/relationships/customXml" Target="../ink/ink1175.xml"/><Relationship Id="rId174" Type="http://schemas.openxmlformats.org/officeDocument/2006/relationships/image" Target="../media/image1204.png"/><Relationship Id="rId195" Type="http://schemas.openxmlformats.org/officeDocument/2006/relationships/customXml" Target="../ink/ink1196.xml"/><Relationship Id="rId209" Type="http://schemas.openxmlformats.org/officeDocument/2006/relationships/customXml" Target="../ink/ink1203.xml"/><Relationship Id="rId220" Type="http://schemas.openxmlformats.org/officeDocument/2006/relationships/image" Target="../media/image1227.png"/><Relationship Id="rId241" Type="http://schemas.openxmlformats.org/officeDocument/2006/relationships/customXml" Target="../ink/ink1219.xml"/><Relationship Id="rId15" Type="http://schemas.openxmlformats.org/officeDocument/2006/relationships/customXml" Target="../ink/ink1106.xml"/><Relationship Id="rId36" Type="http://schemas.openxmlformats.org/officeDocument/2006/relationships/image" Target="../media/image1135.png"/><Relationship Id="rId57" Type="http://schemas.openxmlformats.org/officeDocument/2006/relationships/customXml" Target="../ink/ink1127.xml"/><Relationship Id="rId262" Type="http://schemas.openxmlformats.org/officeDocument/2006/relationships/image" Target="../media/image1248.png"/><Relationship Id="rId283" Type="http://schemas.openxmlformats.org/officeDocument/2006/relationships/customXml" Target="../ink/ink1240.xml"/><Relationship Id="rId318" Type="http://schemas.openxmlformats.org/officeDocument/2006/relationships/image" Target="../media/image1276.png"/><Relationship Id="rId339" Type="http://schemas.openxmlformats.org/officeDocument/2006/relationships/customXml" Target="../ink/ink1268.xml"/><Relationship Id="rId78" Type="http://schemas.openxmlformats.org/officeDocument/2006/relationships/image" Target="../media/image1156.png"/><Relationship Id="rId99" Type="http://schemas.openxmlformats.org/officeDocument/2006/relationships/customXml" Target="../ink/ink1148.xml"/><Relationship Id="rId101" Type="http://schemas.openxmlformats.org/officeDocument/2006/relationships/customXml" Target="../ink/ink1149.xml"/><Relationship Id="rId122" Type="http://schemas.openxmlformats.org/officeDocument/2006/relationships/image" Target="../media/image1178.png"/><Relationship Id="rId143" Type="http://schemas.openxmlformats.org/officeDocument/2006/relationships/customXml" Target="../ink/ink1170.xml"/><Relationship Id="rId164" Type="http://schemas.openxmlformats.org/officeDocument/2006/relationships/image" Target="../media/image1199.png"/><Relationship Id="rId185" Type="http://schemas.openxmlformats.org/officeDocument/2006/relationships/customXml" Target="../ink/ink1191.xml"/><Relationship Id="rId350" Type="http://schemas.openxmlformats.org/officeDocument/2006/relationships/image" Target="../media/image1292.png"/><Relationship Id="rId9" Type="http://schemas.openxmlformats.org/officeDocument/2006/relationships/customXml" Target="../ink/ink1103.xml"/><Relationship Id="rId210" Type="http://schemas.openxmlformats.org/officeDocument/2006/relationships/image" Target="../media/image1222.png"/><Relationship Id="rId26" Type="http://schemas.openxmlformats.org/officeDocument/2006/relationships/image" Target="../media/image1130.png"/><Relationship Id="rId231" Type="http://schemas.openxmlformats.org/officeDocument/2006/relationships/customXml" Target="../ink/ink1214.xml"/><Relationship Id="rId252" Type="http://schemas.openxmlformats.org/officeDocument/2006/relationships/image" Target="../media/image1243.png"/><Relationship Id="rId273" Type="http://schemas.openxmlformats.org/officeDocument/2006/relationships/customXml" Target="../ink/ink1235.xml"/><Relationship Id="rId294" Type="http://schemas.openxmlformats.org/officeDocument/2006/relationships/image" Target="../media/image1264.png"/><Relationship Id="rId308" Type="http://schemas.openxmlformats.org/officeDocument/2006/relationships/image" Target="../media/image1271.png"/><Relationship Id="rId329" Type="http://schemas.openxmlformats.org/officeDocument/2006/relationships/customXml" Target="../ink/ink1263.xml"/><Relationship Id="rId47" Type="http://schemas.openxmlformats.org/officeDocument/2006/relationships/customXml" Target="../ink/ink1122.xml"/><Relationship Id="rId68" Type="http://schemas.openxmlformats.org/officeDocument/2006/relationships/image" Target="../media/image1151.png"/><Relationship Id="rId89" Type="http://schemas.openxmlformats.org/officeDocument/2006/relationships/customXml" Target="../ink/ink1143.xml"/><Relationship Id="rId112" Type="http://schemas.openxmlformats.org/officeDocument/2006/relationships/image" Target="../media/image1173.png"/><Relationship Id="rId133" Type="http://schemas.openxmlformats.org/officeDocument/2006/relationships/customXml" Target="../ink/ink1165.xml"/><Relationship Id="rId154" Type="http://schemas.openxmlformats.org/officeDocument/2006/relationships/image" Target="../media/image1194.png"/><Relationship Id="rId175" Type="http://schemas.openxmlformats.org/officeDocument/2006/relationships/customXml" Target="../ink/ink1186.xml"/><Relationship Id="rId340" Type="http://schemas.openxmlformats.org/officeDocument/2006/relationships/image" Target="../media/image1287.png"/><Relationship Id="rId196" Type="http://schemas.openxmlformats.org/officeDocument/2006/relationships/image" Target="../media/image1215.png"/><Relationship Id="rId200" Type="http://schemas.openxmlformats.org/officeDocument/2006/relationships/image" Target="../media/image1217.png"/><Relationship Id="rId16" Type="http://schemas.openxmlformats.org/officeDocument/2006/relationships/image" Target="../media/image1125.png"/><Relationship Id="rId221" Type="http://schemas.openxmlformats.org/officeDocument/2006/relationships/customXml" Target="../ink/ink1209.xml"/><Relationship Id="rId242" Type="http://schemas.openxmlformats.org/officeDocument/2006/relationships/image" Target="../media/image1238.png"/><Relationship Id="rId263" Type="http://schemas.openxmlformats.org/officeDocument/2006/relationships/customXml" Target="../ink/ink1230.xml"/><Relationship Id="rId284" Type="http://schemas.openxmlformats.org/officeDocument/2006/relationships/image" Target="../media/image1259.png"/><Relationship Id="rId319" Type="http://schemas.openxmlformats.org/officeDocument/2006/relationships/customXml" Target="../ink/ink1258.xml"/><Relationship Id="rId37" Type="http://schemas.openxmlformats.org/officeDocument/2006/relationships/customXml" Target="../ink/ink1117.xml"/><Relationship Id="rId58" Type="http://schemas.openxmlformats.org/officeDocument/2006/relationships/image" Target="../media/image1146.png"/><Relationship Id="rId79" Type="http://schemas.openxmlformats.org/officeDocument/2006/relationships/customXml" Target="../ink/ink1138.xml"/><Relationship Id="rId102" Type="http://schemas.openxmlformats.org/officeDocument/2006/relationships/image" Target="../media/image1168.png"/><Relationship Id="rId123" Type="http://schemas.openxmlformats.org/officeDocument/2006/relationships/customXml" Target="../ink/ink1160.xml"/><Relationship Id="rId144" Type="http://schemas.openxmlformats.org/officeDocument/2006/relationships/image" Target="../media/image1189.png"/><Relationship Id="rId330" Type="http://schemas.openxmlformats.org/officeDocument/2006/relationships/image" Target="../media/image1282.png"/><Relationship Id="rId90" Type="http://schemas.openxmlformats.org/officeDocument/2006/relationships/image" Target="../media/image1162.png"/><Relationship Id="rId165" Type="http://schemas.openxmlformats.org/officeDocument/2006/relationships/customXml" Target="../ink/ink1181.xml"/><Relationship Id="rId186" Type="http://schemas.openxmlformats.org/officeDocument/2006/relationships/image" Target="../media/image1210.png"/><Relationship Id="rId351" Type="http://schemas.openxmlformats.org/officeDocument/2006/relationships/customXml" Target="../ink/ink1274.xml"/><Relationship Id="rId211" Type="http://schemas.openxmlformats.org/officeDocument/2006/relationships/customXml" Target="../ink/ink1204.xml"/><Relationship Id="rId232" Type="http://schemas.openxmlformats.org/officeDocument/2006/relationships/image" Target="../media/image1233.png"/><Relationship Id="rId253" Type="http://schemas.openxmlformats.org/officeDocument/2006/relationships/customXml" Target="../ink/ink1225.xml"/><Relationship Id="rId274" Type="http://schemas.openxmlformats.org/officeDocument/2006/relationships/image" Target="../media/image1254.png"/><Relationship Id="rId295" Type="http://schemas.openxmlformats.org/officeDocument/2006/relationships/customXml" Target="../ink/ink1246.xml"/><Relationship Id="rId309" Type="http://schemas.openxmlformats.org/officeDocument/2006/relationships/customXml" Target="../ink/ink1253.xml"/><Relationship Id="rId27" Type="http://schemas.openxmlformats.org/officeDocument/2006/relationships/customXml" Target="../ink/ink1112.xml"/><Relationship Id="rId48" Type="http://schemas.openxmlformats.org/officeDocument/2006/relationships/image" Target="../media/image1141.png"/><Relationship Id="rId69" Type="http://schemas.openxmlformats.org/officeDocument/2006/relationships/customXml" Target="../ink/ink1133.xml"/><Relationship Id="rId113" Type="http://schemas.openxmlformats.org/officeDocument/2006/relationships/customXml" Target="../ink/ink1155.xml"/><Relationship Id="rId134" Type="http://schemas.openxmlformats.org/officeDocument/2006/relationships/image" Target="../media/image1184.png"/><Relationship Id="rId320" Type="http://schemas.openxmlformats.org/officeDocument/2006/relationships/image" Target="../media/image1277.png"/><Relationship Id="rId80" Type="http://schemas.openxmlformats.org/officeDocument/2006/relationships/image" Target="../media/image1157.png"/><Relationship Id="rId155" Type="http://schemas.openxmlformats.org/officeDocument/2006/relationships/customXml" Target="../ink/ink1176.xml"/><Relationship Id="rId176" Type="http://schemas.openxmlformats.org/officeDocument/2006/relationships/image" Target="../media/image1205.png"/><Relationship Id="rId197" Type="http://schemas.openxmlformats.org/officeDocument/2006/relationships/customXml" Target="../ink/ink1197.xml"/><Relationship Id="rId341" Type="http://schemas.openxmlformats.org/officeDocument/2006/relationships/customXml" Target="../ink/ink1269.xml"/><Relationship Id="rId201" Type="http://schemas.openxmlformats.org/officeDocument/2006/relationships/customXml" Target="../ink/ink1199.xml"/><Relationship Id="rId222" Type="http://schemas.openxmlformats.org/officeDocument/2006/relationships/image" Target="../media/image1228.png"/><Relationship Id="rId243" Type="http://schemas.openxmlformats.org/officeDocument/2006/relationships/customXml" Target="../ink/ink1220.xml"/><Relationship Id="rId264" Type="http://schemas.openxmlformats.org/officeDocument/2006/relationships/image" Target="../media/image1249.png"/><Relationship Id="rId285" Type="http://schemas.openxmlformats.org/officeDocument/2006/relationships/customXml" Target="../ink/ink1241.xml"/><Relationship Id="rId17" Type="http://schemas.openxmlformats.org/officeDocument/2006/relationships/customXml" Target="../ink/ink1107.xml"/><Relationship Id="rId38" Type="http://schemas.openxmlformats.org/officeDocument/2006/relationships/image" Target="../media/image1136.png"/><Relationship Id="rId59" Type="http://schemas.openxmlformats.org/officeDocument/2006/relationships/customXml" Target="../ink/ink1128.xml"/><Relationship Id="rId103" Type="http://schemas.openxmlformats.org/officeDocument/2006/relationships/customXml" Target="../ink/ink1150.xml"/><Relationship Id="rId124" Type="http://schemas.openxmlformats.org/officeDocument/2006/relationships/image" Target="../media/image1179.png"/><Relationship Id="rId310" Type="http://schemas.openxmlformats.org/officeDocument/2006/relationships/image" Target="../media/image1272.png"/><Relationship Id="rId70" Type="http://schemas.openxmlformats.org/officeDocument/2006/relationships/image" Target="../media/image1152.png"/><Relationship Id="rId91" Type="http://schemas.openxmlformats.org/officeDocument/2006/relationships/customXml" Target="../ink/ink1144.xml"/><Relationship Id="rId145" Type="http://schemas.openxmlformats.org/officeDocument/2006/relationships/customXml" Target="../ink/ink1171.xml"/><Relationship Id="rId166" Type="http://schemas.openxmlformats.org/officeDocument/2006/relationships/image" Target="../media/image1200.png"/><Relationship Id="rId187" Type="http://schemas.openxmlformats.org/officeDocument/2006/relationships/customXml" Target="../ink/ink1192.xml"/><Relationship Id="rId331" Type="http://schemas.openxmlformats.org/officeDocument/2006/relationships/customXml" Target="../ink/ink1264.xml"/><Relationship Id="rId352" Type="http://schemas.openxmlformats.org/officeDocument/2006/relationships/image" Target="../media/image129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23.png"/><Relationship Id="rId233" Type="http://schemas.openxmlformats.org/officeDocument/2006/relationships/customXml" Target="../ink/ink1215.xml"/><Relationship Id="rId254" Type="http://schemas.openxmlformats.org/officeDocument/2006/relationships/image" Target="../media/image1244.png"/><Relationship Id="rId28" Type="http://schemas.openxmlformats.org/officeDocument/2006/relationships/image" Target="../media/image1131.png"/><Relationship Id="rId49" Type="http://schemas.openxmlformats.org/officeDocument/2006/relationships/customXml" Target="../ink/ink1123.xml"/><Relationship Id="rId114" Type="http://schemas.openxmlformats.org/officeDocument/2006/relationships/image" Target="../media/image1174.png"/><Relationship Id="rId275" Type="http://schemas.openxmlformats.org/officeDocument/2006/relationships/customXml" Target="../ink/ink1236.xml"/><Relationship Id="rId296" Type="http://schemas.openxmlformats.org/officeDocument/2006/relationships/image" Target="../media/image1265.png"/><Relationship Id="rId300" Type="http://schemas.openxmlformats.org/officeDocument/2006/relationships/image" Target="../media/image1267.png"/><Relationship Id="rId60" Type="http://schemas.openxmlformats.org/officeDocument/2006/relationships/image" Target="../media/image1147.png"/><Relationship Id="rId81" Type="http://schemas.openxmlformats.org/officeDocument/2006/relationships/customXml" Target="../ink/ink1139.xml"/><Relationship Id="rId135" Type="http://schemas.openxmlformats.org/officeDocument/2006/relationships/customXml" Target="../ink/ink1166.xml"/><Relationship Id="rId156" Type="http://schemas.openxmlformats.org/officeDocument/2006/relationships/image" Target="../media/image1195.png"/><Relationship Id="rId177" Type="http://schemas.openxmlformats.org/officeDocument/2006/relationships/customXml" Target="../ink/ink1187.xml"/><Relationship Id="rId198" Type="http://schemas.openxmlformats.org/officeDocument/2006/relationships/image" Target="../media/image1216.png"/><Relationship Id="rId321" Type="http://schemas.openxmlformats.org/officeDocument/2006/relationships/customXml" Target="../ink/ink1259.xml"/><Relationship Id="rId342" Type="http://schemas.openxmlformats.org/officeDocument/2006/relationships/image" Target="../media/image1288.png"/><Relationship Id="rId202" Type="http://schemas.openxmlformats.org/officeDocument/2006/relationships/image" Target="../media/image1218.png"/><Relationship Id="rId223" Type="http://schemas.openxmlformats.org/officeDocument/2006/relationships/customXml" Target="../ink/ink1210.xml"/><Relationship Id="rId244" Type="http://schemas.openxmlformats.org/officeDocument/2006/relationships/image" Target="../media/image1239.png"/><Relationship Id="rId18" Type="http://schemas.openxmlformats.org/officeDocument/2006/relationships/image" Target="../media/image1126.png"/><Relationship Id="rId39" Type="http://schemas.openxmlformats.org/officeDocument/2006/relationships/customXml" Target="../ink/ink1118.xml"/><Relationship Id="rId265" Type="http://schemas.openxmlformats.org/officeDocument/2006/relationships/customXml" Target="../ink/ink1231.xml"/><Relationship Id="rId286" Type="http://schemas.openxmlformats.org/officeDocument/2006/relationships/image" Target="../media/image1260.png"/><Relationship Id="rId50" Type="http://schemas.openxmlformats.org/officeDocument/2006/relationships/image" Target="../media/image1142.png"/><Relationship Id="rId104" Type="http://schemas.openxmlformats.org/officeDocument/2006/relationships/image" Target="../media/image1169.png"/><Relationship Id="rId125" Type="http://schemas.openxmlformats.org/officeDocument/2006/relationships/customXml" Target="../ink/ink1161.xml"/><Relationship Id="rId146" Type="http://schemas.openxmlformats.org/officeDocument/2006/relationships/image" Target="../media/image1190.png"/><Relationship Id="rId167" Type="http://schemas.openxmlformats.org/officeDocument/2006/relationships/customXml" Target="../ink/ink1182.xml"/><Relationship Id="rId188" Type="http://schemas.openxmlformats.org/officeDocument/2006/relationships/image" Target="../media/image1211.png"/><Relationship Id="rId311" Type="http://schemas.openxmlformats.org/officeDocument/2006/relationships/customXml" Target="../ink/ink1254.xml"/><Relationship Id="rId332" Type="http://schemas.openxmlformats.org/officeDocument/2006/relationships/image" Target="../media/image1283.png"/><Relationship Id="rId353" Type="http://schemas.openxmlformats.org/officeDocument/2006/relationships/customXml" Target="../ink/ink1275.xml"/><Relationship Id="rId71" Type="http://schemas.openxmlformats.org/officeDocument/2006/relationships/customXml" Target="../ink/ink1134.xml"/><Relationship Id="rId92" Type="http://schemas.openxmlformats.org/officeDocument/2006/relationships/image" Target="../media/image1163.png"/><Relationship Id="rId213" Type="http://schemas.openxmlformats.org/officeDocument/2006/relationships/customXml" Target="../ink/ink1205.xml"/><Relationship Id="rId234" Type="http://schemas.openxmlformats.org/officeDocument/2006/relationships/image" Target="../media/image1234.png"/><Relationship Id="rId2" Type="http://schemas.openxmlformats.org/officeDocument/2006/relationships/image" Target="../media/image1118.png"/><Relationship Id="rId29" Type="http://schemas.openxmlformats.org/officeDocument/2006/relationships/customXml" Target="../ink/ink1113.xml"/><Relationship Id="rId255" Type="http://schemas.openxmlformats.org/officeDocument/2006/relationships/customXml" Target="../ink/ink1226.xml"/><Relationship Id="rId276" Type="http://schemas.openxmlformats.org/officeDocument/2006/relationships/image" Target="../media/image1255.png"/><Relationship Id="rId297" Type="http://schemas.openxmlformats.org/officeDocument/2006/relationships/customXml" Target="../ink/ink1247.xml"/><Relationship Id="rId40" Type="http://schemas.openxmlformats.org/officeDocument/2006/relationships/image" Target="../media/image1137.png"/><Relationship Id="rId115" Type="http://schemas.openxmlformats.org/officeDocument/2006/relationships/customXml" Target="../ink/ink1156.xml"/><Relationship Id="rId136" Type="http://schemas.openxmlformats.org/officeDocument/2006/relationships/image" Target="../media/image1185.png"/><Relationship Id="rId157" Type="http://schemas.openxmlformats.org/officeDocument/2006/relationships/customXml" Target="../ink/ink1177.xml"/><Relationship Id="rId178" Type="http://schemas.openxmlformats.org/officeDocument/2006/relationships/image" Target="../media/image1206.png"/><Relationship Id="rId301" Type="http://schemas.openxmlformats.org/officeDocument/2006/relationships/customXml" Target="../ink/ink1249.xml"/><Relationship Id="rId322" Type="http://schemas.openxmlformats.org/officeDocument/2006/relationships/image" Target="../media/image1278.png"/><Relationship Id="rId343" Type="http://schemas.openxmlformats.org/officeDocument/2006/relationships/customXml" Target="../ink/ink1270.xml"/><Relationship Id="rId61" Type="http://schemas.openxmlformats.org/officeDocument/2006/relationships/customXml" Target="../ink/ink1129.xml"/><Relationship Id="rId82" Type="http://schemas.openxmlformats.org/officeDocument/2006/relationships/image" Target="../media/image1158.png"/><Relationship Id="rId199" Type="http://schemas.openxmlformats.org/officeDocument/2006/relationships/customXml" Target="../ink/ink1198.xml"/><Relationship Id="rId203" Type="http://schemas.openxmlformats.org/officeDocument/2006/relationships/customXml" Target="../ink/ink1200.xml"/><Relationship Id="rId19" Type="http://schemas.openxmlformats.org/officeDocument/2006/relationships/customXml" Target="../ink/ink1108.xml"/><Relationship Id="rId224" Type="http://schemas.openxmlformats.org/officeDocument/2006/relationships/image" Target="../media/image1229.png"/><Relationship Id="rId245" Type="http://schemas.openxmlformats.org/officeDocument/2006/relationships/customXml" Target="../ink/ink1221.xml"/><Relationship Id="rId266" Type="http://schemas.openxmlformats.org/officeDocument/2006/relationships/image" Target="../media/image1250.png"/><Relationship Id="rId287" Type="http://schemas.openxmlformats.org/officeDocument/2006/relationships/customXml" Target="../ink/ink1242.xml"/><Relationship Id="rId30" Type="http://schemas.openxmlformats.org/officeDocument/2006/relationships/image" Target="../media/image1132.png"/><Relationship Id="rId105" Type="http://schemas.openxmlformats.org/officeDocument/2006/relationships/customXml" Target="../ink/ink1151.xml"/><Relationship Id="rId126" Type="http://schemas.openxmlformats.org/officeDocument/2006/relationships/image" Target="../media/image1180.png"/><Relationship Id="rId147" Type="http://schemas.openxmlformats.org/officeDocument/2006/relationships/customXml" Target="../ink/ink1172.xml"/><Relationship Id="rId168" Type="http://schemas.openxmlformats.org/officeDocument/2006/relationships/image" Target="../media/image1201.png"/><Relationship Id="rId312" Type="http://schemas.openxmlformats.org/officeDocument/2006/relationships/image" Target="../media/image1273.png"/><Relationship Id="rId333" Type="http://schemas.openxmlformats.org/officeDocument/2006/relationships/customXml" Target="../ink/ink1265.xml"/><Relationship Id="rId354" Type="http://schemas.openxmlformats.org/officeDocument/2006/relationships/image" Target="../media/image1294.png"/><Relationship Id="rId51" Type="http://schemas.openxmlformats.org/officeDocument/2006/relationships/customXml" Target="../ink/ink1124.xml"/><Relationship Id="rId72" Type="http://schemas.openxmlformats.org/officeDocument/2006/relationships/image" Target="../media/image1153.png"/><Relationship Id="rId93" Type="http://schemas.openxmlformats.org/officeDocument/2006/relationships/customXml" Target="../ink/ink1145.xml"/><Relationship Id="rId189" Type="http://schemas.openxmlformats.org/officeDocument/2006/relationships/customXml" Target="../ink/ink1193.xml"/><Relationship Id="rId3" Type="http://schemas.openxmlformats.org/officeDocument/2006/relationships/customXml" Target="../ink/ink1100.xml"/><Relationship Id="rId214" Type="http://schemas.openxmlformats.org/officeDocument/2006/relationships/image" Target="../media/image1224.png"/><Relationship Id="rId235" Type="http://schemas.openxmlformats.org/officeDocument/2006/relationships/customXml" Target="../ink/ink1216.xml"/><Relationship Id="rId256" Type="http://schemas.openxmlformats.org/officeDocument/2006/relationships/image" Target="../media/image1245.png"/><Relationship Id="rId277" Type="http://schemas.openxmlformats.org/officeDocument/2006/relationships/customXml" Target="../ink/ink1237.xml"/><Relationship Id="rId298" Type="http://schemas.openxmlformats.org/officeDocument/2006/relationships/image" Target="../media/image1266.png"/><Relationship Id="rId116" Type="http://schemas.openxmlformats.org/officeDocument/2006/relationships/image" Target="../media/image1175.png"/><Relationship Id="rId137" Type="http://schemas.openxmlformats.org/officeDocument/2006/relationships/customXml" Target="../ink/ink1167.xml"/><Relationship Id="rId158" Type="http://schemas.openxmlformats.org/officeDocument/2006/relationships/image" Target="../media/image1196.png"/><Relationship Id="rId302" Type="http://schemas.openxmlformats.org/officeDocument/2006/relationships/image" Target="../media/image1268.png"/><Relationship Id="rId323" Type="http://schemas.openxmlformats.org/officeDocument/2006/relationships/customXml" Target="../ink/ink1260.xml"/><Relationship Id="rId344" Type="http://schemas.openxmlformats.org/officeDocument/2006/relationships/image" Target="../media/image1289.png"/><Relationship Id="rId20" Type="http://schemas.openxmlformats.org/officeDocument/2006/relationships/image" Target="../media/image1127.png"/><Relationship Id="rId41" Type="http://schemas.openxmlformats.org/officeDocument/2006/relationships/customXml" Target="../ink/ink1119.xml"/><Relationship Id="rId62" Type="http://schemas.openxmlformats.org/officeDocument/2006/relationships/image" Target="../media/image1148.png"/><Relationship Id="rId83" Type="http://schemas.openxmlformats.org/officeDocument/2006/relationships/customXml" Target="../ink/ink1140.xml"/><Relationship Id="rId179" Type="http://schemas.openxmlformats.org/officeDocument/2006/relationships/customXml" Target="../ink/ink1188.xml"/><Relationship Id="rId190" Type="http://schemas.openxmlformats.org/officeDocument/2006/relationships/image" Target="../media/image1212.png"/><Relationship Id="rId204" Type="http://schemas.openxmlformats.org/officeDocument/2006/relationships/image" Target="../media/image1219.png"/><Relationship Id="rId225" Type="http://schemas.openxmlformats.org/officeDocument/2006/relationships/customXml" Target="../ink/ink1211.xml"/><Relationship Id="rId246" Type="http://schemas.openxmlformats.org/officeDocument/2006/relationships/image" Target="../media/image1240.png"/><Relationship Id="rId267" Type="http://schemas.openxmlformats.org/officeDocument/2006/relationships/customXml" Target="../ink/ink1232.xml"/><Relationship Id="rId288" Type="http://schemas.openxmlformats.org/officeDocument/2006/relationships/image" Target="../media/image1261.png"/><Relationship Id="rId106" Type="http://schemas.openxmlformats.org/officeDocument/2006/relationships/image" Target="../media/image1170.png"/><Relationship Id="rId127" Type="http://schemas.openxmlformats.org/officeDocument/2006/relationships/customXml" Target="../ink/ink1162.xml"/><Relationship Id="rId313" Type="http://schemas.openxmlformats.org/officeDocument/2006/relationships/customXml" Target="../ink/ink1255.xml"/><Relationship Id="rId10" Type="http://schemas.openxmlformats.org/officeDocument/2006/relationships/image" Target="../media/image1122.png"/><Relationship Id="rId31" Type="http://schemas.openxmlformats.org/officeDocument/2006/relationships/customXml" Target="../ink/ink1114.xml"/><Relationship Id="rId52" Type="http://schemas.openxmlformats.org/officeDocument/2006/relationships/image" Target="../media/image1143.png"/><Relationship Id="rId73" Type="http://schemas.openxmlformats.org/officeDocument/2006/relationships/customXml" Target="../ink/ink1135.xml"/><Relationship Id="rId94" Type="http://schemas.openxmlformats.org/officeDocument/2006/relationships/image" Target="../media/image1164.png"/><Relationship Id="rId148" Type="http://schemas.openxmlformats.org/officeDocument/2006/relationships/image" Target="../media/image1191.png"/><Relationship Id="rId169" Type="http://schemas.openxmlformats.org/officeDocument/2006/relationships/customXml" Target="../ink/ink1183.xml"/><Relationship Id="rId334" Type="http://schemas.openxmlformats.org/officeDocument/2006/relationships/image" Target="../media/image1284.png"/><Relationship Id="rId355" Type="http://schemas.openxmlformats.org/officeDocument/2006/relationships/customXml" Target="../ink/ink1276.xml"/><Relationship Id="rId4" Type="http://schemas.openxmlformats.org/officeDocument/2006/relationships/image" Target="../media/image1119.png"/><Relationship Id="rId180" Type="http://schemas.openxmlformats.org/officeDocument/2006/relationships/image" Target="../media/image1207.png"/><Relationship Id="rId215" Type="http://schemas.openxmlformats.org/officeDocument/2006/relationships/customXml" Target="../ink/ink1206.xml"/><Relationship Id="rId236" Type="http://schemas.openxmlformats.org/officeDocument/2006/relationships/image" Target="../media/image1235.png"/><Relationship Id="rId257" Type="http://schemas.openxmlformats.org/officeDocument/2006/relationships/customXml" Target="../ink/ink1227.xml"/><Relationship Id="rId278" Type="http://schemas.openxmlformats.org/officeDocument/2006/relationships/image" Target="../media/image1256.png"/><Relationship Id="rId303" Type="http://schemas.openxmlformats.org/officeDocument/2006/relationships/customXml" Target="../ink/ink1250.xml"/><Relationship Id="rId42" Type="http://schemas.openxmlformats.org/officeDocument/2006/relationships/image" Target="../media/image1138.png"/><Relationship Id="rId84" Type="http://schemas.openxmlformats.org/officeDocument/2006/relationships/image" Target="../media/image1159.png"/><Relationship Id="rId138" Type="http://schemas.openxmlformats.org/officeDocument/2006/relationships/image" Target="../media/image1186.png"/><Relationship Id="rId345" Type="http://schemas.openxmlformats.org/officeDocument/2006/relationships/customXml" Target="../ink/ink1271.xml"/><Relationship Id="rId191" Type="http://schemas.openxmlformats.org/officeDocument/2006/relationships/customXml" Target="../ink/ink1194.xml"/><Relationship Id="rId205" Type="http://schemas.openxmlformats.org/officeDocument/2006/relationships/customXml" Target="../ink/ink1201.xml"/><Relationship Id="rId247" Type="http://schemas.openxmlformats.org/officeDocument/2006/relationships/customXml" Target="../ink/ink1222.xml"/><Relationship Id="rId107" Type="http://schemas.openxmlformats.org/officeDocument/2006/relationships/customXml" Target="../ink/ink1152.xml"/><Relationship Id="rId289" Type="http://schemas.openxmlformats.org/officeDocument/2006/relationships/customXml" Target="../ink/ink1243.xml"/><Relationship Id="rId11" Type="http://schemas.openxmlformats.org/officeDocument/2006/relationships/customXml" Target="../ink/ink1104.xml"/><Relationship Id="rId53" Type="http://schemas.openxmlformats.org/officeDocument/2006/relationships/customXml" Target="../ink/ink1125.xml"/><Relationship Id="rId149" Type="http://schemas.openxmlformats.org/officeDocument/2006/relationships/customXml" Target="../ink/ink1173.xml"/><Relationship Id="rId314" Type="http://schemas.openxmlformats.org/officeDocument/2006/relationships/image" Target="../media/image1274.png"/><Relationship Id="rId356" Type="http://schemas.openxmlformats.org/officeDocument/2006/relationships/image" Target="../media/image1295.png"/><Relationship Id="rId95" Type="http://schemas.openxmlformats.org/officeDocument/2006/relationships/customXml" Target="../ink/ink1146.xml"/><Relationship Id="rId160" Type="http://schemas.openxmlformats.org/officeDocument/2006/relationships/image" Target="../media/image1197.png"/><Relationship Id="rId216" Type="http://schemas.openxmlformats.org/officeDocument/2006/relationships/image" Target="../media/image1225.png"/><Relationship Id="rId258" Type="http://schemas.openxmlformats.org/officeDocument/2006/relationships/image" Target="../media/image1246.png"/><Relationship Id="rId22" Type="http://schemas.openxmlformats.org/officeDocument/2006/relationships/image" Target="../media/image1128.png"/><Relationship Id="rId64" Type="http://schemas.openxmlformats.org/officeDocument/2006/relationships/image" Target="../media/image1149.png"/><Relationship Id="rId118" Type="http://schemas.openxmlformats.org/officeDocument/2006/relationships/image" Target="../media/image1176.png"/><Relationship Id="rId325" Type="http://schemas.openxmlformats.org/officeDocument/2006/relationships/customXml" Target="../ink/ink1261.xml"/><Relationship Id="rId171" Type="http://schemas.openxmlformats.org/officeDocument/2006/relationships/customXml" Target="../ink/ink1184.xml"/><Relationship Id="rId227" Type="http://schemas.openxmlformats.org/officeDocument/2006/relationships/customXml" Target="../ink/ink1212.xml"/><Relationship Id="rId269" Type="http://schemas.openxmlformats.org/officeDocument/2006/relationships/customXml" Target="../ink/ink1233.xml"/><Relationship Id="rId33" Type="http://schemas.openxmlformats.org/officeDocument/2006/relationships/customXml" Target="../ink/ink1115.xml"/><Relationship Id="rId129" Type="http://schemas.openxmlformats.org/officeDocument/2006/relationships/customXml" Target="../ink/ink1163.xml"/><Relationship Id="rId280" Type="http://schemas.openxmlformats.org/officeDocument/2006/relationships/image" Target="../media/image1257.png"/><Relationship Id="rId336" Type="http://schemas.openxmlformats.org/officeDocument/2006/relationships/image" Target="../media/image1285.png"/><Relationship Id="rId75" Type="http://schemas.openxmlformats.org/officeDocument/2006/relationships/customXml" Target="../ink/ink1136.xml"/><Relationship Id="rId140" Type="http://schemas.openxmlformats.org/officeDocument/2006/relationships/image" Target="../media/image1187.png"/><Relationship Id="rId182" Type="http://schemas.openxmlformats.org/officeDocument/2006/relationships/image" Target="../media/image1208.png"/><Relationship Id="rId6" Type="http://schemas.openxmlformats.org/officeDocument/2006/relationships/image" Target="../media/image1120.png"/><Relationship Id="rId238" Type="http://schemas.openxmlformats.org/officeDocument/2006/relationships/image" Target="../media/image1236.png"/><Relationship Id="rId291" Type="http://schemas.openxmlformats.org/officeDocument/2006/relationships/customXml" Target="../ink/ink1244.xml"/><Relationship Id="rId305" Type="http://schemas.openxmlformats.org/officeDocument/2006/relationships/customXml" Target="../ink/ink1251.xml"/><Relationship Id="rId347" Type="http://schemas.openxmlformats.org/officeDocument/2006/relationships/customXml" Target="../ink/ink1272.xml"/><Relationship Id="rId44" Type="http://schemas.openxmlformats.org/officeDocument/2006/relationships/image" Target="../media/image1139.png"/><Relationship Id="rId86" Type="http://schemas.openxmlformats.org/officeDocument/2006/relationships/image" Target="../media/image1160.png"/><Relationship Id="rId151" Type="http://schemas.openxmlformats.org/officeDocument/2006/relationships/customXml" Target="../ink/ink1174.xml"/><Relationship Id="rId193" Type="http://schemas.openxmlformats.org/officeDocument/2006/relationships/customXml" Target="../ink/ink1195.xml"/><Relationship Id="rId207" Type="http://schemas.openxmlformats.org/officeDocument/2006/relationships/customXml" Target="../ink/ink1202.xml"/><Relationship Id="rId249" Type="http://schemas.openxmlformats.org/officeDocument/2006/relationships/customXml" Target="../ink/ink1223.xml"/><Relationship Id="rId13" Type="http://schemas.openxmlformats.org/officeDocument/2006/relationships/customXml" Target="../ink/ink1105.xml"/><Relationship Id="rId109" Type="http://schemas.openxmlformats.org/officeDocument/2006/relationships/customXml" Target="../ink/ink1153.xml"/><Relationship Id="rId260" Type="http://schemas.openxmlformats.org/officeDocument/2006/relationships/image" Target="../media/image1247.png"/><Relationship Id="rId316" Type="http://schemas.openxmlformats.org/officeDocument/2006/relationships/image" Target="../media/image1275.png"/><Relationship Id="rId55" Type="http://schemas.openxmlformats.org/officeDocument/2006/relationships/customXml" Target="../ink/ink1126.xml"/><Relationship Id="rId97" Type="http://schemas.openxmlformats.org/officeDocument/2006/relationships/customXml" Target="../ink/ink1147.xml"/><Relationship Id="rId120" Type="http://schemas.openxmlformats.org/officeDocument/2006/relationships/image" Target="../media/image1177.png"/><Relationship Id="rId162" Type="http://schemas.openxmlformats.org/officeDocument/2006/relationships/image" Target="../media/image1198.png"/><Relationship Id="rId218" Type="http://schemas.openxmlformats.org/officeDocument/2006/relationships/image" Target="../media/image1226.png"/><Relationship Id="rId271" Type="http://schemas.openxmlformats.org/officeDocument/2006/relationships/customXml" Target="../ink/ink1234.xml"/><Relationship Id="rId24" Type="http://schemas.openxmlformats.org/officeDocument/2006/relationships/image" Target="../media/image1129.png"/><Relationship Id="rId66" Type="http://schemas.openxmlformats.org/officeDocument/2006/relationships/image" Target="../media/image1150.png"/><Relationship Id="rId131" Type="http://schemas.openxmlformats.org/officeDocument/2006/relationships/customXml" Target="../ink/ink1164.xml"/><Relationship Id="rId327" Type="http://schemas.openxmlformats.org/officeDocument/2006/relationships/customXml" Target="../ink/ink1262.xml"/><Relationship Id="rId173" Type="http://schemas.openxmlformats.org/officeDocument/2006/relationships/customXml" Target="../ink/ink1185.xml"/><Relationship Id="rId229" Type="http://schemas.openxmlformats.org/officeDocument/2006/relationships/customXml" Target="../ink/ink1213.xml"/><Relationship Id="rId240" Type="http://schemas.openxmlformats.org/officeDocument/2006/relationships/image" Target="../media/image1237.png"/><Relationship Id="rId35" Type="http://schemas.openxmlformats.org/officeDocument/2006/relationships/customXml" Target="../ink/ink1116.xml"/><Relationship Id="rId77" Type="http://schemas.openxmlformats.org/officeDocument/2006/relationships/customXml" Target="../ink/ink1137.xml"/><Relationship Id="rId100" Type="http://schemas.openxmlformats.org/officeDocument/2006/relationships/image" Target="../media/image1167.png"/><Relationship Id="rId282" Type="http://schemas.openxmlformats.org/officeDocument/2006/relationships/image" Target="../media/image1258.png"/><Relationship Id="rId338" Type="http://schemas.openxmlformats.org/officeDocument/2006/relationships/image" Target="../media/image1286.png"/><Relationship Id="rId8" Type="http://schemas.openxmlformats.org/officeDocument/2006/relationships/image" Target="../media/image1121.png"/><Relationship Id="rId142" Type="http://schemas.openxmlformats.org/officeDocument/2006/relationships/image" Target="../media/image1188.png"/><Relationship Id="rId184" Type="http://schemas.openxmlformats.org/officeDocument/2006/relationships/image" Target="../media/image1209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34.xml"/><Relationship Id="rId21" Type="http://schemas.openxmlformats.org/officeDocument/2006/relationships/image" Target="../media/image1305.png"/><Relationship Id="rId42" Type="http://schemas.openxmlformats.org/officeDocument/2006/relationships/customXml" Target="../ink/ink1296.xml"/><Relationship Id="rId63" Type="http://schemas.openxmlformats.org/officeDocument/2006/relationships/image" Target="../media/image1326.png"/><Relationship Id="rId84" Type="http://schemas.openxmlformats.org/officeDocument/2006/relationships/customXml" Target="../ink/ink1317.xml"/><Relationship Id="rId138" Type="http://schemas.openxmlformats.org/officeDocument/2006/relationships/image" Target="../media/image1363.png"/><Relationship Id="rId159" Type="http://schemas.openxmlformats.org/officeDocument/2006/relationships/customXml" Target="../ink/ink1355.xml"/><Relationship Id="rId107" Type="http://schemas.openxmlformats.org/officeDocument/2006/relationships/customXml" Target="../ink/ink1329.xml"/><Relationship Id="rId11" Type="http://schemas.openxmlformats.org/officeDocument/2006/relationships/image" Target="../media/image1300.png"/><Relationship Id="rId32" Type="http://schemas.openxmlformats.org/officeDocument/2006/relationships/customXml" Target="../ink/ink1291.xml"/><Relationship Id="rId53" Type="http://schemas.openxmlformats.org/officeDocument/2006/relationships/image" Target="../media/image1321.png"/><Relationship Id="rId74" Type="http://schemas.openxmlformats.org/officeDocument/2006/relationships/customXml" Target="../ink/ink1312.xml"/><Relationship Id="rId128" Type="http://schemas.openxmlformats.org/officeDocument/2006/relationships/image" Target="../media/image1358.png"/><Relationship Id="rId149" Type="http://schemas.openxmlformats.org/officeDocument/2006/relationships/customXml" Target="../ink/ink1350.xml"/><Relationship Id="rId5" Type="http://schemas.openxmlformats.org/officeDocument/2006/relationships/image" Target="../media/image1297.png"/><Relationship Id="rId95" Type="http://schemas.openxmlformats.org/officeDocument/2006/relationships/image" Target="../media/image1342.png"/><Relationship Id="rId160" Type="http://schemas.openxmlformats.org/officeDocument/2006/relationships/image" Target="../media/image1374.png"/><Relationship Id="rId22" Type="http://schemas.openxmlformats.org/officeDocument/2006/relationships/customXml" Target="../ink/ink1286.xml"/><Relationship Id="rId43" Type="http://schemas.openxmlformats.org/officeDocument/2006/relationships/image" Target="../media/image1316.png"/><Relationship Id="rId64" Type="http://schemas.openxmlformats.org/officeDocument/2006/relationships/customXml" Target="../ink/ink1307.xml"/><Relationship Id="rId118" Type="http://schemas.openxmlformats.org/officeDocument/2006/relationships/image" Target="../media/image1353.png"/><Relationship Id="rId139" Type="http://schemas.openxmlformats.org/officeDocument/2006/relationships/customXml" Target="../ink/ink1345.xml"/><Relationship Id="rId85" Type="http://schemas.openxmlformats.org/officeDocument/2006/relationships/image" Target="../media/image1337.png"/><Relationship Id="rId150" Type="http://schemas.openxmlformats.org/officeDocument/2006/relationships/image" Target="../media/image1369.png"/><Relationship Id="rId12" Type="http://schemas.openxmlformats.org/officeDocument/2006/relationships/customXml" Target="../ink/ink1281.xml"/><Relationship Id="rId17" Type="http://schemas.openxmlformats.org/officeDocument/2006/relationships/image" Target="../media/image1303.png"/><Relationship Id="rId33" Type="http://schemas.openxmlformats.org/officeDocument/2006/relationships/image" Target="../media/image1311.png"/><Relationship Id="rId38" Type="http://schemas.openxmlformats.org/officeDocument/2006/relationships/customXml" Target="../ink/ink1294.xml"/><Relationship Id="rId59" Type="http://schemas.openxmlformats.org/officeDocument/2006/relationships/image" Target="../media/image1324.png"/><Relationship Id="rId103" Type="http://schemas.openxmlformats.org/officeDocument/2006/relationships/customXml" Target="../ink/ink1327.xml"/><Relationship Id="rId108" Type="http://schemas.openxmlformats.org/officeDocument/2006/relationships/image" Target="../media/image1348.png"/><Relationship Id="rId124" Type="http://schemas.openxmlformats.org/officeDocument/2006/relationships/image" Target="../media/image1356.png"/><Relationship Id="rId129" Type="http://schemas.openxmlformats.org/officeDocument/2006/relationships/customXml" Target="../ink/ink1340.xml"/><Relationship Id="rId54" Type="http://schemas.openxmlformats.org/officeDocument/2006/relationships/customXml" Target="../ink/ink1302.xml"/><Relationship Id="rId70" Type="http://schemas.openxmlformats.org/officeDocument/2006/relationships/customXml" Target="../ink/ink1310.xml"/><Relationship Id="rId75" Type="http://schemas.openxmlformats.org/officeDocument/2006/relationships/image" Target="../media/image1332.png"/><Relationship Id="rId91" Type="http://schemas.openxmlformats.org/officeDocument/2006/relationships/image" Target="../media/image1340.png"/><Relationship Id="rId96" Type="http://schemas.openxmlformats.org/officeDocument/2006/relationships/customXml" Target="../ink/ink1323.xml"/><Relationship Id="rId140" Type="http://schemas.openxmlformats.org/officeDocument/2006/relationships/image" Target="../media/image1364.png"/><Relationship Id="rId145" Type="http://schemas.openxmlformats.org/officeDocument/2006/relationships/customXml" Target="../ink/ink1348.xml"/><Relationship Id="rId161" Type="http://schemas.openxmlformats.org/officeDocument/2006/relationships/customXml" Target="../ink/ink13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8.xml"/><Relationship Id="rId23" Type="http://schemas.openxmlformats.org/officeDocument/2006/relationships/image" Target="../media/image1306.png"/><Relationship Id="rId28" Type="http://schemas.openxmlformats.org/officeDocument/2006/relationships/customXml" Target="../ink/ink1289.xml"/><Relationship Id="rId49" Type="http://schemas.openxmlformats.org/officeDocument/2006/relationships/image" Target="../media/image1319.png"/><Relationship Id="rId114" Type="http://schemas.openxmlformats.org/officeDocument/2006/relationships/image" Target="../media/image1351.png"/><Relationship Id="rId119" Type="http://schemas.openxmlformats.org/officeDocument/2006/relationships/customXml" Target="../ink/ink1335.xml"/><Relationship Id="rId44" Type="http://schemas.openxmlformats.org/officeDocument/2006/relationships/customXml" Target="../ink/ink1297.xml"/><Relationship Id="rId60" Type="http://schemas.openxmlformats.org/officeDocument/2006/relationships/customXml" Target="../ink/ink1305.xml"/><Relationship Id="rId65" Type="http://schemas.openxmlformats.org/officeDocument/2006/relationships/image" Target="../media/image1327.png"/><Relationship Id="rId81" Type="http://schemas.openxmlformats.org/officeDocument/2006/relationships/image" Target="../media/image1335.png"/><Relationship Id="rId86" Type="http://schemas.openxmlformats.org/officeDocument/2006/relationships/customXml" Target="../ink/ink1318.xml"/><Relationship Id="rId130" Type="http://schemas.openxmlformats.org/officeDocument/2006/relationships/image" Target="../media/image1359.png"/><Relationship Id="rId135" Type="http://schemas.openxmlformats.org/officeDocument/2006/relationships/customXml" Target="../ink/ink1343.xml"/><Relationship Id="rId151" Type="http://schemas.openxmlformats.org/officeDocument/2006/relationships/customXml" Target="../ink/ink1351.xml"/><Relationship Id="rId156" Type="http://schemas.openxmlformats.org/officeDocument/2006/relationships/image" Target="../media/image1372.png"/><Relationship Id="rId13" Type="http://schemas.openxmlformats.org/officeDocument/2006/relationships/image" Target="../media/image1301.png"/><Relationship Id="rId18" Type="http://schemas.openxmlformats.org/officeDocument/2006/relationships/customXml" Target="../ink/ink1284.xml"/><Relationship Id="rId39" Type="http://schemas.openxmlformats.org/officeDocument/2006/relationships/image" Target="../media/image1314.png"/><Relationship Id="rId109" Type="http://schemas.openxmlformats.org/officeDocument/2006/relationships/customXml" Target="../ink/ink1330.xml"/><Relationship Id="rId34" Type="http://schemas.openxmlformats.org/officeDocument/2006/relationships/customXml" Target="../ink/ink1292.xml"/><Relationship Id="rId50" Type="http://schemas.openxmlformats.org/officeDocument/2006/relationships/customXml" Target="../ink/ink1300.xml"/><Relationship Id="rId55" Type="http://schemas.openxmlformats.org/officeDocument/2006/relationships/image" Target="../media/image1322.png"/><Relationship Id="rId76" Type="http://schemas.openxmlformats.org/officeDocument/2006/relationships/customXml" Target="../ink/ink1313.xml"/><Relationship Id="rId97" Type="http://schemas.openxmlformats.org/officeDocument/2006/relationships/image" Target="../media/image1343.png"/><Relationship Id="rId104" Type="http://schemas.openxmlformats.org/officeDocument/2006/relationships/image" Target="../media/image1346.png"/><Relationship Id="rId120" Type="http://schemas.openxmlformats.org/officeDocument/2006/relationships/image" Target="../media/image1354.png"/><Relationship Id="rId125" Type="http://schemas.openxmlformats.org/officeDocument/2006/relationships/customXml" Target="../ink/ink1338.xml"/><Relationship Id="rId141" Type="http://schemas.openxmlformats.org/officeDocument/2006/relationships/customXml" Target="../ink/ink1346.xml"/><Relationship Id="rId146" Type="http://schemas.openxmlformats.org/officeDocument/2006/relationships/image" Target="../media/image1367.png"/><Relationship Id="rId7" Type="http://schemas.openxmlformats.org/officeDocument/2006/relationships/image" Target="../media/image1298.png"/><Relationship Id="rId71" Type="http://schemas.openxmlformats.org/officeDocument/2006/relationships/image" Target="../media/image1330.png"/><Relationship Id="rId92" Type="http://schemas.openxmlformats.org/officeDocument/2006/relationships/customXml" Target="../ink/ink1321.xml"/><Relationship Id="rId162" Type="http://schemas.openxmlformats.org/officeDocument/2006/relationships/image" Target="../media/image1375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309.png"/><Relationship Id="rId24" Type="http://schemas.openxmlformats.org/officeDocument/2006/relationships/customXml" Target="../ink/ink1287.xml"/><Relationship Id="rId40" Type="http://schemas.openxmlformats.org/officeDocument/2006/relationships/customXml" Target="../ink/ink1295.xml"/><Relationship Id="rId45" Type="http://schemas.openxmlformats.org/officeDocument/2006/relationships/image" Target="../media/image1317.png"/><Relationship Id="rId66" Type="http://schemas.openxmlformats.org/officeDocument/2006/relationships/customXml" Target="../ink/ink1308.xml"/><Relationship Id="rId87" Type="http://schemas.openxmlformats.org/officeDocument/2006/relationships/image" Target="../media/image1338.png"/><Relationship Id="rId110" Type="http://schemas.openxmlformats.org/officeDocument/2006/relationships/image" Target="../media/image1349.png"/><Relationship Id="rId115" Type="http://schemas.openxmlformats.org/officeDocument/2006/relationships/customXml" Target="../ink/ink1333.xml"/><Relationship Id="rId131" Type="http://schemas.openxmlformats.org/officeDocument/2006/relationships/customXml" Target="../ink/ink1341.xml"/><Relationship Id="rId136" Type="http://schemas.openxmlformats.org/officeDocument/2006/relationships/image" Target="../media/image1362.png"/><Relationship Id="rId157" Type="http://schemas.openxmlformats.org/officeDocument/2006/relationships/customXml" Target="../ink/ink1354.xml"/><Relationship Id="rId61" Type="http://schemas.openxmlformats.org/officeDocument/2006/relationships/image" Target="../media/image1325.png"/><Relationship Id="rId82" Type="http://schemas.openxmlformats.org/officeDocument/2006/relationships/customXml" Target="../ink/ink1316.xml"/><Relationship Id="rId152" Type="http://schemas.openxmlformats.org/officeDocument/2006/relationships/image" Target="../media/image1370.png"/><Relationship Id="rId19" Type="http://schemas.openxmlformats.org/officeDocument/2006/relationships/image" Target="../media/image1304.png"/><Relationship Id="rId14" Type="http://schemas.openxmlformats.org/officeDocument/2006/relationships/customXml" Target="../ink/ink1282.xml"/><Relationship Id="rId30" Type="http://schemas.openxmlformats.org/officeDocument/2006/relationships/customXml" Target="../ink/ink1290.xml"/><Relationship Id="rId35" Type="http://schemas.openxmlformats.org/officeDocument/2006/relationships/image" Target="../media/image1312.png"/><Relationship Id="rId56" Type="http://schemas.openxmlformats.org/officeDocument/2006/relationships/customXml" Target="../ink/ink1303.xml"/><Relationship Id="rId77" Type="http://schemas.openxmlformats.org/officeDocument/2006/relationships/image" Target="../media/image1333.png"/><Relationship Id="rId100" Type="http://schemas.openxmlformats.org/officeDocument/2006/relationships/image" Target="../media/image1344.png"/><Relationship Id="rId105" Type="http://schemas.openxmlformats.org/officeDocument/2006/relationships/customXml" Target="../ink/ink1328.xml"/><Relationship Id="rId126" Type="http://schemas.openxmlformats.org/officeDocument/2006/relationships/image" Target="../media/image1357.png"/><Relationship Id="rId147" Type="http://schemas.openxmlformats.org/officeDocument/2006/relationships/customXml" Target="../ink/ink1349.xml"/><Relationship Id="rId8" Type="http://schemas.openxmlformats.org/officeDocument/2006/relationships/customXml" Target="../ink/ink1279.xml"/><Relationship Id="rId51" Type="http://schemas.openxmlformats.org/officeDocument/2006/relationships/image" Target="../media/image1320.png"/><Relationship Id="rId72" Type="http://schemas.openxmlformats.org/officeDocument/2006/relationships/customXml" Target="../ink/ink1311.xml"/><Relationship Id="rId93" Type="http://schemas.openxmlformats.org/officeDocument/2006/relationships/image" Target="../media/image1341.png"/><Relationship Id="rId98" Type="http://schemas.openxmlformats.org/officeDocument/2006/relationships/customXml" Target="../ink/ink1324.xml"/><Relationship Id="rId121" Type="http://schemas.openxmlformats.org/officeDocument/2006/relationships/customXml" Target="../ink/ink1336.xml"/><Relationship Id="rId142" Type="http://schemas.openxmlformats.org/officeDocument/2006/relationships/image" Target="../media/image1365.png"/><Relationship Id="rId163" Type="http://schemas.openxmlformats.org/officeDocument/2006/relationships/customXml" Target="../ink/ink1357.xml"/><Relationship Id="rId3" Type="http://schemas.openxmlformats.org/officeDocument/2006/relationships/image" Target="../media/image1296.png"/><Relationship Id="rId25" Type="http://schemas.openxmlformats.org/officeDocument/2006/relationships/image" Target="../media/image1307.png"/><Relationship Id="rId46" Type="http://schemas.openxmlformats.org/officeDocument/2006/relationships/customXml" Target="../ink/ink1298.xml"/><Relationship Id="rId67" Type="http://schemas.openxmlformats.org/officeDocument/2006/relationships/image" Target="../media/image1328.png"/><Relationship Id="rId116" Type="http://schemas.openxmlformats.org/officeDocument/2006/relationships/image" Target="../media/image1352.png"/><Relationship Id="rId137" Type="http://schemas.openxmlformats.org/officeDocument/2006/relationships/customXml" Target="../ink/ink1344.xml"/><Relationship Id="rId158" Type="http://schemas.openxmlformats.org/officeDocument/2006/relationships/image" Target="../media/image1373.png"/><Relationship Id="rId20" Type="http://schemas.openxmlformats.org/officeDocument/2006/relationships/customXml" Target="../ink/ink1285.xml"/><Relationship Id="rId41" Type="http://schemas.openxmlformats.org/officeDocument/2006/relationships/image" Target="../media/image1315.png"/><Relationship Id="rId62" Type="http://schemas.openxmlformats.org/officeDocument/2006/relationships/customXml" Target="../ink/ink1306.xml"/><Relationship Id="rId83" Type="http://schemas.openxmlformats.org/officeDocument/2006/relationships/image" Target="../media/image1336.png"/><Relationship Id="rId88" Type="http://schemas.openxmlformats.org/officeDocument/2006/relationships/customXml" Target="../ink/ink1319.xml"/><Relationship Id="rId111" Type="http://schemas.openxmlformats.org/officeDocument/2006/relationships/customXml" Target="../ink/ink1331.xml"/><Relationship Id="rId132" Type="http://schemas.openxmlformats.org/officeDocument/2006/relationships/image" Target="../media/image1360.png"/><Relationship Id="rId153" Type="http://schemas.openxmlformats.org/officeDocument/2006/relationships/customXml" Target="../ink/ink1352.xml"/><Relationship Id="rId15" Type="http://schemas.openxmlformats.org/officeDocument/2006/relationships/image" Target="../media/image1302.png"/><Relationship Id="rId36" Type="http://schemas.openxmlformats.org/officeDocument/2006/relationships/customXml" Target="../ink/ink1293.xml"/><Relationship Id="rId57" Type="http://schemas.openxmlformats.org/officeDocument/2006/relationships/image" Target="../media/image1323.png"/><Relationship Id="rId106" Type="http://schemas.openxmlformats.org/officeDocument/2006/relationships/image" Target="../media/image1347.png"/><Relationship Id="rId127" Type="http://schemas.openxmlformats.org/officeDocument/2006/relationships/customXml" Target="../ink/ink1339.xml"/><Relationship Id="rId10" Type="http://schemas.openxmlformats.org/officeDocument/2006/relationships/customXml" Target="../ink/ink1280.xml"/><Relationship Id="rId31" Type="http://schemas.openxmlformats.org/officeDocument/2006/relationships/image" Target="../media/image1310.png"/><Relationship Id="rId52" Type="http://schemas.openxmlformats.org/officeDocument/2006/relationships/customXml" Target="../ink/ink1301.xml"/><Relationship Id="rId73" Type="http://schemas.openxmlformats.org/officeDocument/2006/relationships/image" Target="../media/image1331.png"/><Relationship Id="rId78" Type="http://schemas.openxmlformats.org/officeDocument/2006/relationships/customXml" Target="../ink/ink1314.xml"/><Relationship Id="rId94" Type="http://schemas.openxmlformats.org/officeDocument/2006/relationships/customXml" Target="../ink/ink1322.xml"/><Relationship Id="rId99" Type="http://schemas.openxmlformats.org/officeDocument/2006/relationships/customXml" Target="../ink/ink1325.xml"/><Relationship Id="rId101" Type="http://schemas.openxmlformats.org/officeDocument/2006/relationships/customXml" Target="../ink/ink1326.xml"/><Relationship Id="rId122" Type="http://schemas.openxmlformats.org/officeDocument/2006/relationships/image" Target="../media/image1355.png"/><Relationship Id="rId143" Type="http://schemas.openxmlformats.org/officeDocument/2006/relationships/customXml" Target="../ink/ink1347.xml"/><Relationship Id="rId148" Type="http://schemas.openxmlformats.org/officeDocument/2006/relationships/image" Target="../media/image1368.png"/><Relationship Id="rId164" Type="http://schemas.openxmlformats.org/officeDocument/2006/relationships/image" Target="../media/image1376.png"/><Relationship Id="rId4" Type="http://schemas.openxmlformats.org/officeDocument/2006/relationships/customXml" Target="../ink/ink1277.xml"/><Relationship Id="rId9" Type="http://schemas.openxmlformats.org/officeDocument/2006/relationships/image" Target="../media/image1299.png"/><Relationship Id="rId26" Type="http://schemas.openxmlformats.org/officeDocument/2006/relationships/customXml" Target="../ink/ink1288.xml"/><Relationship Id="rId47" Type="http://schemas.openxmlformats.org/officeDocument/2006/relationships/image" Target="../media/image1318.png"/><Relationship Id="rId68" Type="http://schemas.openxmlformats.org/officeDocument/2006/relationships/customXml" Target="../ink/ink1309.xml"/><Relationship Id="rId89" Type="http://schemas.openxmlformats.org/officeDocument/2006/relationships/image" Target="../media/image1339.png"/><Relationship Id="rId112" Type="http://schemas.openxmlformats.org/officeDocument/2006/relationships/image" Target="../media/image1350.png"/><Relationship Id="rId133" Type="http://schemas.openxmlformats.org/officeDocument/2006/relationships/customXml" Target="../ink/ink1342.xml"/><Relationship Id="rId154" Type="http://schemas.openxmlformats.org/officeDocument/2006/relationships/image" Target="../media/image1371.png"/><Relationship Id="rId16" Type="http://schemas.openxmlformats.org/officeDocument/2006/relationships/customXml" Target="../ink/ink1283.xml"/><Relationship Id="rId37" Type="http://schemas.openxmlformats.org/officeDocument/2006/relationships/image" Target="../media/image1313.png"/><Relationship Id="rId58" Type="http://schemas.openxmlformats.org/officeDocument/2006/relationships/customXml" Target="../ink/ink1304.xml"/><Relationship Id="rId79" Type="http://schemas.openxmlformats.org/officeDocument/2006/relationships/image" Target="../media/image1334.png"/><Relationship Id="rId102" Type="http://schemas.openxmlformats.org/officeDocument/2006/relationships/image" Target="../media/image1345.png"/><Relationship Id="rId123" Type="http://schemas.openxmlformats.org/officeDocument/2006/relationships/customXml" Target="../ink/ink1337.xml"/><Relationship Id="rId144" Type="http://schemas.openxmlformats.org/officeDocument/2006/relationships/image" Target="../media/image1366.png"/><Relationship Id="rId90" Type="http://schemas.openxmlformats.org/officeDocument/2006/relationships/customXml" Target="../ink/ink1320.xml"/><Relationship Id="rId27" Type="http://schemas.openxmlformats.org/officeDocument/2006/relationships/image" Target="../media/image1308.png"/><Relationship Id="rId48" Type="http://schemas.openxmlformats.org/officeDocument/2006/relationships/customXml" Target="../ink/ink1299.xml"/><Relationship Id="rId69" Type="http://schemas.openxmlformats.org/officeDocument/2006/relationships/image" Target="../media/image1329.png"/><Relationship Id="rId113" Type="http://schemas.openxmlformats.org/officeDocument/2006/relationships/customXml" Target="../ink/ink1332.xml"/><Relationship Id="rId134" Type="http://schemas.openxmlformats.org/officeDocument/2006/relationships/image" Target="../media/image1361.png"/><Relationship Id="rId80" Type="http://schemas.openxmlformats.org/officeDocument/2006/relationships/customXml" Target="../ink/ink1315.xml"/><Relationship Id="rId155" Type="http://schemas.openxmlformats.org/officeDocument/2006/relationships/customXml" Target="../ink/ink135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4.png"/><Relationship Id="rId63" Type="http://schemas.openxmlformats.org/officeDocument/2006/relationships/image" Target="../media/image1407.png"/><Relationship Id="rId84" Type="http://schemas.openxmlformats.org/officeDocument/2006/relationships/customXml" Target="../ink/ink1378.xml"/><Relationship Id="rId138" Type="http://schemas.openxmlformats.org/officeDocument/2006/relationships/customXml" Target="../ink/ink1405.xml"/><Relationship Id="rId159" Type="http://schemas.openxmlformats.org/officeDocument/2006/relationships/image" Target="../media/image1455.png"/><Relationship Id="rId170" Type="http://schemas.openxmlformats.org/officeDocument/2006/relationships/customXml" Target="../ink/ink1421.xml"/><Relationship Id="rId191" Type="http://schemas.openxmlformats.org/officeDocument/2006/relationships/image" Target="../media/image1471.png"/><Relationship Id="rId226" Type="http://schemas.openxmlformats.org/officeDocument/2006/relationships/customXml" Target="../ink/ink1448.xml"/><Relationship Id="rId247" Type="http://schemas.openxmlformats.org/officeDocument/2006/relationships/image" Target="../media/image1401.png"/><Relationship Id="rId107" Type="http://schemas.openxmlformats.org/officeDocument/2006/relationships/image" Target="../media/image1429.png"/><Relationship Id="rId11" Type="http://schemas.openxmlformats.org/officeDocument/2006/relationships/image" Target="../media/image1381.png"/><Relationship Id="rId74" Type="http://schemas.openxmlformats.org/officeDocument/2006/relationships/customXml" Target="../ink/ink1373.xml"/><Relationship Id="rId128" Type="http://schemas.openxmlformats.org/officeDocument/2006/relationships/customXml" Target="../ink/ink1400.xml"/><Relationship Id="rId149" Type="http://schemas.openxmlformats.org/officeDocument/2006/relationships/image" Target="../media/image1450.png"/><Relationship Id="rId5" Type="http://schemas.openxmlformats.org/officeDocument/2006/relationships/customXml" Target="../ink/ink1359.xml"/><Relationship Id="rId95" Type="http://schemas.openxmlformats.org/officeDocument/2006/relationships/image" Target="../media/image1423.png"/><Relationship Id="rId160" Type="http://schemas.openxmlformats.org/officeDocument/2006/relationships/customXml" Target="../ink/ink1416.xml"/><Relationship Id="rId181" Type="http://schemas.openxmlformats.org/officeDocument/2006/relationships/image" Target="../media/image1466.png"/><Relationship Id="rId216" Type="http://schemas.openxmlformats.org/officeDocument/2006/relationships/customXml" Target="../ink/ink1443.xml"/><Relationship Id="rId237" Type="http://schemas.openxmlformats.org/officeDocument/2006/relationships/image" Target="../media/image1394.png"/><Relationship Id="rId258" Type="http://schemas.openxmlformats.org/officeDocument/2006/relationships/customXml" Target="../ink/ink1464.xml"/><Relationship Id="rId64" Type="http://schemas.openxmlformats.org/officeDocument/2006/relationships/customXml" Target="../ink/ink1368.xml"/><Relationship Id="rId118" Type="http://schemas.openxmlformats.org/officeDocument/2006/relationships/customXml" Target="../ink/ink1395.xml"/><Relationship Id="rId139" Type="http://schemas.openxmlformats.org/officeDocument/2006/relationships/image" Target="../media/image1445.png"/><Relationship Id="rId85" Type="http://schemas.openxmlformats.org/officeDocument/2006/relationships/image" Target="../media/image1418.png"/><Relationship Id="rId150" Type="http://schemas.openxmlformats.org/officeDocument/2006/relationships/customXml" Target="../ink/ink1411.xml"/><Relationship Id="rId171" Type="http://schemas.openxmlformats.org/officeDocument/2006/relationships/image" Target="../media/image1461.png"/><Relationship Id="rId192" Type="http://schemas.openxmlformats.org/officeDocument/2006/relationships/customXml" Target="../ink/ink1432.xml"/><Relationship Id="rId227" Type="http://schemas.openxmlformats.org/officeDocument/2006/relationships/image" Target="../media/image1389.png"/><Relationship Id="rId248" Type="http://schemas.openxmlformats.org/officeDocument/2006/relationships/customXml" Target="../ink/ink1459.xml"/><Relationship Id="rId12" Type="http://schemas.openxmlformats.org/officeDocument/2006/relationships/customXml" Target="../ink/ink1361.xml"/><Relationship Id="rId108" Type="http://schemas.openxmlformats.org/officeDocument/2006/relationships/customXml" Target="../ink/ink1390.xml"/><Relationship Id="rId129" Type="http://schemas.openxmlformats.org/officeDocument/2006/relationships/image" Target="../media/image1440.png"/><Relationship Id="rId75" Type="http://schemas.openxmlformats.org/officeDocument/2006/relationships/image" Target="../media/image1413.png"/><Relationship Id="rId96" Type="http://schemas.openxmlformats.org/officeDocument/2006/relationships/customXml" Target="../ink/ink1384.xml"/><Relationship Id="rId140" Type="http://schemas.openxmlformats.org/officeDocument/2006/relationships/customXml" Target="../ink/ink1406.xml"/><Relationship Id="rId161" Type="http://schemas.openxmlformats.org/officeDocument/2006/relationships/image" Target="../media/image1456.png"/><Relationship Id="rId182" Type="http://schemas.openxmlformats.org/officeDocument/2006/relationships/customXml" Target="../ink/ink1427.xml"/><Relationship Id="rId217" Type="http://schemas.openxmlformats.org/officeDocument/2006/relationships/image" Target="../media/image1384.png"/><Relationship Id="rId6" Type="http://schemas.openxmlformats.org/officeDocument/2006/relationships/image" Target="../media/image1378.png"/><Relationship Id="rId238" Type="http://schemas.openxmlformats.org/officeDocument/2006/relationships/customXml" Target="../ink/ink1454.xml"/><Relationship Id="rId259" Type="http://schemas.openxmlformats.org/officeDocument/2006/relationships/image" Target="../media/image1483.png"/><Relationship Id="rId119" Type="http://schemas.openxmlformats.org/officeDocument/2006/relationships/image" Target="../media/image1435.png"/><Relationship Id="rId65" Type="http://schemas.openxmlformats.org/officeDocument/2006/relationships/image" Target="../media/image1408.png"/><Relationship Id="rId86" Type="http://schemas.openxmlformats.org/officeDocument/2006/relationships/customXml" Target="../ink/ink1379.xml"/><Relationship Id="rId130" Type="http://schemas.openxmlformats.org/officeDocument/2006/relationships/customXml" Target="../ink/ink1401.xml"/><Relationship Id="rId151" Type="http://schemas.openxmlformats.org/officeDocument/2006/relationships/image" Target="../media/image1451.png"/><Relationship Id="rId172" Type="http://schemas.openxmlformats.org/officeDocument/2006/relationships/customXml" Target="../ink/ink1422.xml"/><Relationship Id="rId193" Type="http://schemas.openxmlformats.org/officeDocument/2006/relationships/image" Target="../media/image1472.png"/><Relationship Id="rId207" Type="http://schemas.openxmlformats.org/officeDocument/2006/relationships/image" Target="../media/image1479.png"/><Relationship Id="rId228" Type="http://schemas.openxmlformats.org/officeDocument/2006/relationships/customXml" Target="../ink/ink1449.xml"/><Relationship Id="rId249" Type="http://schemas.openxmlformats.org/officeDocument/2006/relationships/image" Target="../media/image1402.png"/><Relationship Id="rId109" Type="http://schemas.openxmlformats.org/officeDocument/2006/relationships/image" Target="../media/image1430.png"/><Relationship Id="rId260" Type="http://schemas.openxmlformats.org/officeDocument/2006/relationships/customXml" Target="../ink/ink1465.xml"/><Relationship Id="rId55" Type="http://schemas.openxmlformats.org/officeDocument/2006/relationships/image" Target="../media/image1403.png"/><Relationship Id="rId76" Type="http://schemas.openxmlformats.org/officeDocument/2006/relationships/customXml" Target="../ink/ink1374.xml"/><Relationship Id="rId97" Type="http://schemas.openxmlformats.org/officeDocument/2006/relationships/image" Target="../media/image1424.png"/><Relationship Id="rId120" Type="http://schemas.openxmlformats.org/officeDocument/2006/relationships/customXml" Target="../ink/ink1396.xml"/><Relationship Id="rId141" Type="http://schemas.openxmlformats.org/officeDocument/2006/relationships/image" Target="../media/image1446.png"/><Relationship Id="rId7" Type="http://schemas.openxmlformats.org/officeDocument/2006/relationships/customXml" Target="../ink/ink1360.xml"/><Relationship Id="rId162" Type="http://schemas.openxmlformats.org/officeDocument/2006/relationships/customXml" Target="../ink/ink1417.xml"/><Relationship Id="rId183" Type="http://schemas.openxmlformats.org/officeDocument/2006/relationships/image" Target="../media/image1467.png"/><Relationship Id="rId218" Type="http://schemas.openxmlformats.org/officeDocument/2006/relationships/customXml" Target="../ink/ink1444.xml"/><Relationship Id="rId239" Type="http://schemas.openxmlformats.org/officeDocument/2006/relationships/image" Target="../media/image1395.png"/><Relationship Id="rId250" Type="http://schemas.openxmlformats.org/officeDocument/2006/relationships/customXml" Target="../ink/ink1460.xml"/><Relationship Id="rId45" Type="http://schemas.openxmlformats.org/officeDocument/2006/relationships/image" Target="../media/image1398.png"/><Relationship Id="rId66" Type="http://schemas.openxmlformats.org/officeDocument/2006/relationships/customXml" Target="../ink/ink1369.xml"/><Relationship Id="rId87" Type="http://schemas.openxmlformats.org/officeDocument/2006/relationships/image" Target="../media/image1419.png"/><Relationship Id="rId110" Type="http://schemas.openxmlformats.org/officeDocument/2006/relationships/customXml" Target="../ink/ink1391.xml"/><Relationship Id="rId131" Type="http://schemas.openxmlformats.org/officeDocument/2006/relationships/image" Target="../media/image1441.png"/><Relationship Id="rId152" Type="http://schemas.openxmlformats.org/officeDocument/2006/relationships/customXml" Target="../ink/ink1412.xml"/><Relationship Id="rId173" Type="http://schemas.openxmlformats.org/officeDocument/2006/relationships/image" Target="../media/image1462.png"/><Relationship Id="rId194" Type="http://schemas.openxmlformats.org/officeDocument/2006/relationships/customXml" Target="../ink/ink1433.xml"/><Relationship Id="rId208" Type="http://schemas.openxmlformats.org/officeDocument/2006/relationships/customXml" Target="../ink/ink1439.xml"/><Relationship Id="rId229" Type="http://schemas.openxmlformats.org/officeDocument/2006/relationships/image" Target="../media/image1390.png"/><Relationship Id="rId240" Type="http://schemas.openxmlformats.org/officeDocument/2006/relationships/customXml" Target="../ink/ink1455.xml"/><Relationship Id="rId261" Type="http://schemas.openxmlformats.org/officeDocument/2006/relationships/image" Target="../media/image1484.png"/><Relationship Id="rId56" Type="http://schemas.openxmlformats.org/officeDocument/2006/relationships/customXml" Target="../ink/ink1364.xml"/><Relationship Id="rId77" Type="http://schemas.openxmlformats.org/officeDocument/2006/relationships/image" Target="../media/image1414.png"/><Relationship Id="rId100" Type="http://schemas.openxmlformats.org/officeDocument/2006/relationships/customXml" Target="../ink/ink1386.xml"/><Relationship Id="rId72" Type="http://schemas.openxmlformats.org/officeDocument/2006/relationships/customXml" Target="../ink/ink1372.xml"/><Relationship Id="rId93" Type="http://schemas.openxmlformats.org/officeDocument/2006/relationships/image" Target="../media/image1422.png"/><Relationship Id="rId98" Type="http://schemas.openxmlformats.org/officeDocument/2006/relationships/customXml" Target="../ink/ink1385.xml"/><Relationship Id="rId121" Type="http://schemas.openxmlformats.org/officeDocument/2006/relationships/image" Target="../media/image1436.png"/><Relationship Id="rId142" Type="http://schemas.openxmlformats.org/officeDocument/2006/relationships/customXml" Target="../ink/ink1407.xml"/><Relationship Id="rId163" Type="http://schemas.openxmlformats.org/officeDocument/2006/relationships/image" Target="../media/image1457.png"/><Relationship Id="rId184" Type="http://schemas.openxmlformats.org/officeDocument/2006/relationships/customXml" Target="../ink/ink1428.xml"/><Relationship Id="rId189" Type="http://schemas.openxmlformats.org/officeDocument/2006/relationships/image" Target="../media/image1470.png"/><Relationship Id="rId219" Type="http://schemas.openxmlformats.org/officeDocument/2006/relationships/image" Target="../media/image1385.png"/><Relationship Id="rId3" Type="http://schemas.openxmlformats.org/officeDocument/2006/relationships/customXml" Target="../ink/ink1358.xml"/><Relationship Id="rId214" Type="http://schemas.openxmlformats.org/officeDocument/2006/relationships/customXml" Target="../ink/ink1442.xml"/><Relationship Id="rId230" Type="http://schemas.openxmlformats.org/officeDocument/2006/relationships/customXml" Target="../ink/ink1450.xml"/><Relationship Id="rId235" Type="http://schemas.openxmlformats.org/officeDocument/2006/relationships/image" Target="../media/image1393.png"/><Relationship Id="rId251" Type="http://schemas.openxmlformats.org/officeDocument/2006/relationships/image" Target="../media/image1478.png"/><Relationship Id="rId256" Type="http://schemas.openxmlformats.org/officeDocument/2006/relationships/customXml" Target="../ink/ink1463.xml"/><Relationship Id="rId46" Type="http://schemas.openxmlformats.org/officeDocument/2006/relationships/customXml" Target="../ink/ink1362.xml"/><Relationship Id="rId67" Type="http://schemas.openxmlformats.org/officeDocument/2006/relationships/image" Target="../media/image1409.png"/><Relationship Id="rId116" Type="http://schemas.openxmlformats.org/officeDocument/2006/relationships/customXml" Target="../ink/ink1394.xml"/><Relationship Id="rId137" Type="http://schemas.openxmlformats.org/officeDocument/2006/relationships/image" Target="../media/image1444.png"/><Relationship Id="rId158" Type="http://schemas.openxmlformats.org/officeDocument/2006/relationships/customXml" Target="../ink/ink1415.xml"/><Relationship Id="rId62" Type="http://schemas.openxmlformats.org/officeDocument/2006/relationships/customXml" Target="../ink/ink1367.xml"/><Relationship Id="rId83" Type="http://schemas.openxmlformats.org/officeDocument/2006/relationships/image" Target="../media/image1417.png"/><Relationship Id="rId88" Type="http://schemas.openxmlformats.org/officeDocument/2006/relationships/customXml" Target="../ink/ink1380.xml"/><Relationship Id="rId111" Type="http://schemas.openxmlformats.org/officeDocument/2006/relationships/image" Target="../media/image1431.png"/><Relationship Id="rId132" Type="http://schemas.openxmlformats.org/officeDocument/2006/relationships/customXml" Target="../ink/ink1402.xml"/><Relationship Id="rId153" Type="http://schemas.openxmlformats.org/officeDocument/2006/relationships/image" Target="../media/image1452.png"/><Relationship Id="rId174" Type="http://schemas.openxmlformats.org/officeDocument/2006/relationships/customXml" Target="../ink/ink1423.xml"/><Relationship Id="rId179" Type="http://schemas.openxmlformats.org/officeDocument/2006/relationships/image" Target="../media/image1465.png"/><Relationship Id="rId195" Type="http://schemas.openxmlformats.org/officeDocument/2006/relationships/image" Target="../media/image1473.png"/><Relationship Id="rId209" Type="http://schemas.openxmlformats.org/officeDocument/2006/relationships/image" Target="../media/image1379.png"/><Relationship Id="rId190" Type="http://schemas.openxmlformats.org/officeDocument/2006/relationships/customXml" Target="../ink/ink1431.xml"/><Relationship Id="rId204" Type="http://schemas.openxmlformats.org/officeDocument/2006/relationships/customXml" Target="../ink/ink1438.xml"/><Relationship Id="rId220" Type="http://schemas.openxmlformats.org/officeDocument/2006/relationships/customXml" Target="../ink/ink1445.xml"/><Relationship Id="rId225" Type="http://schemas.openxmlformats.org/officeDocument/2006/relationships/image" Target="../media/image1388.png"/><Relationship Id="rId241" Type="http://schemas.openxmlformats.org/officeDocument/2006/relationships/image" Target="../media/image1396.png"/><Relationship Id="rId246" Type="http://schemas.openxmlformats.org/officeDocument/2006/relationships/customXml" Target="../ink/ink1458.xml"/><Relationship Id="rId57" Type="http://schemas.openxmlformats.org/officeDocument/2006/relationships/image" Target="../media/image1404.png"/><Relationship Id="rId106" Type="http://schemas.openxmlformats.org/officeDocument/2006/relationships/customXml" Target="../ink/ink1389.xml"/><Relationship Id="rId127" Type="http://schemas.openxmlformats.org/officeDocument/2006/relationships/image" Target="../media/image1439.png"/><Relationship Id="rId262" Type="http://schemas.openxmlformats.org/officeDocument/2006/relationships/customXml" Target="../ink/ink1466.xml"/><Relationship Id="rId73" Type="http://schemas.openxmlformats.org/officeDocument/2006/relationships/image" Target="../media/image1412.png"/><Relationship Id="rId78" Type="http://schemas.openxmlformats.org/officeDocument/2006/relationships/customXml" Target="../ink/ink1375.xml"/><Relationship Id="rId94" Type="http://schemas.openxmlformats.org/officeDocument/2006/relationships/customXml" Target="../ink/ink1383.xml"/><Relationship Id="rId99" Type="http://schemas.openxmlformats.org/officeDocument/2006/relationships/image" Target="../media/image1425.png"/><Relationship Id="rId101" Type="http://schemas.openxmlformats.org/officeDocument/2006/relationships/image" Target="../media/image1426.png"/><Relationship Id="rId122" Type="http://schemas.openxmlformats.org/officeDocument/2006/relationships/customXml" Target="../ink/ink1397.xml"/><Relationship Id="rId143" Type="http://schemas.openxmlformats.org/officeDocument/2006/relationships/image" Target="../media/image1447.png"/><Relationship Id="rId148" Type="http://schemas.openxmlformats.org/officeDocument/2006/relationships/customXml" Target="../ink/ink1410.xml"/><Relationship Id="rId164" Type="http://schemas.openxmlformats.org/officeDocument/2006/relationships/customXml" Target="../ink/ink1418.xml"/><Relationship Id="rId169" Type="http://schemas.openxmlformats.org/officeDocument/2006/relationships/image" Target="../media/image1460.png"/><Relationship Id="rId185" Type="http://schemas.openxmlformats.org/officeDocument/2006/relationships/image" Target="../media/image1468.png"/><Relationship Id="rId4" Type="http://schemas.openxmlformats.org/officeDocument/2006/relationships/image" Target="../media/image1377.png"/><Relationship Id="rId180" Type="http://schemas.openxmlformats.org/officeDocument/2006/relationships/customXml" Target="../ink/ink1426.xml"/><Relationship Id="rId210" Type="http://schemas.openxmlformats.org/officeDocument/2006/relationships/customXml" Target="../ink/ink1440.xml"/><Relationship Id="rId215" Type="http://schemas.openxmlformats.org/officeDocument/2006/relationships/image" Target="../media/image1383.png"/><Relationship Id="rId236" Type="http://schemas.openxmlformats.org/officeDocument/2006/relationships/customXml" Target="../ink/ink1453.xml"/><Relationship Id="rId257" Type="http://schemas.openxmlformats.org/officeDocument/2006/relationships/image" Target="../media/image1482.png"/><Relationship Id="rId231" Type="http://schemas.openxmlformats.org/officeDocument/2006/relationships/image" Target="../media/image1391.png"/><Relationship Id="rId252" Type="http://schemas.openxmlformats.org/officeDocument/2006/relationships/customXml" Target="../ink/ink1461.xml"/><Relationship Id="rId47" Type="http://schemas.openxmlformats.org/officeDocument/2006/relationships/image" Target="../media/image1399.png"/><Relationship Id="rId68" Type="http://schemas.openxmlformats.org/officeDocument/2006/relationships/customXml" Target="../ink/ink1370.xml"/><Relationship Id="rId89" Type="http://schemas.openxmlformats.org/officeDocument/2006/relationships/image" Target="../media/image1420.png"/><Relationship Id="rId112" Type="http://schemas.openxmlformats.org/officeDocument/2006/relationships/customXml" Target="../ink/ink1392.xml"/><Relationship Id="rId133" Type="http://schemas.openxmlformats.org/officeDocument/2006/relationships/image" Target="../media/image1442.png"/><Relationship Id="rId154" Type="http://schemas.openxmlformats.org/officeDocument/2006/relationships/customXml" Target="../ink/ink1413.xml"/><Relationship Id="rId175" Type="http://schemas.openxmlformats.org/officeDocument/2006/relationships/image" Target="../media/image1463.png"/><Relationship Id="rId196" Type="http://schemas.openxmlformats.org/officeDocument/2006/relationships/customXml" Target="../ink/ink1434.xml"/><Relationship Id="rId200" Type="http://schemas.openxmlformats.org/officeDocument/2006/relationships/customXml" Target="../ink/ink1436.xml"/><Relationship Id="rId221" Type="http://schemas.openxmlformats.org/officeDocument/2006/relationships/image" Target="../media/image1386.png"/><Relationship Id="rId242" Type="http://schemas.openxmlformats.org/officeDocument/2006/relationships/customXml" Target="../ink/ink1456.xml"/><Relationship Id="rId263" Type="http://schemas.openxmlformats.org/officeDocument/2006/relationships/customXml" Target="../ink/ink1467.xml"/><Relationship Id="rId58" Type="http://schemas.openxmlformats.org/officeDocument/2006/relationships/customXml" Target="../ink/ink1365.xml"/><Relationship Id="rId79" Type="http://schemas.openxmlformats.org/officeDocument/2006/relationships/image" Target="../media/image1415.png"/><Relationship Id="rId102" Type="http://schemas.openxmlformats.org/officeDocument/2006/relationships/customXml" Target="../ink/ink1387.xml"/><Relationship Id="rId123" Type="http://schemas.openxmlformats.org/officeDocument/2006/relationships/image" Target="../media/image1437.png"/><Relationship Id="rId144" Type="http://schemas.openxmlformats.org/officeDocument/2006/relationships/customXml" Target="../ink/ink1408.xml"/><Relationship Id="rId90" Type="http://schemas.openxmlformats.org/officeDocument/2006/relationships/customXml" Target="../ink/ink1381.xml"/><Relationship Id="rId165" Type="http://schemas.openxmlformats.org/officeDocument/2006/relationships/image" Target="../media/image1458.png"/><Relationship Id="rId186" Type="http://schemas.openxmlformats.org/officeDocument/2006/relationships/customXml" Target="../ink/ink1429.xml"/><Relationship Id="rId211" Type="http://schemas.openxmlformats.org/officeDocument/2006/relationships/image" Target="../media/image1380.png"/><Relationship Id="rId232" Type="http://schemas.openxmlformats.org/officeDocument/2006/relationships/customXml" Target="../ink/ink1451.xml"/><Relationship Id="rId253" Type="http://schemas.openxmlformats.org/officeDocument/2006/relationships/image" Target="../media/image1480.png"/><Relationship Id="rId48" Type="http://schemas.openxmlformats.org/officeDocument/2006/relationships/customXml" Target="../ink/ink1363.xml"/><Relationship Id="rId69" Type="http://schemas.openxmlformats.org/officeDocument/2006/relationships/image" Target="../media/image1410.png"/><Relationship Id="rId113" Type="http://schemas.openxmlformats.org/officeDocument/2006/relationships/image" Target="../media/image1432.png"/><Relationship Id="rId134" Type="http://schemas.openxmlformats.org/officeDocument/2006/relationships/customXml" Target="../ink/ink1403.xml"/><Relationship Id="rId80" Type="http://schemas.openxmlformats.org/officeDocument/2006/relationships/customXml" Target="../ink/ink1376.xml"/><Relationship Id="rId155" Type="http://schemas.openxmlformats.org/officeDocument/2006/relationships/image" Target="../media/image1453.png"/><Relationship Id="rId176" Type="http://schemas.openxmlformats.org/officeDocument/2006/relationships/customXml" Target="../ink/ink1424.xml"/><Relationship Id="rId197" Type="http://schemas.openxmlformats.org/officeDocument/2006/relationships/image" Target="../media/image1474.png"/><Relationship Id="rId201" Type="http://schemas.openxmlformats.org/officeDocument/2006/relationships/image" Target="../media/image1476.png"/><Relationship Id="rId222" Type="http://schemas.openxmlformats.org/officeDocument/2006/relationships/customXml" Target="../ink/ink1446.xml"/><Relationship Id="rId243" Type="http://schemas.openxmlformats.org/officeDocument/2006/relationships/image" Target="../media/image1397.png"/><Relationship Id="rId264" Type="http://schemas.openxmlformats.org/officeDocument/2006/relationships/image" Target="../media/image1485.png"/><Relationship Id="rId59" Type="http://schemas.openxmlformats.org/officeDocument/2006/relationships/image" Target="../media/image1405.png"/><Relationship Id="rId103" Type="http://schemas.openxmlformats.org/officeDocument/2006/relationships/image" Target="../media/image1427.png"/><Relationship Id="rId124" Type="http://schemas.openxmlformats.org/officeDocument/2006/relationships/customXml" Target="../ink/ink1398.xml"/><Relationship Id="rId70" Type="http://schemas.openxmlformats.org/officeDocument/2006/relationships/customXml" Target="../ink/ink1371.xml"/><Relationship Id="rId91" Type="http://schemas.openxmlformats.org/officeDocument/2006/relationships/image" Target="../media/image1421.png"/><Relationship Id="rId145" Type="http://schemas.openxmlformats.org/officeDocument/2006/relationships/image" Target="../media/image1448.png"/><Relationship Id="rId166" Type="http://schemas.openxmlformats.org/officeDocument/2006/relationships/customXml" Target="../ink/ink1419.xml"/><Relationship Id="rId187" Type="http://schemas.openxmlformats.org/officeDocument/2006/relationships/image" Target="../media/image146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41.xml"/><Relationship Id="rId233" Type="http://schemas.openxmlformats.org/officeDocument/2006/relationships/image" Target="../media/image1392.png"/><Relationship Id="rId254" Type="http://schemas.openxmlformats.org/officeDocument/2006/relationships/customXml" Target="../ink/ink1462.xml"/><Relationship Id="rId114" Type="http://schemas.openxmlformats.org/officeDocument/2006/relationships/customXml" Target="../ink/ink1393.xml"/><Relationship Id="rId60" Type="http://schemas.openxmlformats.org/officeDocument/2006/relationships/customXml" Target="../ink/ink1366.xml"/><Relationship Id="rId81" Type="http://schemas.openxmlformats.org/officeDocument/2006/relationships/image" Target="../media/image1416.png"/><Relationship Id="rId135" Type="http://schemas.openxmlformats.org/officeDocument/2006/relationships/image" Target="../media/image1443.png"/><Relationship Id="rId156" Type="http://schemas.openxmlformats.org/officeDocument/2006/relationships/customXml" Target="../ink/ink1414.xml"/><Relationship Id="rId177" Type="http://schemas.openxmlformats.org/officeDocument/2006/relationships/image" Target="../media/image1464.png"/><Relationship Id="rId198" Type="http://schemas.openxmlformats.org/officeDocument/2006/relationships/customXml" Target="../ink/ink1435.xml"/><Relationship Id="rId202" Type="http://schemas.openxmlformats.org/officeDocument/2006/relationships/customXml" Target="../ink/ink1437.xml"/><Relationship Id="rId223" Type="http://schemas.openxmlformats.org/officeDocument/2006/relationships/image" Target="../media/image1387.png"/><Relationship Id="rId244" Type="http://schemas.openxmlformats.org/officeDocument/2006/relationships/customXml" Target="../ink/ink1457.xml"/><Relationship Id="rId265" Type="http://schemas.openxmlformats.org/officeDocument/2006/relationships/customXml" Target="../ink/ink1468.xml"/><Relationship Id="rId104" Type="http://schemas.openxmlformats.org/officeDocument/2006/relationships/customXml" Target="../ink/ink1388.xml"/><Relationship Id="rId125" Type="http://schemas.openxmlformats.org/officeDocument/2006/relationships/image" Target="../media/image1438.png"/><Relationship Id="rId146" Type="http://schemas.openxmlformats.org/officeDocument/2006/relationships/customXml" Target="../ink/ink1409.xml"/><Relationship Id="rId167" Type="http://schemas.openxmlformats.org/officeDocument/2006/relationships/image" Target="../media/image1459.png"/><Relationship Id="rId188" Type="http://schemas.openxmlformats.org/officeDocument/2006/relationships/customXml" Target="../ink/ink1430.xml"/><Relationship Id="rId71" Type="http://schemas.openxmlformats.org/officeDocument/2006/relationships/image" Target="../media/image1411.png"/><Relationship Id="rId92" Type="http://schemas.openxmlformats.org/officeDocument/2006/relationships/customXml" Target="../ink/ink1382.xml"/><Relationship Id="rId213" Type="http://schemas.openxmlformats.org/officeDocument/2006/relationships/image" Target="../media/image1382.png"/><Relationship Id="rId234" Type="http://schemas.openxmlformats.org/officeDocument/2006/relationships/customXml" Target="../ink/ink1452.xml"/><Relationship Id="rId2" Type="http://schemas.openxmlformats.org/officeDocument/2006/relationships/hyperlink" Target="https://www.youtube.com/watch?v=oJNHXPs0XDk" TargetMode="External"/><Relationship Id="rId255" Type="http://schemas.openxmlformats.org/officeDocument/2006/relationships/image" Target="../media/image1481.png"/><Relationship Id="rId115" Type="http://schemas.openxmlformats.org/officeDocument/2006/relationships/image" Target="../media/image1433.png"/><Relationship Id="rId136" Type="http://schemas.openxmlformats.org/officeDocument/2006/relationships/customXml" Target="../ink/ink1404.xml"/><Relationship Id="rId157" Type="http://schemas.openxmlformats.org/officeDocument/2006/relationships/image" Target="../media/image1454.png"/><Relationship Id="rId178" Type="http://schemas.openxmlformats.org/officeDocument/2006/relationships/customXml" Target="../ink/ink1425.xml"/><Relationship Id="rId61" Type="http://schemas.openxmlformats.org/officeDocument/2006/relationships/image" Target="../media/image1406.png"/><Relationship Id="rId82" Type="http://schemas.openxmlformats.org/officeDocument/2006/relationships/customXml" Target="../ink/ink1377.xml"/><Relationship Id="rId199" Type="http://schemas.openxmlformats.org/officeDocument/2006/relationships/image" Target="../media/image1475.png"/><Relationship Id="rId203" Type="http://schemas.openxmlformats.org/officeDocument/2006/relationships/image" Target="../media/image1477.png"/><Relationship Id="rId224" Type="http://schemas.openxmlformats.org/officeDocument/2006/relationships/customXml" Target="../ink/ink1447.xml"/><Relationship Id="rId245" Type="http://schemas.openxmlformats.org/officeDocument/2006/relationships/image" Target="../media/image1400.png"/><Relationship Id="rId266" Type="http://schemas.openxmlformats.org/officeDocument/2006/relationships/image" Target="../media/image1486.png"/><Relationship Id="rId105" Type="http://schemas.openxmlformats.org/officeDocument/2006/relationships/image" Target="../media/image1428.png"/><Relationship Id="rId126" Type="http://schemas.openxmlformats.org/officeDocument/2006/relationships/customXml" Target="../ink/ink1399.xml"/><Relationship Id="rId147" Type="http://schemas.openxmlformats.org/officeDocument/2006/relationships/image" Target="../media/image1449.png"/><Relationship Id="rId168" Type="http://schemas.openxmlformats.org/officeDocument/2006/relationships/customXml" Target="../ink/ink1420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74.xml"/><Relationship Id="rId18" Type="http://schemas.openxmlformats.org/officeDocument/2006/relationships/image" Target="../media/image1490.png"/><Relationship Id="rId26" Type="http://schemas.openxmlformats.org/officeDocument/2006/relationships/image" Target="../media/image1494.png"/><Relationship Id="rId39" Type="http://schemas.openxmlformats.org/officeDocument/2006/relationships/customXml" Target="../ink/ink1487.xml"/><Relationship Id="rId21" Type="http://schemas.openxmlformats.org/officeDocument/2006/relationships/customXml" Target="../ink/ink1478.xml"/><Relationship Id="rId34" Type="http://schemas.openxmlformats.org/officeDocument/2006/relationships/image" Target="../media/image1498.png"/><Relationship Id="rId42" Type="http://schemas.openxmlformats.org/officeDocument/2006/relationships/image" Target="../media/image1502.png"/><Relationship Id="rId7" Type="http://schemas.openxmlformats.org/officeDocument/2006/relationships/customXml" Target="../ink/ink1471.xml"/><Relationship Id="rId2" Type="http://schemas.openxmlformats.org/officeDocument/2006/relationships/image" Target="../media/image1487.png"/><Relationship Id="rId16" Type="http://schemas.openxmlformats.org/officeDocument/2006/relationships/image" Target="../media/image1489.png"/><Relationship Id="rId29" Type="http://schemas.openxmlformats.org/officeDocument/2006/relationships/customXml" Target="../ink/ink14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40.png"/><Relationship Id="rId11" Type="http://schemas.openxmlformats.org/officeDocument/2006/relationships/customXml" Target="../ink/ink1473.xml"/><Relationship Id="rId24" Type="http://schemas.openxmlformats.org/officeDocument/2006/relationships/image" Target="../media/image1493.png"/><Relationship Id="rId32" Type="http://schemas.openxmlformats.org/officeDocument/2006/relationships/image" Target="../media/image1497.png"/><Relationship Id="rId37" Type="http://schemas.openxmlformats.org/officeDocument/2006/relationships/customXml" Target="../ink/ink1486.xml"/><Relationship Id="rId40" Type="http://schemas.openxmlformats.org/officeDocument/2006/relationships/image" Target="../media/image1501.png"/><Relationship Id="rId45" Type="http://schemas.openxmlformats.org/officeDocument/2006/relationships/customXml" Target="../ink/ink1490.xml"/><Relationship Id="rId5" Type="http://schemas.openxmlformats.org/officeDocument/2006/relationships/customXml" Target="../ink/ink1470.xml"/><Relationship Id="rId15" Type="http://schemas.openxmlformats.org/officeDocument/2006/relationships/customXml" Target="../ink/ink1475.xml"/><Relationship Id="rId23" Type="http://schemas.openxmlformats.org/officeDocument/2006/relationships/customXml" Target="../ink/ink1479.xml"/><Relationship Id="rId28" Type="http://schemas.openxmlformats.org/officeDocument/2006/relationships/image" Target="../media/image1495.png"/><Relationship Id="rId36" Type="http://schemas.openxmlformats.org/officeDocument/2006/relationships/image" Target="../media/image1499.png"/><Relationship Id="rId10" Type="http://schemas.openxmlformats.org/officeDocument/2006/relationships/image" Target="../media/image14860.png"/><Relationship Id="rId19" Type="http://schemas.openxmlformats.org/officeDocument/2006/relationships/customXml" Target="../ink/ink1477.xml"/><Relationship Id="rId31" Type="http://schemas.openxmlformats.org/officeDocument/2006/relationships/customXml" Target="../ink/ink1483.xml"/><Relationship Id="rId44" Type="http://schemas.openxmlformats.org/officeDocument/2006/relationships/image" Target="../media/image1503.png"/><Relationship Id="rId4" Type="http://schemas.openxmlformats.org/officeDocument/2006/relationships/image" Target="../media/image14830.png"/><Relationship Id="rId9" Type="http://schemas.openxmlformats.org/officeDocument/2006/relationships/customXml" Target="../ink/ink1472.xml"/><Relationship Id="rId14" Type="http://schemas.openxmlformats.org/officeDocument/2006/relationships/image" Target="../media/image1488.png"/><Relationship Id="rId22" Type="http://schemas.openxmlformats.org/officeDocument/2006/relationships/image" Target="../media/image1492.png"/><Relationship Id="rId27" Type="http://schemas.openxmlformats.org/officeDocument/2006/relationships/customXml" Target="../ink/ink1481.xml"/><Relationship Id="rId30" Type="http://schemas.openxmlformats.org/officeDocument/2006/relationships/image" Target="../media/image1496.png"/><Relationship Id="rId35" Type="http://schemas.openxmlformats.org/officeDocument/2006/relationships/customXml" Target="../ink/ink1485.xml"/><Relationship Id="rId43" Type="http://schemas.openxmlformats.org/officeDocument/2006/relationships/customXml" Target="../ink/ink1489.xml"/><Relationship Id="rId8" Type="http://schemas.openxmlformats.org/officeDocument/2006/relationships/image" Target="../media/image14850.png"/><Relationship Id="rId3" Type="http://schemas.openxmlformats.org/officeDocument/2006/relationships/customXml" Target="../ink/ink1469.xml"/><Relationship Id="rId12" Type="http://schemas.openxmlformats.org/officeDocument/2006/relationships/image" Target="../media/image14870.png"/><Relationship Id="rId17" Type="http://schemas.openxmlformats.org/officeDocument/2006/relationships/customXml" Target="../ink/ink1476.xml"/><Relationship Id="rId25" Type="http://schemas.openxmlformats.org/officeDocument/2006/relationships/customXml" Target="../ink/ink1480.xml"/><Relationship Id="rId33" Type="http://schemas.openxmlformats.org/officeDocument/2006/relationships/customXml" Target="../ink/ink1484.xml"/><Relationship Id="rId38" Type="http://schemas.openxmlformats.org/officeDocument/2006/relationships/image" Target="../media/image1500.png"/><Relationship Id="rId46" Type="http://schemas.openxmlformats.org/officeDocument/2006/relationships/image" Target="../media/image1504.png"/><Relationship Id="rId20" Type="http://schemas.openxmlformats.org/officeDocument/2006/relationships/image" Target="../media/image1491.png"/><Relationship Id="rId41" Type="http://schemas.openxmlformats.org/officeDocument/2006/relationships/customXml" Target="../ink/ink148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9.png"/><Relationship Id="rId3" Type="http://schemas.openxmlformats.org/officeDocument/2006/relationships/customXml" Target="../ink/ink1491.xml"/><Relationship Id="rId7" Type="http://schemas.openxmlformats.org/officeDocument/2006/relationships/customXml" Target="../ink/ink1493.xml"/><Relationship Id="rId12" Type="http://schemas.openxmlformats.org/officeDocument/2006/relationships/image" Target="../media/image1511.png"/><Relationship Id="rId2" Type="http://schemas.openxmlformats.org/officeDocument/2006/relationships/image" Target="../media/image15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8.png"/><Relationship Id="rId11" Type="http://schemas.openxmlformats.org/officeDocument/2006/relationships/customXml" Target="../ink/ink1495.xml"/><Relationship Id="rId5" Type="http://schemas.openxmlformats.org/officeDocument/2006/relationships/customXml" Target="../ink/ink1492.xml"/><Relationship Id="rId10" Type="http://schemas.openxmlformats.org/officeDocument/2006/relationships/image" Target="../media/image1510.png"/><Relationship Id="rId4" Type="http://schemas.openxmlformats.org/officeDocument/2006/relationships/image" Target="../media/image1507.png"/><Relationship Id="rId9" Type="http://schemas.openxmlformats.org/officeDocument/2006/relationships/customXml" Target="../ink/ink149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53.xml"/><Relationship Id="rId299" Type="http://schemas.openxmlformats.org/officeDocument/2006/relationships/customXml" Target="../ink/ink1644.xml"/><Relationship Id="rId21" Type="http://schemas.openxmlformats.org/officeDocument/2006/relationships/customXml" Target="../ink/ink1505.xml"/><Relationship Id="rId63" Type="http://schemas.openxmlformats.org/officeDocument/2006/relationships/customXml" Target="../ink/ink1526.xml"/><Relationship Id="rId159" Type="http://schemas.openxmlformats.org/officeDocument/2006/relationships/customXml" Target="../ink/ink1574.xml"/><Relationship Id="rId324" Type="http://schemas.openxmlformats.org/officeDocument/2006/relationships/image" Target="../media/image1675.png"/><Relationship Id="rId170" Type="http://schemas.openxmlformats.org/officeDocument/2006/relationships/image" Target="../media/image1598.png"/><Relationship Id="rId226" Type="http://schemas.openxmlformats.org/officeDocument/2006/relationships/image" Target="../media/image1626.png"/><Relationship Id="rId268" Type="http://schemas.openxmlformats.org/officeDocument/2006/relationships/image" Target="../media/image1647.png"/><Relationship Id="rId32" Type="http://schemas.openxmlformats.org/officeDocument/2006/relationships/image" Target="../media/image1529.png"/><Relationship Id="rId74" Type="http://schemas.openxmlformats.org/officeDocument/2006/relationships/image" Target="../media/image1550.png"/><Relationship Id="rId128" Type="http://schemas.openxmlformats.org/officeDocument/2006/relationships/image" Target="../media/image1577.png"/><Relationship Id="rId335" Type="http://schemas.openxmlformats.org/officeDocument/2006/relationships/customXml" Target="../ink/ink1662.xml"/><Relationship Id="rId5" Type="http://schemas.openxmlformats.org/officeDocument/2006/relationships/customXml" Target="../ink/ink1497.xml"/><Relationship Id="rId181" Type="http://schemas.openxmlformats.org/officeDocument/2006/relationships/customXml" Target="../ink/ink1585.xml"/><Relationship Id="rId237" Type="http://schemas.openxmlformats.org/officeDocument/2006/relationships/customXml" Target="../ink/ink1613.xml"/><Relationship Id="rId279" Type="http://schemas.openxmlformats.org/officeDocument/2006/relationships/customXml" Target="../ink/ink1634.xml"/><Relationship Id="rId43" Type="http://schemas.openxmlformats.org/officeDocument/2006/relationships/customXml" Target="../ink/ink1516.xml"/><Relationship Id="rId139" Type="http://schemas.openxmlformats.org/officeDocument/2006/relationships/customXml" Target="../ink/ink1564.xml"/><Relationship Id="rId290" Type="http://schemas.openxmlformats.org/officeDocument/2006/relationships/image" Target="../media/image1658.png"/><Relationship Id="rId304" Type="http://schemas.openxmlformats.org/officeDocument/2006/relationships/image" Target="../media/image1665.png"/><Relationship Id="rId85" Type="http://schemas.openxmlformats.org/officeDocument/2006/relationships/customXml" Target="../ink/ink1537.xml"/><Relationship Id="rId150" Type="http://schemas.openxmlformats.org/officeDocument/2006/relationships/image" Target="../media/image1588.png"/><Relationship Id="rId192" Type="http://schemas.openxmlformats.org/officeDocument/2006/relationships/image" Target="../media/image1609.png"/><Relationship Id="rId206" Type="http://schemas.openxmlformats.org/officeDocument/2006/relationships/image" Target="../media/image1616.png"/><Relationship Id="rId248" Type="http://schemas.openxmlformats.org/officeDocument/2006/relationships/image" Target="../media/image1637.png"/><Relationship Id="rId12" Type="http://schemas.openxmlformats.org/officeDocument/2006/relationships/image" Target="../media/image1519.png"/><Relationship Id="rId108" Type="http://schemas.openxmlformats.org/officeDocument/2006/relationships/image" Target="../media/image1567.png"/><Relationship Id="rId315" Type="http://schemas.openxmlformats.org/officeDocument/2006/relationships/customXml" Target="../ink/ink1652.xml"/><Relationship Id="rId54" Type="http://schemas.openxmlformats.org/officeDocument/2006/relationships/image" Target="../media/image1540.png"/><Relationship Id="rId96" Type="http://schemas.openxmlformats.org/officeDocument/2006/relationships/image" Target="../media/image1561.png"/><Relationship Id="rId161" Type="http://schemas.openxmlformats.org/officeDocument/2006/relationships/customXml" Target="../ink/ink1575.xml"/><Relationship Id="rId217" Type="http://schemas.openxmlformats.org/officeDocument/2006/relationships/customXml" Target="../ink/ink1603.xml"/><Relationship Id="rId259" Type="http://schemas.openxmlformats.org/officeDocument/2006/relationships/customXml" Target="../ink/ink1624.xml"/><Relationship Id="rId23" Type="http://schemas.openxmlformats.org/officeDocument/2006/relationships/customXml" Target="../ink/ink1506.xml"/><Relationship Id="rId119" Type="http://schemas.openxmlformats.org/officeDocument/2006/relationships/customXml" Target="../ink/ink1554.xml"/><Relationship Id="rId270" Type="http://schemas.openxmlformats.org/officeDocument/2006/relationships/image" Target="../media/image1648.png"/><Relationship Id="rId326" Type="http://schemas.openxmlformats.org/officeDocument/2006/relationships/image" Target="../media/image1676.png"/><Relationship Id="rId65" Type="http://schemas.openxmlformats.org/officeDocument/2006/relationships/customXml" Target="../ink/ink1527.xml"/><Relationship Id="rId130" Type="http://schemas.openxmlformats.org/officeDocument/2006/relationships/image" Target="../media/image1578.png"/><Relationship Id="rId172" Type="http://schemas.openxmlformats.org/officeDocument/2006/relationships/image" Target="../media/image1599.png"/><Relationship Id="rId228" Type="http://schemas.openxmlformats.org/officeDocument/2006/relationships/image" Target="../media/image1627.png"/><Relationship Id="rId281" Type="http://schemas.openxmlformats.org/officeDocument/2006/relationships/customXml" Target="../ink/ink1635.xml"/><Relationship Id="rId337" Type="http://schemas.openxmlformats.org/officeDocument/2006/relationships/customXml" Target="../ink/ink1663.xml"/><Relationship Id="rId34" Type="http://schemas.openxmlformats.org/officeDocument/2006/relationships/image" Target="../media/image1530.png"/><Relationship Id="rId76" Type="http://schemas.openxmlformats.org/officeDocument/2006/relationships/image" Target="../media/image1551.png"/><Relationship Id="rId141" Type="http://schemas.openxmlformats.org/officeDocument/2006/relationships/customXml" Target="../ink/ink1565.xml"/><Relationship Id="rId7" Type="http://schemas.openxmlformats.org/officeDocument/2006/relationships/customXml" Target="../ink/ink1498.xml"/><Relationship Id="rId183" Type="http://schemas.openxmlformats.org/officeDocument/2006/relationships/customXml" Target="../ink/ink1586.xml"/><Relationship Id="rId239" Type="http://schemas.openxmlformats.org/officeDocument/2006/relationships/customXml" Target="../ink/ink1614.xml"/><Relationship Id="rId250" Type="http://schemas.openxmlformats.org/officeDocument/2006/relationships/image" Target="../media/image1638.png"/><Relationship Id="rId292" Type="http://schemas.openxmlformats.org/officeDocument/2006/relationships/image" Target="../media/image1659.png"/><Relationship Id="rId306" Type="http://schemas.openxmlformats.org/officeDocument/2006/relationships/image" Target="../media/image1666.png"/><Relationship Id="rId45" Type="http://schemas.openxmlformats.org/officeDocument/2006/relationships/customXml" Target="../ink/ink1517.xml"/><Relationship Id="rId87" Type="http://schemas.openxmlformats.org/officeDocument/2006/relationships/customXml" Target="../ink/ink1538.xml"/><Relationship Id="rId110" Type="http://schemas.openxmlformats.org/officeDocument/2006/relationships/image" Target="../media/image1568.png"/><Relationship Id="rId152" Type="http://schemas.openxmlformats.org/officeDocument/2006/relationships/image" Target="../media/image1589.png"/><Relationship Id="rId194" Type="http://schemas.openxmlformats.org/officeDocument/2006/relationships/image" Target="../media/image1610.png"/><Relationship Id="rId208" Type="http://schemas.openxmlformats.org/officeDocument/2006/relationships/image" Target="../media/image1617.png"/><Relationship Id="rId240" Type="http://schemas.openxmlformats.org/officeDocument/2006/relationships/image" Target="../media/image1633.png"/><Relationship Id="rId261" Type="http://schemas.openxmlformats.org/officeDocument/2006/relationships/customXml" Target="../ink/ink1625.xml"/><Relationship Id="rId14" Type="http://schemas.openxmlformats.org/officeDocument/2006/relationships/image" Target="../media/image1520.png"/><Relationship Id="rId35" Type="http://schemas.openxmlformats.org/officeDocument/2006/relationships/customXml" Target="../ink/ink1512.xml"/><Relationship Id="rId56" Type="http://schemas.openxmlformats.org/officeDocument/2006/relationships/image" Target="../media/image1541.png"/><Relationship Id="rId77" Type="http://schemas.openxmlformats.org/officeDocument/2006/relationships/customXml" Target="../ink/ink1533.xml"/><Relationship Id="rId100" Type="http://schemas.openxmlformats.org/officeDocument/2006/relationships/image" Target="../media/image1563.png"/><Relationship Id="rId282" Type="http://schemas.openxmlformats.org/officeDocument/2006/relationships/image" Target="../media/image1654.png"/><Relationship Id="rId317" Type="http://schemas.openxmlformats.org/officeDocument/2006/relationships/customXml" Target="../ink/ink1653.xml"/><Relationship Id="rId338" Type="http://schemas.openxmlformats.org/officeDocument/2006/relationships/image" Target="../media/image1682.png"/><Relationship Id="rId8" Type="http://schemas.openxmlformats.org/officeDocument/2006/relationships/image" Target="../media/image1517.png"/><Relationship Id="rId98" Type="http://schemas.openxmlformats.org/officeDocument/2006/relationships/image" Target="../media/image1562.png"/><Relationship Id="rId121" Type="http://schemas.openxmlformats.org/officeDocument/2006/relationships/customXml" Target="../ink/ink1555.xml"/><Relationship Id="rId142" Type="http://schemas.openxmlformats.org/officeDocument/2006/relationships/image" Target="../media/image1584.png"/><Relationship Id="rId163" Type="http://schemas.openxmlformats.org/officeDocument/2006/relationships/customXml" Target="../ink/ink1576.xml"/><Relationship Id="rId184" Type="http://schemas.openxmlformats.org/officeDocument/2006/relationships/image" Target="../media/image1605.png"/><Relationship Id="rId219" Type="http://schemas.openxmlformats.org/officeDocument/2006/relationships/customXml" Target="../ink/ink1604.xml"/><Relationship Id="rId230" Type="http://schemas.openxmlformats.org/officeDocument/2006/relationships/image" Target="../media/image1628.png"/><Relationship Id="rId251" Type="http://schemas.openxmlformats.org/officeDocument/2006/relationships/customXml" Target="../ink/ink1620.xml"/><Relationship Id="rId25" Type="http://schemas.openxmlformats.org/officeDocument/2006/relationships/customXml" Target="../ink/ink1507.xml"/><Relationship Id="rId46" Type="http://schemas.openxmlformats.org/officeDocument/2006/relationships/image" Target="../media/image1536.png"/><Relationship Id="rId67" Type="http://schemas.openxmlformats.org/officeDocument/2006/relationships/customXml" Target="../ink/ink1528.xml"/><Relationship Id="rId272" Type="http://schemas.openxmlformats.org/officeDocument/2006/relationships/image" Target="../media/image1649.png"/><Relationship Id="rId293" Type="http://schemas.openxmlformats.org/officeDocument/2006/relationships/customXml" Target="../ink/ink1641.xml"/><Relationship Id="rId307" Type="http://schemas.openxmlformats.org/officeDocument/2006/relationships/customXml" Target="../ink/ink1648.xml"/><Relationship Id="rId328" Type="http://schemas.openxmlformats.org/officeDocument/2006/relationships/image" Target="../media/image1677.png"/><Relationship Id="rId88" Type="http://schemas.openxmlformats.org/officeDocument/2006/relationships/image" Target="../media/image1557.png"/><Relationship Id="rId111" Type="http://schemas.openxmlformats.org/officeDocument/2006/relationships/customXml" Target="../ink/ink1550.xml"/><Relationship Id="rId132" Type="http://schemas.openxmlformats.org/officeDocument/2006/relationships/image" Target="../media/image1579.png"/><Relationship Id="rId153" Type="http://schemas.openxmlformats.org/officeDocument/2006/relationships/customXml" Target="../ink/ink1571.xml"/><Relationship Id="rId174" Type="http://schemas.openxmlformats.org/officeDocument/2006/relationships/image" Target="../media/image1600.png"/><Relationship Id="rId195" Type="http://schemas.openxmlformats.org/officeDocument/2006/relationships/customXml" Target="../ink/ink1592.xml"/><Relationship Id="rId209" Type="http://schemas.openxmlformats.org/officeDocument/2006/relationships/customXml" Target="../ink/ink1599.xml"/><Relationship Id="rId220" Type="http://schemas.openxmlformats.org/officeDocument/2006/relationships/image" Target="../media/image1623.png"/><Relationship Id="rId241" Type="http://schemas.openxmlformats.org/officeDocument/2006/relationships/customXml" Target="../ink/ink1615.xml"/><Relationship Id="rId15" Type="http://schemas.openxmlformats.org/officeDocument/2006/relationships/customXml" Target="../ink/ink1502.xml"/><Relationship Id="rId36" Type="http://schemas.openxmlformats.org/officeDocument/2006/relationships/image" Target="../media/image1531.png"/><Relationship Id="rId57" Type="http://schemas.openxmlformats.org/officeDocument/2006/relationships/customXml" Target="../ink/ink1523.xml"/><Relationship Id="rId262" Type="http://schemas.openxmlformats.org/officeDocument/2006/relationships/image" Target="../media/image1644.png"/><Relationship Id="rId283" Type="http://schemas.openxmlformats.org/officeDocument/2006/relationships/customXml" Target="../ink/ink1636.xml"/><Relationship Id="rId318" Type="http://schemas.openxmlformats.org/officeDocument/2006/relationships/image" Target="../media/image1672.png"/><Relationship Id="rId339" Type="http://schemas.openxmlformats.org/officeDocument/2006/relationships/customXml" Target="../ink/ink1664.xml"/><Relationship Id="rId78" Type="http://schemas.openxmlformats.org/officeDocument/2006/relationships/image" Target="../media/image1552.png"/><Relationship Id="rId99" Type="http://schemas.openxmlformats.org/officeDocument/2006/relationships/customXml" Target="../ink/ink1544.xml"/><Relationship Id="rId101" Type="http://schemas.openxmlformats.org/officeDocument/2006/relationships/customXml" Target="../ink/ink1545.xml"/><Relationship Id="rId122" Type="http://schemas.openxmlformats.org/officeDocument/2006/relationships/image" Target="../media/image1574.png"/><Relationship Id="rId143" Type="http://schemas.openxmlformats.org/officeDocument/2006/relationships/customXml" Target="../ink/ink1566.xml"/><Relationship Id="rId164" Type="http://schemas.openxmlformats.org/officeDocument/2006/relationships/image" Target="../media/image1595.png"/><Relationship Id="rId185" Type="http://schemas.openxmlformats.org/officeDocument/2006/relationships/customXml" Target="../ink/ink1587.xml"/><Relationship Id="rId9" Type="http://schemas.openxmlformats.org/officeDocument/2006/relationships/customXml" Target="../ink/ink1499.xml"/><Relationship Id="rId210" Type="http://schemas.openxmlformats.org/officeDocument/2006/relationships/image" Target="../media/image1618.png"/><Relationship Id="rId26" Type="http://schemas.openxmlformats.org/officeDocument/2006/relationships/image" Target="../media/image1526.png"/><Relationship Id="rId231" Type="http://schemas.openxmlformats.org/officeDocument/2006/relationships/customXml" Target="../ink/ink1610.xml"/><Relationship Id="rId252" Type="http://schemas.openxmlformats.org/officeDocument/2006/relationships/image" Target="../media/image1639.png"/><Relationship Id="rId273" Type="http://schemas.openxmlformats.org/officeDocument/2006/relationships/customXml" Target="../ink/ink1631.xml"/><Relationship Id="rId294" Type="http://schemas.openxmlformats.org/officeDocument/2006/relationships/image" Target="../media/image1660.png"/><Relationship Id="rId308" Type="http://schemas.openxmlformats.org/officeDocument/2006/relationships/image" Target="../media/image1667.png"/><Relationship Id="rId329" Type="http://schemas.openxmlformats.org/officeDocument/2006/relationships/customXml" Target="../ink/ink1659.xml"/><Relationship Id="rId47" Type="http://schemas.openxmlformats.org/officeDocument/2006/relationships/customXml" Target="../ink/ink1518.xml"/><Relationship Id="rId68" Type="http://schemas.openxmlformats.org/officeDocument/2006/relationships/image" Target="../media/image1547.png"/><Relationship Id="rId89" Type="http://schemas.openxmlformats.org/officeDocument/2006/relationships/customXml" Target="../ink/ink1539.xml"/><Relationship Id="rId112" Type="http://schemas.openxmlformats.org/officeDocument/2006/relationships/image" Target="../media/image1569.png"/><Relationship Id="rId133" Type="http://schemas.openxmlformats.org/officeDocument/2006/relationships/customXml" Target="../ink/ink1561.xml"/><Relationship Id="rId154" Type="http://schemas.openxmlformats.org/officeDocument/2006/relationships/image" Target="../media/image1590.png"/><Relationship Id="rId175" Type="http://schemas.openxmlformats.org/officeDocument/2006/relationships/customXml" Target="../ink/ink1582.xml"/><Relationship Id="rId340" Type="http://schemas.openxmlformats.org/officeDocument/2006/relationships/image" Target="../media/image1683.png"/><Relationship Id="rId196" Type="http://schemas.openxmlformats.org/officeDocument/2006/relationships/image" Target="../media/image1611.png"/><Relationship Id="rId200" Type="http://schemas.openxmlformats.org/officeDocument/2006/relationships/image" Target="../media/image1613.png"/><Relationship Id="rId16" Type="http://schemas.openxmlformats.org/officeDocument/2006/relationships/image" Target="../media/image1521.png"/><Relationship Id="rId221" Type="http://schemas.openxmlformats.org/officeDocument/2006/relationships/customXml" Target="../ink/ink1605.xml"/><Relationship Id="rId242" Type="http://schemas.openxmlformats.org/officeDocument/2006/relationships/image" Target="../media/image1634.png"/><Relationship Id="rId263" Type="http://schemas.openxmlformats.org/officeDocument/2006/relationships/customXml" Target="../ink/ink1626.xml"/><Relationship Id="rId284" Type="http://schemas.openxmlformats.org/officeDocument/2006/relationships/image" Target="../media/image1655.png"/><Relationship Id="rId319" Type="http://schemas.openxmlformats.org/officeDocument/2006/relationships/customXml" Target="../ink/ink1654.xml"/><Relationship Id="rId37" Type="http://schemas.openxmlformats.org/officeDocument/2006/relationships/customXml" Target="../ink/ink1513.xml"/><Relationship Id="rId58" Type="http://schemas.openxmlformats.org/officeDocument/2006/relationships/image" Target="../media/image1542.png"/><Relationship Id="rId79" Type="http://schemas.openxmlformats.org/officeDocument/2006/relationships/customXml" Target="../ink/ink1534.xml"/><Relationship Id="rId102" Type="http://schemas.openxmlformats.org/officeDocument/2006/relationships/image" Target="../media/image1564.png"/><Relationship Id="rId123" Type="http://schemas.openxmlformats.org/officeDocument/2006/relationships/customXml" Target="../ink/ink1556.xml"/><Relationship Id="rId144" Type="http://schemas.openxmlformats.org/officeDocument/2006/relationships/image" Target="../media/image1585.png"/><Relationship Id="rId330" Type="http://schemas.openxmlformats.org/officeDocument/2006/relationships/image" Target="../media/image1678.png"/><Relationship Id="rId90" Type="http://schemas.openxmlformats.org/officeDocument/2006/relationships/image" Target="../media/image1558.png"/><Relationship Id="rId165" Type="http://schemas.openxmlformats.org/officeDocument/2006/relationships/customXml" Target="../ink/ink1577.xml"/><Relationship Id="rId186" Type="http://schemas.openxmlformats.org/officeDocument/2006/relationships/image" Target="../media/image1606.png"/><Relationship Id="rId211" Type="http://schemas.openxmlformats.org/officeDocument/2006/relationships/customXml" Target="../ink/ink1600.xml"/><Relationship Id="rId232" Type="http://schemas.openxmlformats.org/officeDocument/2006/relationships/image" Target="../media/image1629.png"/><Relationship Id="rId253" Type="http://schemas.openxmlformats.org/officeDocument/2006/relationships/customXml" Target="../ink/ink1621.xml"/><Relationship Id="rId274" Type="http://schemas.openxmlformats.org/officeDocument/2006/relationships/image" Target="../media/image1650.png"/><Relationship Id="rId295" Type="http://schemas.openxmlformats.org/officeDocument/2006/relationships/customXml" Target="../ink/ink1642.xml"/><Relationship Id="rId309" Type="http://schemas.openxmlformats.org/officeDocument/2006/relationships/customXml" Target="../ink/ink1649.xml"/><Relationship Id="rId27" Type="http://schemas.openxmlformats.org/officeDocument/2006/relationships/customXml" Target="../ink/ink1508.xml"/><Relationship Id="rId48" Type="http://schemas.openxmlformats.org/officeDocument/2006/relationships/image" Target="../media/image1537.png"/><Relationship Id="rId69" Type="http://schemas.openxmlformats.org/officeDocument/2006/relationships/customXml" Target="../ink/ink1529.xml"/><Relationship Id="rId113" Type="http://schemas.openxmlformats.org/officeDocument/2006/relationships/customXml" Target="../ink/ink1551.xml"/><Relationship Id="rId134" Type="http://schemas.openxmlformats.org/officeDocument/2006/relationships/image" Target="../media/image1580.png"/><Relationship Id="rId320" Type="http://schemas.openxmlformats.org/officeDocument/2006/relationships/image" Target="../media/image1673.png"/><Relationship Id="rId80" Type="http://schemas.openxmlformats.org/officeDocument/2006/relationships/image" Target="../media/image1553.png"/><Relationship Id="rId155" Type="http://schemas.openxmlformats.org/officeDocument/2006/relationships/customXml" Target="../ink/ink1572.xml"/><Relationship Id="rId176" Type="http://schemas.openxmlformats.org/officeDocument/2006/relationships/image" Target="../media/image1601.png"/><Relationship Id="rId197" Type="http://schemas.openxmlformats.org/officeDocument/2006/relationships/customXml" Target="../ink/ink1593.xml"/><Relationship Id="rId341" Type="http://schemas.openxmlformats.org/officeDocument/2006/relationships/customXml" Target="../ink/ink1665.xml"/><Relationship Id="rId201" Type="http://schemas.openxmlformats.org/officeDocument/2006/relationships/customXml" Target="../ink/ink1595.xml"/><Relationship Id="rId222" Type="http://schemas.openxmlformats.org/officeDocument/2006/relationships/image" Target="../media/image1624.png"/><Relationship Id="rId243" Type="http://schemas.openxmlformats.org/officeDocument/2006/relationships/customXml" Target="../ink/ink1616.xml"/><Relationship Id="rId264" Type="http://schemas.openxmlformats.org/officeDocument/2006/relationships/image" Target="../media/image1645.png"/><Relationship Id="rId285" Type="http://schemas.openxmlformats.org/officeDocument/2006/relationships/customXml" Target="../ink/ink1637.xml"/><Relationship Id="rId17" Type="http://schemas.openxmlformats.org/officeDocument/2006/relationships/customXml" Target="../ink/ink1503.xml"/><Relationship Id="rId38" Type="http://schemas.openxmlformats.org/officeDocument/2006/relationships/image" Target="../media/image1532.png"/><Relationship Id="rId59" Type="http://schemas.openxmlformats.org/officeDocument/2006/relationships/customXml" Target="../ink/ink1524.xml"/><Relationship Id="rId103" Type="http://schemas.openxmlformats.org/officeDocument/2006/relationships/customXml" Target="../ink/ink1546.xml"/><Relationship Id="rId124" Type="http://schemas.openxmlformats.org/officeDocument/2006/relationships/image" Target="../media/image1575.png"/><Relationship Id="rId310" Type="http://schemas.openxmlformats.org/officeDocument/2006/relationships/image" Target="../media/image1668.png"/><Relationship Id="rId70" Type="http://schemas.openxmlformats.org/officeDocument/2006/relationships/image" Target="../media/image1548.png"/><Relationship Id="rId91" Type="http://schemas.openxmlformats.org/officeDocument/2006/relationships/customXml" Target="../ink/ink1540.xml"/><Relationship Id="rId145" Type="http://schemas.openxmlformats.org/officeDocument/2006/relationships/customXml" Target="../ink/ink1567.xml"/><Relationship Id="rId166" Type="http://schemas.openxmlformats.org/officeDocument/2006/relationships/image" Target="../media/image1596.png"/><Relationship Id="rId187" Type="http://schemas.openxmlformats.org/officeDocument/2006/relationships/customXml" Target="../ink/ink1588.xml"/><Relationship Id="rId331" Type="http://schemas.openxmlformats.org/officeDocument/2006/relationships/customXml" Target="../ink/ink166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619.png"/><Relationship Id="rId233" Type="http://schemas.openxmlformats.org/officeDocument/2006/relationships/customXml" Target="../ink/ink1611.xml"/><Relationship Id="rId254" Type="http://schemas.openxmlformats.org/officeDocument/2006/relationships/image" Target="../media/image1640.png"/><Relationship Id="rId28" Type="http://schemas.openxmlformats.org/officeDocument/2006/relationships/image" Target="../media/image1527.png"/><Relationship Id="rId49" Type="http://schemas.openxmlformats.org/officeDocument/2006/relationships/customXml" Target="../ink/ink1519.xml"/><Relationship Id="rId114" Type="http://schemas.openxmlformats.org/officeDocument/2006/relationships/image" Target="../media/image1570.png"/><Relationship Id="rId275" Type="http://schemas.openxmlformats.org/officeDocument/2006/relationships/customXml" Target="../ink/ink1632.xml"/><Relationship Id="rId296" Type="http://schemas.openxmlformats.org/officeDocument/2006/relationships/image" Target="../media/image1661.png"/><Relationship Id="rId300" Type="http://schemas.openxmlformats.org/officeDocument/2006/relationships/image" Target="../media/image1663.png"/><Relationship Id="rId60" Type="http://schemas.openxmlformats.org/officeDocument/2006/relationships/image" Target="../media/image1543.png"/><Relationship Id="rId81" Type="http://schemas.openxmlformats.org/officeDocument/2006/relationships/customXml" Target="../ink/ink1535.xml"/><Relationship Id="rId135" Type="http://schemas.openxmlformats.org/officeDocument/2006/relationships/customXml" Target="../ink/ink1562.xml"/><Relationship Id="rId156" Type="http://schemas.openxmlformats.org/officeDocument/2006/relationships/image" Target="../media/image1591.png"/><Relationship Id="rId177" Type="http://schemas.openxmlformats.org/officeDocument/2006/relationships/customXml" Target="../ink/ink1583.xml"/><Relationship Id="rId198" Type="http://schemas.openxmlformats.org/officeDocument/2006/relationships/image" Target="../media/image1612.png"/><Relationship Id="rId321" Type="http://schemas.openxmlformats.org/officeDocument/2006/relationships/customXml" Target="../ink/ink1655.xml"/><Relationship Id="rId342" Type="http://schemas.openxmlformats.org/officeDocument/2006/relationships/image" Target="../media/image1684.png"/><Relationship Id="rId202" Type="http://schemas.openxmlformats.org/officeDocument/2006/relationships/image" Target="../media/image1614.png"/><Relationship Id="rId223" Type="http://schemas.openxmlformats.org/officeDocument/2006/relationships/customXml" Target="../ink/ink1606.xml"/><Relationship Id="rId244" Type="http://schemas.openxmlformats.org/officeDocument/2006/relationships/image" Target="../media/image1635.png"/><Relationship Id="rId18" Type="http://schemas.openxmlformats.org/officeDocument/2006/relationships/image" Target="../media/image1522.png"/><Relationship Id="rId39" Type="http://schemas.openxmlformats.org/officeDocument/2006/relationships/customXml" Target="../ink/ink1514.xml"/><Relationship Id="rId265" Type="http://schemas.openxmlformats.org/officeDocument/2006/relationships/customXml" Target="../ink/ink1627.xml"/><Relationship Id="rId286" Type="http://schemas.openxmlformats.org/officeDocument/2006/relationships/image" Target="../media/image1656.png"/><Relationship Id="rId50" Type="http://schemas.openxmlformats.org/officeDocument/2006/relationships/image" Target="../media/image1538.png"/><Relationship Id="rId104" Type="http://schemas.openxmlformats.org/officeDocument/2006/relationships/image" Target="../media/image1565.png"/><Relationship Id="rId125" Type="http://schemas.openxmlformats.org/officeDocument/2006/relationships/customXml" Target="../ink/ink1557.xml"/><Relationship Id="rId146" Type="http://schemas.openxmlformats.org/officeDocument/2006/relationships/image" Target="../media/image1586.png"/><Relationship Id="rId167" Type="http://schemas.openxmlformats.org/officeDocument/2006/relationships/customXml" Target="../ink/ink1578.xml"/><Relationship Id="rId188" Type="http://schemas.openxmlformats.org/officeDocument/2006/relationships/image" Target="../media/image1607.png"/><Relationship Id="rId311" Type="http://schemas.openxmlformats.org/officeDocument/2006/relationships/customXml" Target="../ink/ink1650.xml"/><Relationship Id="rId332" Type="http://schemas.openxmlformats.org/officeDocument/2006/relationships/image" Target="../media/image1679.png"/><Relationship Id="rId71" Type="http://schemas.openxmlformats.org/officeDocument/2006/relationships/customXml" Target="../ink/ink1530.xml"/><Relationship Id="rId92" Type="http://schemas.openxmlformats.org/officeDocument/2006/relationships/image" Target="../media/image1559.png"/><Relationship Id="rId213" Type="http://schemas.openxmlformats.org/officeDocument/2006/relationships/customXml" Target="../ink/ink1601.xml"/><Relationship Id="rId234" Type="http://schemas.openxmlformats.org/officeDocument/2006/relationships/image" Target="../media/image1630.png"/><Relationship Id="rId2" Type="http://schemas.openxmlformats.org/officeDocument/2006/relationships/image" Target="../media/image1512.png"/><Relationship Id="rId29" Type="http://schemas.openxmlformats.org/officeDocument/2006/relationships/customXml" Target="../ink/ink1509.xml"/><Relationship Id="rId255" Type="http://schemas.openxmlformats.org/officeDocument/2006/relationships/customXml" Target="../ink/ink1622.xml"/><Relationship Id="rId276" Type="http://schemas.openxmlformats.org/officeDocument/2006/relationships/image" Target="../media/image1651.png"/><Relationship Id="rId297" Type="http://schemas.openxmlformats.org/officeDocument/2006/relationships/customXml" Target="../ink/ink1643.xml"/><Relationship Id="rId40" Type="http://schemas.openxmlformats.org/officeDocument/2006/relationships/image" Target="../media/image1533.png"/><Relationship Id="rId115" Type="http://schemas.openxmlformats.org/officeDocument/2006/relationships/customXml" Target="../ink/ink1552.xml"/><Relationship Id="rId136" Type="http://schemas.openxmlformats.org/officeDocument/2006/relationships/image" Target="../media/image1581.png"/><Relationship Id="rId157" Type="http://schemas.openxmlformats.org/officeDocument/2006/relationships/customXml" Target="../ink/ink1573.xml"/><Relationship Id="rId178" Type="http://schemas.openxmlformats.org/officeDocument/2006/relationships/image" Target="../media/image1602.png"/><Relationship Id="rId301" Type="http://schemas.openxmlformats.org/officeDocument/2006/relationships/customXml" Target="../ink/ink1645.xml"/><Relationship Id="rId322" Type="http://schemas.openxmlformats.org/officeDocument/2006/relationships/image" Target="../media/image1674.png"/><Relationship Id="rId61" Type="http://schemas.openxmlformats.org/officeDocument/2006/relationships/customXml" Target="../ink/ink1525.xml"/><Relationship Id="rId82" Type="http://schemas.openxmlformats.org/officeDocument/2006/relationships/image" Target="../media/image1554.png"/><Relationship Id="rId199" Type="http://schemas.openxmlformats.org/officeDocument/2006/relationships/customXml" Target="../ink/ink1594.xml"/><Relationship Id="rId203" Type="http://schemas.openxmlformats.org/officeDocument/2006/relationships/customXml" Target="../ink/ink1596.xml"/><Relationship Id="rId19" Type="http://schemas.openxmlformats.org/officeDocument/2006/relationships/customXml" Target="../ink/ink1504.xml"/><Relationship Id="rId224" Type="http://schemas.openxmlformats.org/officeDocument/2006/relationships/image" Target="../media/image1625.png"/><Relationship Id="rId245" Type="http://schemas.openxmlformats.org/officeDocument/2006/relationships/customXml" Target="../ink/ink1617.xml"/><Relationship Id="rId266" Type="http://schemas.openxmlformats.org/officeDocument/2006/relationships/image" Target="../media/image1646.png"/><Relationship Id="rId287" Type="http://schemas.openxmlformats.org/officeDocument/2006/relationships/customXml" Target="../ink/ink1638.xml"/><Relationship Id="rId30" Type="http://schemas.openxmlformats.org/officeDocument/2006/relationships/image" Target="../media/image1528.png"/><Relationship Id="rId105" Type="http://schemas.openxmlformats.org/officeDocument/2006/relationships/customXml" Target="../ink/ink1547.xml"/><Relationship Id="rId126" Type="http://schemas.openxmlformats.org/officeDocument/2006/relationships/image" Target="../media/image1576.png"/><Relationship Id="rId147" Type="http://schemas.openxmlformats.org/officeDocument/2006/relationships/customXml" Target="../ink/ink1568.xml"/><Relationship Id="rId168" Type="http://schemas.openxmlformats.org/officeDocument/2006/relationships/image" Target="../media/image1597.png"/><Relationship Id="rId312" Type="http://schemas.openxmlformats.org/officeDocument/2006/relationships/image" Target="../media/image1669.png"/><Relationship Id="rId333" Type="http://schemas.openxmlformats.org/officeDocument/2006/relationships/customXml" Target="../ink/ink1661.xml"/><Relationship Id="rId51" Type="http://schemas.openxmlformats.org/officeDocument/2006/relationships/customXml" Target="../ink/ink1520.xml"/><Relationship Id="rId72" Type="http://schemas.openxmlformats.org/officeDocument/2006/relationships/image" Target="../media/image1549.png"/><Relationship Id="rId93" Type="http://schemas.openxmlformats.org/officeDocument/2006/relationships/customXml" Target="../ink/ink1541.xml"/><Relationship Id="rId189" Type="http://schemas.openxmlformats.org/officeDocument/2006/relationships/customXml" Target="../ink/ink1589.xml"/><Relationship Id="rId3" Type="http://schemas.openxmlformats.org/officeDocument/2006/relationships/customXml" Target="../ink/ink1496.xml"/><Relationship Id="rId214" Type="http://schemas.openxmlformats.org/officeDocument/2006/relationships/image" Target="../media/image1620.png"/><Relationship Id="rId235" Type="http://schemas.openxmlformats.org/officeDocument/2006/relationships/customXml" Target="../ink/ink1612.xml"/><Relationship Id="rId256" Type="http://schemas.openxmlformats.org/officeDocument/2006/relationships/image" Target="../media/image1641.png"/><Relationship Id="rId277" Type="http://schemas.openxmlformats.org/officeDocument/2006/relationships/customXml" Target="../ink/ink1633.xml"/><Relationship Id="rId298" Type="http://schemas.openxmlformats.org/officeDocument/2006/relationships/image" Target="../media/image1662.png"/><Relationship Id="rId116" Type="http://schemas.openxmlformats.org/officeDocument/2006/relationships/image" Target="../media/image1571.png"/><Relationship Id="rId137" Type="http://schemas.openxmlformats.org/officeDocument/2006/relationships/customXml" Target="../ink/ink1563.xml"/><Relationship Id="rId158" Type="http://schemas.openxmlformats.org/officeDocument/2006/relationships/image" Target="../media/image1592.png"/><Relationship Id="rId302" Type="http://schemas.openxmlformats.org/officeDocument/2006/relationships/image" Target="../media/image1664.png"/><Relationship Id="rId323" Type="http://schemas.openxmlformats.org/officeDocument/2006/relationships/customXml" Target="../ink/ink1656.xml"/><Relationship Id="rId20" Type="http://schemas.openxmlformats.org/officeDocument/2006/relationships/image" Target="../media/image1523.png"/><Relationship Id="rId41" Type="http://schemas.openxmlformats.org/officeDocument/2006/relationships/customXml" Target="../ink/ink1515.xml"/><Relationship Id="rId62" Type="http://schemas.openxmlformats.org/officeDocument/2006/relationships/image" Target="../media/image1544.png"/><Relationship Id="rId83" Type="http://schemas.openxmlformats.org/officeDocument/2006/relationships/customXml" Target="../ink/ink1536.xml"/><Relationship Id="rId179" Type="http://schemas.openxmlformats.org/officeDocument/2006/relationships/customXml" Target="../ink/ink1584.xml"/><Relationship Id="rId190" Type="http://schemas.openxmlformats.org/officeDocument/2006/relationships/image" Target="../media/image1608.png"/><Relationship Id="rId204" Type="http://schemas.openxmlformats.org/officeDocument/2006/relationships/image" Target="../media/image1615.png"/><Relationship Id="rId225" Type="http://schemas.openxmlformats.org/officeDocument/2006/relationships/customXml" Target="../ink/ink1607.xml"/><Relationship Id="rId246" Type="http://schemas.openxmlformats.org/officeDocument/2006/relationships/image" Target="../media/image1636.png"/><Relationship Id="rId267" Type="http://schemas.openxmlformats.org/officeDocument/2006/relationships/customXml" Target="../ink/ink1628.xml"/><Relationship Id="rId288" Type="http://schemas.openxmlformats.org/officeDocument/2006/relationships/image" Target="../media/image1657.png"/><Relationship Id="rId106" Type="http://schemas.openxmlformats.org/officeDocument/2006/relationships/image" Target="../media/image1566.png"/><Relationship Id="rId127" Type="http://schemas.openxmlformats.org/officeDocument/2006/relationships/customXml" Target="../ink/ink1558.xml"/><Relationship Id="rId313" Type="http://schemas.openxmlformats.org/officeDocument/2006/relationships/customXml" Target="../ink/ink1651.xml"/><Relationship Id="rId10" Type="http://schemas.openxmlformats.org/officeDocument/2006/relationships/image" Target="../media/image1518.png"/><Relationship Id="rId31" Type="http://schemas.openxmlformats.org/officeDocument/2006/relationships/customXml" Target="../ink/ink1510.xml"/><Relationship Id="rId52" Type="http://schemas.openxmlformats.org/officeDocument/2006/relationships/image" Target="../media/image1539.png"/><Relationship Id="rId73" Type="http://schemas.openxmlformats.org/officeDocument/2006/relationships/customXml" Target="../ink/ink1531.xml"/><Relationship Id="rId94" Type="http://schemas.openxmlformats.org/officeDocument/2006/relationships/image" Target="../media/image1560.png"/><Relationship Id="rId148" Type="http://schemas.openxmlformats.org/officeDocument/2006/relationships/image" Target="../media/image1587.png"/><Relationship Id="rId169" Type="http://schemas.openxmlformats.org/officeDocument/2006/relationships/customXml" Target="../ink/ink1579.xml"/><Relationship Id="rId334" Type="http://schemas.openxmlformats.org/officeDocument/2006/relationships/image" Target="../media/image1680.png"/><Relationship Id="rId4" Type="http://schemas.openxmlformats.org/officeDocument/2006/relationships/image" Target="../media/image1515.png"/><Relationship Id="rId180" Type="http://schemas.openxmlformats.org/officeDocument/2006/relationships/image" Target="../media/image1603.png"/><Relationship Id="rId215" Type="http://schemas.openxmlformats.org/officeDocument/2006/relationships/customXml" Target="../ink/ink1602.xml"/><Relationship Id="rId236" Type="http://schemas.openxmlformats.org/officeDocument/2006/relationships/image" Target="../media/image1631.png"/><Relationship Id="rId257" Type="http://schemas.openxmlformats.org/officeDocument/2006/relationships/customXml" Target="../ink/ink1623.xml"/><Relationship Id="rId278" Type="http://schemas.openxmlformats.org/officeDocument/2006/relationships/image" Target="../media/image1652.png"/><Relationship Id="rId303" Type="http://schemas.openxmlformats.org/officeDocument/2006/relationships/customXml" Target="../ink/ink1646.xml"/><Relationship Id="rId42" Type="http://schemas.openxmlformats.org/officeDocument/2006/relationships/image" Target="../media/image1534.png"/><Relationship Id="rId84" Type="http://schemas.openxmlformats.org/officeDocument/2006/relationships/image" Target="../media/image1555.png"/><Relationship Id="rId138" Type="http://schemas.openxmlformats.org/officeDocument/2006/relationships/image" Target="../media/image1582.png"/><Relationship Id="rId191" Type="http://schemas.openxmlformats.org/officeDocument/2006/relationships/customXml" Target="../ink/ink1590.xml"/><Relationship Id="rId205" Type="http://schemas.openxmlformats.org/officeDocument/2006/relationships/customXml" Target="../ink/ink1597.xml"/><Relationship Id="rId247" Type="http://schemas.openxmlformats.org/officeDocument/2006/relationships/customXml" Target="../ink/ink1618.xml"/><Relationship Id="rId107" Type="http://schemas.openxmlformats.org/officeDocument/2006/relationships/customXml" Target="../ink/ink1548.xml"/><Relationship Id="rId289" Type="http://schemas.openxmlformats.org/officeDocument/2006/relationships/customXml" Target="../ink/ink1639.xml"/><Relationship Id="rId11" Type="http://schemas.openxmlformats.org/officeDocument/2006/relationships/customXml" Target="../ink/ink1500.xml"/><Relationship Id="rId53" Type="http://schemas.openxmlformats.org/officeDocument/2006/relationships/customXml" Target="../ink/ink1521.xml"/><Relationship Id="rId149" Type="http://schemas.openxmlformats.org/officeDocument/2006/relationships/customXml" Target="../ink/ink1569.xml"/><Relationship Id="rId314" Type="http://schemas.openxmlformats.org/officeDocument/2006/relationships/image" Target="../media/image1670.png"/><Relationship Id="rId95" Type="http://schemas.openxmlformats.org/officeDocument/2006/relationships/customXml" Target="../ink/ink1542.xml"/><Relationship Id="rId160" Type="http://schemas.openxmlformats.org/officeDocument/2006/relationships/image" Target="../media/image1593.png"/><Relationship Id="rId216" Type="http://schemas.openxmlformats.org/officeDocument/2006/relationships/image" Target="../media/image1621.png"/><Relationship Id="rId258" Type="http://schemas.openxmlformats.org/officeDocument/2006/relationships/image" Target="../media/image1642.png"/><Relationship Id="rId22" Type="http://schemas.openxmlformats.org/officeDocument/2006/relationships/image" Target="../media/image1524.png"/><Relationship Id="rId64" Type="http://schemas.openxmlformats.org/officeDocument/2006/relationships/image" Target="../media/image1545.png"/><Relationship Id="rId118" Type="http://schemas.openxmlformats.org/officeDocument/2006/relationships/image" Target="../media/image1572.png"/><Relationship Id="rId325" Type="http://schemas.openxmlformats.org/officeDocument/2006/relationships/customXml" Target="../ink/ink1657.xml"/><Relationship Id="rId171" Type="http://schemas.openxmlformats.org/officeDocument/2006/relationships/customXml" Target="../ink/ink1580.xml"/><Relationship Id="rId227" Type="http://schemas.openxmlformats.org/officeDocument/2006/relationships/customXml" Target="../ink/ink1608.xml"/><Relationship Id="rId269" Type="http://schemas.openxmlformats.org/officeDocument/2006/relationships/customXml" Target="../ink/ink1629.xml"/><Relationship Id="rId33" Type="http://schemas.openxmlformats.org/officeDocument/2006/relationships/customXml" Target="../ink/ink1511.xml"/><Relationship Id="rId129" Type="http://schemas.openxmlformats.org/officeDocument/2006/relationships/customXml" Target="../ink/ink1559.xml"/><Relationship Id="rId280" Type="http://schemas.openxmlformats.org/officeDocument/2006/relationships/image" Target="../media/image1653.png"/><Relationship Id="rId336" Type="http://schemas.openxmlformats.org/officeDocument/2006/relationships/image" Target="../media/image1681.png"/><Relationship Id="rId75" Type="http://schemas.openxmlformats.org/officeDocument/2006/relationships/customXml" Target="../ink/ink1532.xml"/><Relationship Id="rId140" Type="http://schemas.openxmlformats.org/officeDocument/2006/relationships/image" Target="../media/image1583.png"/><Relationship Id="rId182" Type="http://schemas.openxmlformats.org/officeDocument/2006/relationships/image" Target="../media/image1604.png"/><Relationship Id="rId6" Type="http://schemas.openxmlformats.org/officeDocument/2006/relationships/image" Target="../media/image1516.png"/><Relationship Id="rId238" Type="http://schemas.openxmlformats.org/officeDocument/2006/relationships/image" Target="../media/image1632.png"/><Relationship Id="rId291" Type="http://schemas.openxmlformats.org/officeDocument/2006/relationships/customXml" Target="../ink/ink1640.xml"/><Relationship Id="rId305" Type="http://schemas.openxmlformats.org/officeDocument/2006/relationships/customXml" Target="../ink/ink1647.xml"/><Relationship Id="rId44" Type="http://schemas.openxmlformats.org/officeDocument/2006/relationships/image" Target="../media/image1535.png"/><Relationship Id="rId86" Type="http://schemas.openxmlformats.org/officeDocument/2006/relationships/image" Target="../media/image1556.png"/><Relationship Id="rId151" Type="http://schemas.openxmlformats.org/officeDocument/2006/relationships/customXml" Target="../ink/ink1570.xml"/><Relationship Id="rId193" Type="http://schemas.openxmlformats.org/officeDocument/2006/relationships/customXml" Target="../ink/ink1591.xml"/><Relationship Id="rId207" Type="http://schemas.openxmlformats.org/officeDocument/2006/relationships/customXml" Target="../ink/ink1598.xml"/><Relationship Id="rId249" Type="http://schemas.openxmlformats.org/officeDocument/2006/relationships/customXml" Target="../ink/ink1619.xml"/><Relationship Id="rId13" Type="http://schemas.openxmlformats.org/officeDocument/2006/relationships/customXml" Target="../ink/ink1501.xml"/><Relationship Id="rId109" Type="http://schemas.openxmlformats.org/officeDocument/2006/relationships/customXml" Target="../ink/ink1549.xml"/><Relationship Id="rId260" Type="http://schemas.openxmlformats.org/officeDocument/2006/relationships/image" Target="../media/image1643.png"/><Relationship Id="rId316" Type="http://schemas.openxmlformats.org/officeDocument/2006/relationships/image" Target="../media/image1671.png"/><Relationship Id="rId55" Type="http://schemas.openxmlformats.org/officeDocument/2006/relationships/customXml" Target="../ink/ink1522.xml"/><Relationship Id="rId97" Type="http://schemas.openxmlformats.org/officeDocument/2006/relationships/customXml" Target="../ink/ink1543.xml"/><Relationship Id="rId120" Type="http://schemas.openxmlformats.org/officeDocument/2006/relationships/image" Target="../media/image1573.png"/><Relationship Id="rId162" Type="http://schemas.openxmlformats.org/officeDocument/2006/relationships/image" Target="../media/image1594.png"/><Relationship Id="rId218" Type="http://schemas.openxmlformats.org/officeDocument/2006/relationships/image" Target="../media/image1622.png"/><Relationship Id="rId271" Type="http://schemas.openxmlformats.org/officeDocument/2006/relationships/customXml" Target="../ink/ink1630.xml"/><Relationship Id="rId24" Type="http://schemas.openxmlformats.org/officeDocument/2006/relationships/image" Target="../media/image1525.png"/><Relationship Id="rId66" Type="http://schemas.openxmlformats.org/officeDocument/2006/relationships/image" Target="../media/image1546.png"/><Relationship Id="rId131" Type="http://schemas.openxmlformats.org/officeDocument/2006/relationships/customXml" Target="../ink/ink1560.xml"/><Relationship Id="rId327" Type="http://schemas.openxmlformats.org/officeDocument/2006/relationships/customXml" Target="../ink/ink1658.xml"/><Relationship Id="rId173" Type="http://schemas.openxmlformats.org/officeDocument/2006/relationships/customXml" Target="../ink/ink1581.xml"/><Relationship Id="rId229" Type="http://schemas.openxmlformats.org/officeDocument/2006/relationships/customXml" Target="../ink/ink1609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40.png"/><Relationship Id="rId21" Type="http://schemas.openxmlformats.org/officeDocument/2006/relationships/image" Target="../media/image1692.png"/><Relationship Id="rId324" Type="http://schemas.openxmlformats.org/officeDocument/2006/relationships/customXml" Target="../ink/ink1827.xml"/><Relationship Id="rId531" Type="http://schemas.openxmlformats.org/officeDocument/2006/relationships/image" Target="../media/image1947.png"/><Relationship Id="rId170" Type="http://schemas.openxmlformats.org/officeDocument/2006/relationships/customXml" Target="../ink/ink1750.xml"/><Relationship Id="rId268" Type="http://schemas.openxmlformats.org/officeDocument/2006/relationships/customXml" Target="../ink/ink1799.xml"/><Relationship Id="rId475" Type="http://schemas.openxmlformats.org/officeDocument/2006/relationships/image" Target="../media/image1919.png"/><Relationship Id="rId32" Type="http://schemas.openxmlformats.org/officeDocument/2006/relationships/customXml" Target="../ink/ink1681.xml"/><Relationship Id="rId128" Type="http://schemas.openxmlformats.org/officeDocument/2006/relationships/customXml" Target="../ink/ink1729.xml"/><Relationship Id="rId335" Type="http://schemas.openxmlformats.org/officeDocument/2006/relationships/image" Target="../media/image1849.png"/><Relationship Id="rId542" Type="http://schemas.openxmlformats.org/officeDocument/2006/relationships/customXml" Target="../ink/ink1936.xml"/><Relationship Id="rId181" Type="http://schemas.openxmlformats.org/officeDocument/2006/relationships/image" Target="../media/image1772.png"/><Relationship Id="rId402" Type="http://schemas.openxmlformats.org/officeDocument/2006/relationships/customXml" Target="../ink/ink1866.xml"/><Relationship Id="rId279" Type="http://schemas.openxmlformats.org/officeDocument/2006/relationships/image" Target="../media/image1821.png"/><Relationship Id="rId486" Type="http://schemas.openxmlformats.org/officeDocument/2006/relationships/customXml" Target="../ink/ink1908.xml"/><Relationship Id="rId43" Type="http://schemas.openxmlformats.org/officeDocument/2006/relationships/image" Target="../media/image1703.png"/><Relationship Id="rId139" Type="http://schemas.openxmlformats.org/officeDocument/2006/relationships/image" Target="../media/image1751.png"/><Relationship Id="rId346" Type="http://schemas.openxmlformats.org/officeDocument/2006/relationships/customXml" Target="../ink/ink1838.xml"/><Relationship Id="rId553" Type="http://schemas.openxmlformats.org/officeDocument/2006/relationships/image" Target="../media/image1958.png"/><Relationship Id="rId192" Type="http://schemas.openxmlformats.org/officeDocument/2006/relationships/customXml" Target="../ink/ink1761.xml"/><Relationship Id="rId206" Type="http://schemas.openxmlformats.org/officeDocument/2006/relationships/customXml" Target="../ink/ink1768.xml"/><Relationship Id="rId413" Type="http://schemas.openxmlformats.org/officeDocument/2006/relationships/image" Target="../media/image1888.png"/><Relationship Id="rId497" Type="http://schemas.openxmlformats.org/officeDocument/2006/relationships/image" Target="../media/image1930.png"/><Relationship Id="rId357" Type="http://schemas.openxmlformats.org/officeDocument/2006/relationships/image" Target="../media/image1860.png"/><Relationship Id="rId54" Type="http://schemas.openxmlformats.org/officeDocument/2006/relationships/customXml" Target="../ink/ink1692.xml"/><Relationship Id="rId96" Type="http://schemas.openxmlformats.org/officeDocument/2006/relationships/customXml" Target="../ink/ink1713.xml"/><Relationship Id="rId161" Type="http://schemas.openxmlformats.org/officeDocument/2006/relationships/image" Target="../media/image1762.png"/><Relationship Id="rId217" Type="http://schemas.openxmlformats.org/officeDocument/2006/relationships/image" Target="../media/image1790.png"/><Relationship Id="rId399" Type="http://schemas.openxmlformats.org/officeDocument/2006/relationships/image" Target="../media/image1881.png"/><Relationship Id="rId259" Type="http://schemas.openxmlformats.org/officeDocument/2006/relationships/image" Target="../media/image1811.png"/><Relationship Id="rId424" Type="http://schemas.openxmlformats.org/officeDocument/2006/relationships/customXml" Target="../ink/ink1877.xml"/><Relationship Id="rId466" Type="http://schemas.openxmlformats.org/officeDocument/2006/relationships/customXml" Target="../ink/ink1898.xml"/><Relationship Id="rId23" Type="http://schemas.openxmlformats.org/officeDocument/2006/relationships/image" Target="../media/image1693.png"/><Relationship Id="rId119" Type="http://schemas.openxmlformats.org/officeDocument/2006/relationships/image" Target="../media/image1741.png"/><Relationship Id="rId270" Type="http://schemas.openxmlformats.org/officeDocument/2006/relationships/customXml" Target="../ink/ink1800.xml"/><Relationship Id="rId326" Type="http://schemas.openxmlformats.org/officeDocument/2006/relationships/customXml" Target="../ink/ink1828.xml"/><Relationship Id="rId533" Type="http://schemas.openxmlformats.org/officeDocument/2006/relationships/image" Target="../media/image1948.png"/><Relationship Id="rId65" Type="http://schemas.openxmlformats.org/officeDocument/2006/relationships/image" Target="../media/image1714.png"/><Relationship Id="rId130" Type="http://schemas.openxmlformats.org/officeDocument/2006/relationships/customXml" Target="../ink/ink1730.xml"/><Relationship Id="rId368" Type="http://schemas.openxmlformats.org/officeDocument/2006/relationships/customXml" Target="../ink/ink1849.xml"/><Relationship Id="rId172" Type="http://schemas.openxmlformats.org/officeDocument/2006/relationships/customXml" Target="../ink/ink1751.xml"/><Relationship Id="rId228" Type="http://schemas.openxmlformats.org/officeDocument/2006/relationships/customXml" Target="../ink/ink1779.xml"/><Relationship Id="rId435" Type="http://schemas.openxmlformats.org/officeDocument/2006/relationships/image" Target="../media/image1899.png"/><Relationship Id="rId477" Type="http://schemas.openxmlformats.org/officeDocument/2006/relationships/image" Target="../media/image1920.png"/><Relationship Id="rId281" Type="http://schemas.openxmlformats.org/officeDocument/2006/relationships/image" Target="../media/image1822.png"/><Relationship Id="rId337" Type="http://schemas.openxmlformats.org/officeDocument/2006/relationships/image" Target="../media/image1850.png"/><Relationship Id="rId502" Type="http://schemas.openxmlformats.org/officeDocument/2006/relationships/customXml" Target="../ink/ink1916.xml"/><Relationship Id="rId34" Type="http://schemas.openxmlformats.org/officeDocument/2006/relationships/customXml" Target="../ink/ink1682.xml"/><Relationship Id="rId76" Type="http://schemas.openxmlformats.org/officeDocument/2006/relationships/customXml" Target="../ink/ink1703.xml"/><Relationship Id="rId141" Type="http://schemas.openxmlformats.org/officeDocument/2006/relationships/image" Target="../media/image1752.png"/><Relationship Id="rId379" Type="http://schemas.openxmlformats.org/officeDocument/2006/relationships/image" Target="../media/image1871.png"/><Relationship Id="rId544" Type="http://schemas.openxmlformats.org/officeDocument/2006/relationships/customXml" Target="../ink/ink1937.xml"/><Relationship Id="rId7" Type="http://schemas.openxmlformats.org/officeDocument/2006/relationships/image" Target="../media/image1685.png"/><Relationship Id="rId183" Type="http://schemas.openxmlformats.org/officeDocument/2006/relationships/image" Target="../media/image1773.png"/><Relationship Id="rId239" Type="http://schemas.openxmlformats.org/officeDocument/2006/relationships/image" Target="../media/image1801.png"/><Relationship Id="rId390" Type="http://schemas.openxmlformats.org/officeDocument/2006/relationships/customXml" Target="../ink/ink1860.xml"/><Relationship Id="rId404" Type="http://schemas.openxmlformats.org/officeDocument/2006/relationships/customXml" Target="../ink/ink1867.xml"/><Relationship Id="rId446" Type="http://schemas.openxmlformats.org/officeDocument/2006/relationships/customXml" Target="../ink/ink1888.xml"/><Relationship Id="rId250" Type="http://schemas.openxmlformats.org/officeDocument/2006/relationships/customXml" Target="../ink/ink1790.xml"/><Relationship Id="rId292" Type="http://schemas.openxmlformats.org/officeDocument/2006/relationships/customXml" Target="../ink/ink1811.xml"/><Relationship Id="rId306" Type="http://schemas.openxmlformats.org/officeDocument/2006/relationships/customXml" Target="../ink/ink1818.xml"/><Relationship Id="rId488" Type="http://schemas.openxmlformats.org/officeDocument/2006/relationships/customXml" Target="../ink/ink1909.xml"/><Relationship Id="rId45" Type="http://schemas.openxmlformats.org/officeDocument/2006/relationships/image" Target="../media/image1704.png"/><Relationship Id="rId87" Type="http://schemas.openxmlformats.org/officeDocument/2006/relationships/image" Target="../media/image1725.png"/><Relationship Id="rId110" Type="http://schemas.openxmlformats.org/officeDocument/2006/relationships/customXml" Target="../ink/ink1720.xml"/><Relationship Id="rId348" Type="http://schemas.openxmlformats.org/officeDocument/2006/relationships/customXml" Target="../ink/ink1839.xml"/><Relationship Id="rId513" Type="http://schemas.openxmlformats.org/officeDocument/2006/relationships/image" Target="../media/image1938.png"/><Relationship Id="rId555" Type="http://schemas.openxmlformats.org/officeDocument/2006/relationships/image" Target="../media/image1959.png"/><Relationship Id="rId152" Type="http://schemas.openxmlformats.org/officeDocument/2006/relationships/customXml" Target="../ink/ink1741.xml"/><Relationship Id="rId194" Type="http://schemas.openxmlformats.org/officeDocument/2006/relationships/customXml" Target="../ink/ink1762.xml"/><Relationship Id="rId208" Type="http://schemas.openxmlformats.org/officeDocument/2006/relationships/customXml" Target="../ink/ink1769.xml"/><Relationship Id="rId415" Type="http://schemas.openxmlformats.org/officeDocument/2006/relationships/image" Target="../media/image1889.png"/><Relationship Id="rId457" Type="http://schemas.openxmlformats.org/officeDocument/2006/relationships/image" Target="../media/image1910.png"/><Relationship Id="rId261" Type="http://schemas.openxmlformats.org/officeDocument/2006/relationships/image" Target="../media/image1812.png"/><Relationship Id="rId499" Type="http://schemas.openxmlformats.org/officeDocument/2006/relationships/image" Target="../media/image1931.png"/><Relationship Id="rId14" Type="http://schemas.openxmlformats.org/officeDocument/2006/relationships/customXml" Target="../ink/ink1672.xml"/><Relationship Id="rId56" Type="http://schemas.openxmlformats.org/officeDocument/2006/relationships/customXml" Target="../ink/ink1693.xml"/><Relationship Id="rId317" Type="http://schemas.openxmlformats.org/officeDocument/2006/relationships/image" Target="../media/image1840.png"/><Relationship Id="rId359" Type="http://schemas.openxmlformats.org/officeDocument/2006/relationships/image" Target="../media/image1861.png"/><Relationship Id="rId524" Type="http://schemas.openxmlformats.org/officeDocument/2006/relationships/customXml" Target="../ink/ink1927.xml"/><Relationship Id="rId98" Type="http://schemas.openxmlformats.org/officeDocument/2006/relationships/customXml" Target="../ink/ink1714.xml"/><Relationship Id="rId121" Type="http://schemas.openxmlformats.org/officeDocument/2006/relationships/image" Target="../media/image1742.png"/><Relationship Id="rId163" Type="http://schemas.openxmlformats.org/officeDocument/2006/relationships/image" Target="../media/image1763.png"/><Relationship Id="rId219" Type="http://schemas.openxmlformats.org/officeDocument/2006/relationships/image" Target="../media/image1791.png"/><Relationship Id="rId370" Type="http://schemas.openxmlformats.org/officeDocument/2006/relationships/customXml" Target="../ink/ink1850.xml"/><Relationship Id="rId426" Type="http://schemas.openxmlformats.org/officeDocument/2006/relationships/customXml" Target="../ink/ink1878.xml"/><Relationship Id="rId230" Type="http://schemas.openxmlformats.org/officeDocument/2006/relationships/customXml" Target="../ink/ink1780.xml"/><Relationship Id="rId468" Type="http://schemas.openxmlformats.org/officeDocument/2006/relationships/customXml" Target="../ink/ink1899.xml"/><Relationship Id="rId25" Type="http://schemas.openxmlformats.org/officeDocument/2006/relationships/image" Target="../media/image1694.png"/><Relationship Id="rId67" Type="http://schemas.openxmlformats.org/officeDocument/2006/relationships/image" Target="../media/image1715.png"/><Relationship Id="rId272" Type="http://schemas.openxmlformats.org/officeDocument/2006/relationships/customXml" Target="../ink/ink1801.xml"/><Relationship Id="rId328" Type="http://schemas.openxmlformats.org/officeDocument/2006/relationships/customXml" Target="../ink/ink1829.xml"/><Relationship Id="rId535" Type="http://schemas.openxmlformats.org/officeDocument/2006/relationships/image" Target="../media/image1949.png"/><Relationship Id="rId132" Type="http://schemas.openxmlformats.org/officeDocument/2006/relationships/customXml" Target="../ink/ink1731.xml"/><Relationship Id="rId174" Type="http://schemas.openxmlformats.org/officeDocument/2006/relationships/customXml" Target="../ink/ink1752.xml"/><Relationship Id="rId381" Type="http://schemas.openxmlformats.org/officeDocument/2006/relationships/image" Target="../media/image1872.png"/><Relationship Id="rId241" Type="http://schemas.openxmlformats.org/officeDocument/2006/relationships/image" Target="../media/image1802.png"/><Relationship Id="rId437" Type="http://schemas.openxmlformats.org/officeDocument/2006/relationships/image" Target="../media/image1900.png"/><Relationship Id="rId479" Type="http://schemas.openxmlformats.org/officeDocument/2006/relationships/image" Target="../media/image1921.png"/><Relationship Id="rId36" Type="http://schemas.openxmlformats.org/officeDocument/2006/relationships/customXml" Target="../ink/ink1683.xml"/><Relationship Id="rId283" Type="http://schemas.openxmlformats.org/officeDocument/2006/relationships/image" Target="../media/image1823.png"/><Relationship Id="rId339" Type="http://schemas.openxmlformats.org/officeDocument/2006/relationships/image" Target="../media/image1851.png"/><Relationship Id="rId490" Type="http://schemas.openxmlformats.org/officeDocument/2006/relationships/customXml" Target="../ink/ink1910.xml"/><Relationship Id="rId504" Type="http://schemas.openxmlformats.org/officeDocument/2006/relationships/customXml" Target="../ink/ink1917.xml"/><Relationship Id="rId546" Type="http://schemas.openxmlformats.org/officeDocument/2006/relationships/customXml" Target="../ink/ink1938.xml"/><Relationship Id="rId78" Type="http://schemas.openxmlformats.org/officeDocument/2006/relationships/customXml" Target="../ink/ink1704.xml"/><Relationship Id="rId101" Type="http://schemas.openxmlformats.org/officeDocument/2006/relationships/image" Target="../media/image1732.png"/><Relationship Id="rId143" Type="http://schemas.openxmlformats.org/officeDocument/2006/relationships/image" Target="../media/image1753.png"/><Relationship Id="rId185" Type="http://schemas.openxmlformats.org/officeDocument/2006/relationships/image" Target="../media/image1774.png"/><Relationship Id="rId350" Type="http://schemas.openxmlformats.org/officeDocument/2006/relationships/customXml" Target="../ink/ink1840.xml"/><Relationship Id="rId406" Type="http://schemas.openxmlformats.org/officeDocument/2006/relationships/customXml" Target="../ink/ink1868.xml"/><Relationship Id="rId9" Type="http://schemas.openxmlformats.org/officeDocument/2006/relationships/image" Target="../media/image1686.png"/><Relationship Id="rId210" Type="http://schemas.openxmlformats.org/officeDocument/2006/relationships/customXml" Target="../ink/ink1770.xml"/><Relationship Id="rId392" Type="http://schemas.openxmlformats.org/officeDocument/2006/relationships/customXml" Target="../ink/ink1861.xml"/><Relationship Id="rId448" Type="http://schemas.openxmlformats.org/officeDocument/2006/relationships/customXml" Target="../ink/ink1889.xml"/><Relationship Id="rId252" Type="http://schemas.openxmlformats.org/officeDocument/2006/relationships/customXml" Target="../ink/ink1791.xml"/><Relationship Id="rId294" Type="http://schemas.openxmlformats.org/officeDocument/2006/relationships/customXml" Target="../ink/ink1812.xml"/><Relationship Id="rId308" Type="http://schemas.openxmlformats.org/officeDocument/2006/relationships/customXml" Target="../ink/ink1819.xml"/><Relationship Id="rId515" Type="http://schemas.openxmlformats.org/officeDocument/2006/relationships/image" Target="../media/image1939.png"/><Relationship Id="rId47" Type="http://schemas.openxmlformats.org/officeDocument/2006/relationships/image" Target="../media/image1705.png"/><Relationship Id="rId89" Type="http://schemas.openxmlformats.org/officeDocument/2006/relationships/image" Target="../media/image1726.png"/><Relationship Id="rId112" Type="http://schemas.openxmlformats.org/officeDocument/2006/relationships/customXml" Target="../ink/ink1721.xml"/><Relationship Id="rId154" Type="http://schemas.openxmlformats.org/officeDocument/2006/relationships/customXml" Target="../ink/ink1742.xml"/><Relationship Id="rId361" Type="http://schemas.openxmlformats.org/officeDocument/2006/relationships/image" Target="../media/image1862.png"/><Relationship Id="rId196" Type="http://schemas.openxmlformats.org/officeDocument/2006/relationships/customXml" Target="../ink/ink1763.xml"/><Relationship Id="rId417" Type="http://schemas.openxmlformats.org/officeDocument/2006/relationships/image" Target="../media/image1890.png"/><Relationship Id="rId459" Type="http://schemas.openxmlformats.org/officeDocument/2006/relationships/image" Target="../media/image1911.png"/><Relationship Id="rId16" Type="http://schemas.openxmlformats.org/officeDocument/2006/relationships/customXml" Target="../ink/ink1673.xml"/><Relationship Id="rId221" Type="http://schemas.openxmlformats.org/officeDocument/2006/relationships/image" Target="../media/image1792.png"/><Relationship Id="rId263" Type="http://schemas.openxmlformats.org/officeDocument/2006/relationships/image" Target="../media/image1813.png"/><Relationship Id="rId319" Type="http://schemas.openxmlformats.org/officeDocument/2006/relationships/image" Target="../media/image1841.png"/><Relationship Id="rId470" Type="http://schemas.openxmlformats.org/officeDocument/2006/relationships/customXml" Target="../ink/ink1900.xml"/><Relationship Id="rId526" Type="http://schemas.openxmlformats.org/officeDocument/2006/relationships/customXml" Target="../ink/ink1928.xml"/><Relationship Id="rId58" Type="http://schemas.openxmlformats.org/officeDocument/2006/relationships/customXml" Target="../ink/ink1694.xml"/><Relationship Id="rId123" Type="http://schemas.openxmlformats.org/officeDocument/2006/relationships/image" Target="../media/image1743.png"/><Relationship Id="rId330" Type="http://schemas.openxmlformats.org/officeDocument/2006/relationships/customXml" Target="../ink/ink1830.xml"/><Relationship Id="rId165" Type="http://schemas.openxmlformats.org/officeDocument/2006/relationships/image" Target="../media/image1764.png"/><Relationship Id="rId372" Type="http://schemas.openxmlformats.org/officeDocument/2006/relationships/customXml" Target="../ink/ink1851.xml"/><Relationship Id="rId428" Type="http://schemas.openxmlformats.org/officeDocument/2006/relationships/customXml" Target="../ink/ink1879.xml"/><Relationship Id="rId232" Type="http://schemas.openxmlformats.org/officeDocument/2006/relationships/customXml" Target="../ink/ink1781.xml"/><Relationship Id="rId274" Type="http://schemas.openxmlformats.org/officeDocument/2006/relationships/customXml" Target="../ink/ink1802.xml"/><Relationship Id="rId481" Type="http://schemas.openxmlformats.org/officeDocument/2006/relationships/image" Target="../media/image1922.png"/><Relationship Id="rId27" Type="http://schemas.openxmlformats.org/officeDocument/2006/relationships/image" Target="../media/image1695.png"/><Relationship Id="rId69" Type="http://schemas.openxmlformats.org/officeDocument/2006/relationships/image" Target="../media/image1716.png"/><Relationship Id="rId134" Type="http://schemas.openxmlformats.org/officeDocument/2006/relationships/customXml" Target="../ink/ink1732.xml"/><Relationship Id="rId537" Type="http://schemas.openxmlformats.org/officeDocument/2006/relationships/image" Target="../media/image1950.png"/><Relationship Id="rId80" Type="http://schemas.openxmlformats.org/officeDocument/2006/relationships/customXml" Target="../ink/ink1705.xml"/><Relationship Id="rId176" Type="http://schemas.openxmlformats.org/officeDocument/2006/relationships/customXml" Target="../ink/ink1753.xml"/><Relationship Id="rId341" Type="http://schemas.openxmlformats.org/officeDocument/2006/relationships/image" Target="../media/image1852.png"/><Relationship Id="rId383" Type="http://schemas.openxmlformats.org/officeDocument/2006/relationships/image" Target="../media/image1873.png"/><Relationship Id="rId439" Type="http://schemas.openxmlformats.org/officeDocument/2006/relationships/image" Target="../media/image1901.png"/><Relationship Id="rId201" Type="http://schemas.openxmlformats.org/officeDocument/2006/relationships/image" Target="../media/image1782.png"/><Relationship Id="rId243" Type="http://schemas.openxmlformats.org/officeDocument/2006/relationships/image" Target="../media/image1803.png"/><Relationship Id="rId285" Type="http://schemas.openxmlformats.org/officeDocument/2006/relationships/image" Target="../media/image1824.png"/><Relationship Id="rId450" Type="http://schemas.openxmlformats.org/officeDocument/2006/relationships/customXml" Target="../ink/ink1890.xml"/><Relationship Id="rId506" Type="http://schemas.openxmlformats.org/officeDocument/2006/relationships/customXml" Target="../ink/ink1918.xml"/><Relationship Id="rId38" Type="http://schemas.openxmlformats.org/officeDocument/2006/relationships/customXml" Target="../ink/ink1684.xml"/><Relationship Id="rId103" Type="http://schemas.openxmlformats.org/officeDocument/2006/relationships/image" Target="../media/image1733.png"/><Relationship Id="rId310" Type="http://schemas.openxmlformats.org/officeDocument/2006/relationships/customXml" Target="../ink/ink1820.xml"/><Relationship Id="rId492" Type="http://schemas.openxmlformats.org/officeDocument/2006/relationships/customXml" Target="../ink/ink1911.xml"/><Relationship Id="rId548" Type="http://schemas.openxmlformats.org/officeDocument/2006/relationships/customXml" Target="../ink/ink1939.xml"/><Relationship Id="rId91" Type="http://schemas.openxmlformats.org/officeDocument/2006/relationships/image" Target="../media/image1727.png"/><Relationship Id="rId145" Type="http://schemas.openxmlformats.org/officeDocument/2006/relationships/image" Target="../media/image1754.png"/><Relationship Id="rId187" Type="http://schemas.openxmlformats.org/officeDocument/2006/relationships/image" Target="../media/image1775.png"/><Relationship Id="rId352" Type="http://schemas.openxmlformats.org/officeDocument/2006/relationships/customXml" Target="../ink/ink1841.xml"/><Relationship Id="rId394" Type="http://schemas.openxmlformats.org/officeDocument/2006/relationships/customXml" Target="../ink/ink1862.xml"/><Relationship Id="rId408" Type="http://schemas.openxmlformats.org/officeDocument/2006/relationships/customXml" Target="../ink/ink1869.xml"/><Relationship Id="rId212" Type="http://schemas.openxmlformats.org/officeDocument/2006/relationships/customXml" Target="../ink/ink1771.xml"/><Relationship Id="rId254" Type="http://schemas.openxmlformats.org/officeDocument/2006/relationships/customXml" Target="../ink/ink1792.xml"/><Relationship Id="rId49" Type="http://schemas.openxmlformats.org/officeDocument/2006/relationships/image" Target="../media/image1706.png"/><Relationship Id="rId114" Type="http://schemas.openxmlformats.org/officeDocument/2006/relationships/customXml" Target="../ink/ink1722.xml"/><Relationship Id="rId296" Type="http://schemas.openxmlformats.org/officeDocument/2006/relationships/customXml" Target="../ink/ink1813.xml"/><Relationship Id="rId461" Type="http://schemas.openxmlformats.org/officeDocument/2006/relationships/image" Target="../media/image1912.png"/><Relationship Id="rId517" Type="http://schemas.openxmlformats.org/officeDocument/2006/relationships/image" Target="../media/image1940.png"/><Relationship Id="rId60" Type="http://schemas.openxmlformats.org/officeDocument/2006/relationships/customXml" Target="../ink/ink1695.xml"/><Relationship Id="rId156" Type="http://schemas.openxmlformats.org/officeDocument/2006/relationships/customXml" Target="../ink/ink1743.xml"/><Relationship Id="rId198" Type="http://schemas.openxmlformats.org/officeDocument/2006/relationships/customXml" Target="../ink/ink1764.xml"/><Relationship Id="rId321" Type="http://schemas.openxmlformats.org/officeDocument/2006/relationships/image" Target="../media/image1842.png"/><Relationship Id="rId363" Type="http://schemas.openxmlformats.org/officeDocument/2006/relationships/image" Target="../media/image1863.png"/><Relationship Id="rId419" Type="http://schemas.openxmlformats.org/officeDocument/2006/relationships/image" Target="../media/image1891.png"/><Relationship Id="rId223" Type="http://schemas.openxmlformats.org/officeDocument/2006/relationships/image" Target="../media/image1793.png"/><Relationship Id="rId430" Type="http://schemas.openxmlformats.org/officeDocument/2006/relationships/customXml" Target="../ink/ink1880.xml"/><Relationship Id="rId18" Type="http://schemas.openxmlformats.org/officeDocument/2006/relationships/customXml" Target="../ink/ink1674.xml"/><Relationship Id="rId265" Type="http://schemas.openxmlformats.org/officeDocument/2006/relationships/image" Target="../media/image1814.png"/><Relationship Id="rId472" Type="http://schemas.openxmlformats.org/officeDocument/2006/relationships/customXml" Target="../ink/ink1901.xml"/><Relationship Id="rId528" Type="http://schemas.openxmlformats.org/officeDocument/2006/relationships/customXml" Target="../ink/ink1929.xml"/><Relationship Id="rId125" Type="http://schemas.openxmlformats.org/officeDocument/2006/relationships/image" Target="../media/image1744.png"/><Relationship Id="rId167" Type="http://schemas.openxmlformats.org/officeDocument/2006/relationships/image" Target="../media/image1765.png"/><Relationship Id="rId332" Type="http://schemas.openxmlformats.org/officeDocument/2006/relationships/customXml" Target="../ink/ink1831.xml"/><Relationship Id="rId374" Type="http://schemas.openxmlformats.org/officeDocument/2006/relationships/customXml" Target="../ink/ink1852.xml"/><Relationship Id="rId71" Type="http://schemas.openxmlformats.org/officeDocument/2006/relationships/image" Target="../media/image1717.png"/><Relationship Id="rId234" Type="http://schemas.openxmlformats.org/officeDocument/2006/relationships/customXml" Target="../ink/ink1782.xml"/><Relationship Id="rId2" Type="http://schemas.openxmlformats.org/officeDocument/2006/relationships/customXml" Target="../ink/ink1666.xml"/><Relationship Id="rId29" Type="http://schemas.openxmlformats.org/officeDocument/2006/relationships/image" Target="../media/image1696.png"/><Relationship Id="rId276" Type="http://schemas.openxmlformats.org/officeDocument/2006/relationships/customXml" Target="../ink/ink1803.xml"/><Relationship Id="rId441" Type="http://schemas.openxmlformats.org/officeDocument/2006/relationships/image" Target="../media/image1902.png"/><Relationship Id="rId483" Type="http://schemas.openxmlformats.org/officeDocument/2006/relationships/image" Target="../media/image1923.png"/><Relationship Id="rId539" Type="http://schemas.openxmlformats.org/officeDocument/2006/relationships/image" Target="../media/image1951.png"/><Relationship Id="rId40" Type="http://schemas.openxmlformats.org/officeDocument/2006/relationships/customXml" Target="../ink/ink1685.xml"/><Relationship Id="rId136" Type="http://schemas.openxmlformats.org/officeDocument/2006/relationships/customXml" Target="../ink/ink1733.xml"/><Relationship Id="rId178" Type="http://schemas.openxmlformats.org/officeDocument/2006/relationships/customXml" Target="../ink/ink1754.xml"/><Relationship Id="rId301" Type="http://schemas.openxmlformats.org/officeDocument/2006/relationships/image" Target="../media/image1832.png"/><Relationship Id="rId343" Type="http://schemas.openxmlformats.org/officeDocument/2006/relationships/image" Target="../media/image1853.png"/><Relationship Id="rId550" Type="http://schemas.openxmlformats.org/officeDocument/2006/relationships/customXml" Target="../ink/ink1940.xml"/><Relationship Id="rId82" Type="http://schemas.openxmlformats.org/officeDocument/2006/relationships/customXml" Target="../ink/ink1706.xml"/><Relationship Id="rId203" Type="http://schemas.openxmlformats.org/officeDocument/2006/relationships/image" Target="../media/image1783.png"/><Relationship Id="rId385" Type="http://schemas.openxmlformats.org/officeDocument/2006/relationships/image" Target="../media/image1874.png"/><Relationship Id="rId245" Type="http://schemas.openxmlformats.org/officeDocument/2006/relationships/image" Target="../media/image1804.png"/><Relationship Id="rId287" Type="http://schemas.openxmlformats.org/officeDocument/2006/relationships/image" Target="../media/image1825.png"/><Relationship Id="rId410" Type="http://schemas.openxmlformats.org/officeDocument/2006/relationships/customXml" Target="../ink/ink1870.xml"/><Relationship Id="rId452" Type="http://schemas.openxmlformats.org/officeDocument/2006/relationships/customXml" Target="../ink/ink1891.xml"/><Relationship Id="rId494" Type="http://schemas.openxmlformats.org/officeDocument/2006/relationships/customXml" Target="../ink/ink1912.xml"/><Relationship Id="rId508" Type="http://schemas.openxmlformats.org/officeDocument/2006/relationships/customXml" Target="../ink/ink1919.xml"/><Relationship Id="rId105" Type="http://schemas.openxmlformats.org/officeDocument/2006/relationships/image" Target="../media/image1734.png"/><Relationship Id="rId147" Type="http://schemas.openxmlformats.org/officeDocument/2006/relationships/image" Target="../media/image1755.png"/><Relationship Id="rId312" Type="http://schemas.openxmlformats.org/officeDocument/2006/relationships/customXml" Target="../ink/ink1821.xml"/><Relationship Id="rId354" Type="http://schemas.openxmlformats.org/officeDocument/2006/relationships/customXml" Target="../ink/ink1842.xml"/><Relationship Id="rId51" Type="http://schemas.openxmlformats.org/officeDocument/2006/relationships/image" Target="../media/image1707.png"/><Relationship Id="rId93" Type="http://schemas.openxmlformats.org/officeDocument/2006/relationships/image" Target="../media/image1728.png"/><Relationship Id="rId189" Type="http://schemas.openxmlformats.org/officeDocument/2006/relationships/image" Target="../media/image1776.png"/><Relationship Id="rId396" Type="http://schemas.openxmlformats.org/officeDocument/2006/relationships/customXml" Target="../ink/ink1863.xml"/><Relationship Id="rId214" Type="http://schemas.openxmlformats.org/officeDocument/2006/relationships/customXml" Target="../ink/ink1772.xml"/><Relationship Id="rId256" Type="http://schemas.openxmlformats.org/officeDocument/2006/relationships/customXml" Target="../ink/ink1793.xml"/><Relationship Id="rId298" Type="http://schemas.openxmlformats.org/officeDocument/2006/relationships/customXml" Target="../ink/ink1814.xml"/><Relationship Id="rId421" Type="http://schemas.openxmlformats.org/officeDocument/2006/relationships/image" Target="../media/image1892.png"/><Relationship Id="rId463" Type="http://schemas.openxmlformats.org/officeDocument/2006/relationships/image" Target="../media/image1913.png"/><Relationship Id="rId519" Type="http://schemas.openxmlformats.org/officeDocument/2006/relationships/image" Target="../media/image1941.png"/><Relationship Id="rId116" Type="http://schemas.openxmlformats.org/officeDocument/2006/relationships/customXml" Target="../ink/ink1723.xml"/><Relationship Id="rId158" Type="http://schemas.openxmlformats.org/officeDocument/2006/relationships/customXml" Target="../ink/ink1744.xml"/><Relationship Id="rId323" Type="http://schemas.openxmlformats.org/officeDocument/2006/relationships/image" Target="../media/image1843.png"/><Relationship Id="rId530" Type="http://schemas.openxmlformats.org/officeDocument/2006/relationships/customXml" Target="../ink/ink1930.xml"/><Relationship Id="rId20" Type="http://schemas.openxmlformats.org/officeDocument/2006/relationships/customXml" Target="../ink/ink1675.xml"/><Relationship Id="rId62" Type="http://schemas.openxmlformats.org/officeDocument/2006/relationships/customXml" Target="../ink/ink1696.xml"/><Relationship Id="rId365" Type="http://schemas.openxmlformats.org/officeDocument/2006/relationships/image" Target="../media/image1864.png"/><Relationship Id="rId225" Type="http://schemas.openxmlformats.org/officeDocument/2006/relationships/image" Target="../media/image1794.png"/><Relationship Id="rId267" Type="http://schemas.openxmlformats.org/officeDocument/2006/relationships/image" Target="../media/image1815.png"/><Relationship Id="rId432" Type="http://schemas.openxmlformats.org/officeDocument/2006/relationships/customXml" Target="../ink/ink1881.xml"/><Relationship Id="rId474" Type="http://schemas.openxmlformats.org/officeDocument/2006/relationships/customXml" Target="../ink/ink1902.xml"/><Relationship Id="rId127" Type="http://schemas.openxmlformats.org/officeDocument/2006/relationships/image" Target="../media/image1745.png"/><Relationship Id="rId31" Type="http://schemas.openxmlformats.org/officeDocument/2006/relationships/image" Target="../media/image1697.png"/><Relationship Id="rId73" Type="http://schemas.openxmlformats.org/officeDocument/2006/relationships/image" Target="../media/image1718.png"/><Relationship Id="rId169" Type="http://schemas.openxmlformats.org/officeDocument/2006/relationships/image" Target="../media/image1766.png"/><Relationship Id="rId334" Type="http://schemas.openxmlformats.org/officeDocument/2006/relationships/customXml" Target="../ink/ink1832.xml"/><Relationship Id="rId376" Type="http://schemas.openxmlformats.org/officeDocument/2006/relationships/customXml" Target="../ink/ink1853.xml"/><Relationship Id="rId541" Type="http://schemas.openxmlformats.org/officeDocument/2006/relationships/image" Target="../media/image1952.png"/><Relationship Id="rId4" Type="http://schemas.openxmlformats.org/officeDocument/2006/relationships/customXml" Target="../ink/ink1667.xml"/><Relationship Id="rId180" Type="http://schemas.openxmlformats.org/officeDocument/2006/relationships/customXml" Target="../ink/ink1755.xml"/><Relationship Id="rId236" Type="http://schemas.openxmlformats.org/officeDocument/2006/relationships/customXml" Target="../ink/ink1783.xml"/><Relationship Id="rId278" Type="http://schemas.openxmlformats.org/officeDocument/2006/relationships/customXml" Target="../ink/ink1804.xml"/><Relationship Id="rId401" Type="http://schemas.openxmlformats.org/officeDocument/2006/relationships/image" Target="../media/image1882.png"/><Relationship Id="rId443" Type="http://schemas.openxmlformats.org/officeDocument/2006/relationships/image" Target="../media/image1903.png"/><Relationship Id="rId303" Type="http://schemas.openxmlformats.org/officeDocument/2006/relationships/image" Target="../media/image1833.png"/><Relationship Id="rId485" Type="http://schemas.openxmlformats.org/officeDocument/2006/relationships/image" Target="../media/image1924.png"/><Relationship Id="rId42" Type="http://schemas.openxmlformats.org/officeDocument/2006/relationships/customXml" Target="../ink/ink1686.xml"/><Relationship Id="rId84" Type="http://schemas.openxmlformats.org/officeDocument/2006/relationships/customXml" Target="../ink/ink1707.xml"/><Relationship Id="rId138" Type="http://schemas.openxmlformats.org/officeDocument/2006/relationships/customXml" Target="../ink/ink1734.xml"/><Relationship Id="rId345" Type="http://schemas.openxmlformats.org/officeDocument/2006/relationships/image" Target="../media/image1854.png"/><Relationship Id="rId387" Type="http://schemas.openxmlformats.org/officeDocument/2006/relationships/image" Target="../media/image1875.png"/><Relationship Id="rId510" Type="http://schemas.openxmlformats.org/officeDocument/2006/relationships/customXml" Target="../ink/ink1920.xml"/><Relationship Id="rId552" Type="http://schemas.openxmlformats.org/officeDocument/2006/relationships/customXml" Target="../ink/ink1941.xml"/><Relationship Id="rId191" Type="http://schemas.openxmlformats.org/officeDocument/2006/relationships/image" Target="../media/image1777.png"/><Relationship Id="rId205" Type="http://schemas.openxmlformats.org/officeDocument/2006/relationships/image" Target="../media/image1784.png"/><Relationship Id="rId247" Type="http://schemas.openxmlformats.org/officeDocument/2006/relationships/image" Target="../media/image1805.png"/><Relationship Id="rId412" Type="http://schemas.openxmlformats.org/officeDocument/2006/relationships/customXml" Target="../ink/ink1871.xml"/><Relationship Id="rId107" Type="http://schemas.openxmlformats.org/officeDocument/2006/relationships/image" Target="../media/image1735.png"/><Relationship Id="rId289" Type="http://schemas.openxmlformats.org/officeDocument/2006/relationships/image" Target="../media/image1826.png"/><Relationship Id="rId454" Type="http://schemas.openxmlformats.org/officeDocument/2006/relationships/customXml" Target="../ink/ink1892.xml"/><Relationship Id="rId496" Type="http://schemas.openxmlformats.org/officeDocument/2006/relationships/customXml" Target="../ink/ink1913.xml"/><Relationship Id="rId11" Type="http://schemas.openxmlformats.org/officeDocument/2006/relationships/image" Target="../media/image1687.png"/><Relationship Id="rId53" Type="http://schemas.openxmlformats.org/officeDocument/2006/relationships/image" Target="../media/image1708.png"/><Relationship Id="rId149" Type="http://schemas.openxmlformats.org/officeDocument/2006/relationships/image" Target="../media/image1756.png"/><Relationship Id="rId314" Type="http://schemas.openxmlformats.org/officeDocument/2006/relationships/customXml" Target="../ink/ink1822.xml"/><Relationship Id="rId356" Type="http://schemas.openxmlformats.org/officeDocument/2006/relationships/customXml" Target="../ink/ink1843.xml"/><Relationship Id="rId398" Type="http://schemas.openxmlformats.org/officeDocument/2006/relationships/customXml" Target="../ink/ink1864.xml"/><Relationship Id="rId521" Type="http://schemas.openxmlformats.org/officeDocument/2006/relationships/image" Target="../media/image1942.png"/><Relationship Id="rId95" Type="http://schemas.openxmlformats.org/officeDocument/2006/relationships/image" Target="../media/image1729.png"/><Relationship Id="rId160" Type="http://schemas.openxmlformats.org/officeDocument/2006/relationships/customXml" Target="../ink/ink1745.xml"/><Relationship Id="rId216" Type="http://schemas.openxmlformats.org/officeDocument/2006/relationships/customXml" Target="../ink/ink1773.xml"/><Relationship Id="rId423" Type="http://schemas.openxmlformats.org/officeDocument/2006/relationships/image" Target="../media/image1893.png"/><Relationship Id="rId258" Type="http://schemas.openxmlformats.org/officeDocument/2006/relationships/customXml" Target="../ink/ink1794.xml"/><Relationship Id="rId465" Type="http://schemas.openxmlformats.org/officeDocument/2006/relationships/image" Target="../media/image1914.png"/><Relationship Id="rId22" Type="http://schemas.openxmlformats.org/officeDocument/2006/relationships/customXml" Target="../ink/ink1676.xml"/><Relationship Id="rId64" Type="http://schemas.openxmlformats.org/officeDocument/2006/relationships/customXml" Target="../ink/ink1697.xml"/><Relationship Id="rId118" Type="http://schemas.openxmlformats.org/officeDocument/2006/relationships/customXml" Target="../ink/ink1724.xml"/><Relationship Id="rId325" Type="http://schemas.openxmlformats.org/officeDocument/2006/relationships/image" Target="../media/image1844.png"/><Relationship Id="rId367" Type="http://schemas.openxmlformats.org/officeDocument/2006/relationships/image" Target="../media/image1865.png"/><Relationship Id="rId532" Type="http://schemas.openxmlformats.org/officeDocument/2006/relationships/customXml" Target="../ink/ink1931.xml"/><Relationship Id="rId171" Type="http://schemas.openxmlformats.org/officeDocument/2006/relationships/image" Target="../media/image1767.png"/><Relationship Id="rId227" Type="http://schemas.openxmlformats.org/officeDocument/2006/relationships/image" Target="../media/image1795.png"/><Relationship Id="rId269" Type="http://schemas.openxmlformats.org/officeDocument/2006/relationships/image" Target="../media/image1816.png"/><Relationship Id="rId434" Type="http://schemas.openxmlformats.org/officeDocument/2006/relationships/customXml" Target="../ink/ink1882.xml"/><Relationship Id="rId476" Type="http://schemas.openxmlformats.org/officeDocument/2006/relationships/customXml" Target="../ink/ink1903.xml"/><Relationship Id="rId33" Type="http://schemas.openxmlformats.org/officeDocument/2006/relationships/image" Target="../media/image1698.png"/><Relationship Id="rId129" Type="http://schemas.openxmlformats.org/officeDocument/2006/relationships/image" Target="../media/image1746.png"/><Relationship Id="rId280" Type="http://schemas.openxmlformats.org/officeDocument/2006/relationships/customXml" Target="../ink/ink1805.xml"/><Relationship Id="rId336" Type="http://schemas.openxmlformats.org/officeDocument/2006/relationships/customXml" Target="../ink/ink1833.xml"/><Relationship Id="rId501" Type="http://schemas.openxmlformats.org/officeDocument/2006/relationships/image" Target="../media/image1932.png"/><Relationship Id="rId543" Type="http://schemas.openxmlformats.org/officeDocument/2006/relationships/image" Target="../media/image1953.png"/><Relationship Id="rId75" Type="http://schemas.openxmlformats.org/officeDocument/2006/relationships/image" Target="../media/image1719.png"/><Relationship Id="rId140" Type="http://schemas.openxmlformats.org/officeDocument/2006/relationships/customXml" Target="../ink/ink1735.xml"/><Relationship Id="rId182" Type="http://schemas.openxmlformats.org/officeDocument/2006/relationships/customXml" Target="../ink/ink1756.xml"/><Relationship Id="rId378" Type="http://schemas.openxmlformats.org/officeDocument/2006/relationships/customXml" Target="../ink/ink1854.xml"/><Relationship Id="rId403" Type="http://schemas.openxmlformats.org/officeDocument/2006/relationships/image" Target="../media/image1883.png"/><Relationship Id="rId6" Type="http://schemas.openxmlformats.org/officeDocument/2006/relationships/customXml" Target="../ink/ink1668.xml"/><Relationship Id="rId238" Type="http://schemas.openxmlformats.org/officeDocument/2006/relationships/customXml" Target="../ink/ink1784.xml"/><Relationship Id="rId445" Type="http://schemas.openxmlformats.org/officeDocument/2006/relationships/image" Target="../media/image1904.png"/><Relationship Id="rId487" Type="http://schemas.openxmlformats.org/officeDocument/2006/relationships/image" Target="../media/image1925.png"/><Relationship Id="rId291" Type="http://schemas.openxmlformats.org/officeDocument/2006/relationships/image" Target="../media/image1827.png"/><Relationship Id="rId305" Type="http://schemas.openxmlformats.org/officeDocument/2006/relationships/image" Target="../media/image1834.png"/><Relationship Id="rId347" Type="http://schemas.openxmlformats.org/officeDocument/2006/relationships/image" Target="../media/image1855.png"/><Relationship Id="rId512" Type="http://schemas.openxmlformats.org/officeDocument/2006/relationships/customXml" Target="../ink/ink1921.xml"/><Relationship Id="rId44" Type="http://schemas.openxmlformats.org/officeDocument/2006/relationships/customXml" Target="../ink/ink1687.xml"/><Relationship Id="rId86" Type="http://schemas.openxmlformats.org/officeDocument/2006/relationships/customXml" Target="../ink/ink1708.xml"/><Relationship Id="rId151" Type="http://schemas.openxmlformats.org/officeDocument/2006/relationships/image" Target="../media/image1757.png"/><Relationship Id="rId389" Type="http://schemas.openxmlformats.org/officeDocument/2006/relationships/image" Target="../media/image1876.png"/><Relationship Id="rId554" Type="http://schemas.openxmlformats.org/officeDocument/2006/relationships/customXml" Target="../ink/ink1942.xml"/><Relationship Id="rId193" Type="http://schemas.openxmlformats.org/officeDocument/2006/relationships/image" Target="../media/image1778.png"/><Relationship Id="rId207" Type="http://schemas.openxmlformats.org/officeDocument/2006/relationships/image" Target="../media/image1785.png"/><Relationship Id="rId249" Type="http://schemas.openxmlformats.org/officeDocument/2006/relationships/image" Target="../media/image1806.png"/><Relationship Id="rId414" Type="http://schemas.openxmlformats.org/officeDocument/2006/relationships/customXml" Target="../ink/ink1872.xml"/><Relationship Id="rId456" Type="http://schemas.openxmlformats.org/officeDocument/2006/relationships/customXml" Target="../ink/ink1893.xml"/><Relationship Id="rId498" Type="http://schemas.openxmlformats.org/officeDocument/2006/relationships/customXml" Target="../ink/ink1914.xml"/><Relationship Id="rId13" Type="http://schemas.openxmlformats.org/officeDocument/2006/relationships/image" Target="../media/image1688.png"/><Relationship Id="rId109" Type="http://schemas.openxmlformats.org/officeDocument/2006/relationships/image" Target="../media/image1736.png"/><Relationship Id="rId260" Type="http://schemas.openxmlformats.org/officeDocument/2006/relationships/customXml" Target="../ink/ink1795.xml"/><Relationship Id="rId316" Type="http://schemas.openxmlformats.org/officeDocument/2006/relationships/customXml" Target="../ink/ink1823.xml"/><Relationship Id="rId523" Type="http://schemas.openxmlformats.org/officeDocument/2006/relationships/image" Target="../media/image1943.png"/><Relationship Id="rId55" Type="http://schemas.openxmlformats.org/officeDocument/2006/relationships/image" Target="../media/image1709.png"/><Relationship Id="rId97" Type="http://schemas.openxmlformats.org/officeDocument/2006/relationships/image" Target="../media/image1730.png"/><Relationship Id="rId120" Type="http://schemas.openxmlformats.org/officeDocument/2006/relationships/customXml" Target="../ink/ink1725.xml"/><Relationship Id="rId358" Type="http://schemas.openxmlformats.org/officeDocument/2006/relationships/customXml" Target="../ink/ink1844.xml"/><Relationship Id="rId162" Type="http://schemas.openxmlformats.org/officeDocument/2006/relationships/customXml" Target="../ink/ink1746.xml"/><Relationship Id="rId218" Type="http://schemas.openxmlformats.org/officeDocument/2006/relationships/customXml" Target="../ink/ink1774.xml"/><Relationship Id="rId425" Type="http://schemas.openxmlformats.org/officeDocument/2006/relationships/image" Target="../media/image1894.png"/><Relationship Id="rId467" Type="http://schemas.openxmlformats.org/officeDocument/2006/relationships/image" Target="../media/image1915.png"/><Relationship Id="rId271" Type="http://schemas.openxmlformats.org/officeDocument/2006/relationships/image" Target="../media/image1817.png"/><Relationship Id="rId24" Type="http://schemas.openxmlformats.org/officeDocument/2006/relationships/customXml" Target="../ink/ink1677.xml"/><Relationship Id="rId66" Type="http://schemas.openxmlformats.org/officeDocument/2006/relationships/customXml" Target="../ink/ink1698.xml"/><Relationship Id="rId131" Type="http://schemas.openxmlformats.org/officeDocument/2006/relationships/image" Target="../media/image1747.png"/><Relationship Id="rId327" Type="http://schemas.openxmlformats.org/officeDocument/2006/relationships/image" Target="../media/image1845.png"/><Relationship Id="rId369" Type="http://schemas.openxmlformats.org/officeDocument/2006/relationships/image" Target="../media/image1866.png"/><Relationship Id="rId534" Type="http://schemas.openxmlformats.org/officeDocument/2006/relationships/customXml" Target="../ink/ink1932.xml"/><Relationship Id="rId173" Type="http://schemas.openxmlformats.org/officeDocument/2006/relationships/image" Target="../media/image1768.png"/><Relationship Id="rId229" Type="http://schemas.openxmlformats.org/officeDocument/2006/relationships/image" Target="../media/image1796.png"/><Relationship Id="rId380" Type="http://schemas.openxmlformats.org/officeDocument/2006/relationships/customXml" Target="../ink/ink1855.xml"/><Relationship Id="rId436" Type="http://schemas.openxmlformats.org/officeDocument/2006/relationships/customXml" Target="../ink/ink1883.xml"/><Relationship Id="rId240" Type="http://schemas.openxmlformats.org/officeDocument/2006/relationships/customXml" Target="../ink/ink1785.xml"/><Relationship Id="rId478" Type="http://schemas.openxmlformats.org/officeDocument/2006/relationships/customXml" Target="../ink/ink1904.xml"/><Relationship Id="rId35" Type="http://schemas.openxmlformats.org/officeDocument/2006/relationships/image" Target="../media/image1699.png"/><Relationship Id="rId77" Type="http://schemas.openxmlformats.org/officeDocument/2006/relationships/image" Target="../media/image1720.png"/><Relationship Id="rId100" Type="http://schemas.openxmlformats.org/officeDocument/2006/relationships/customXml" Target="../ink/ink1715.xml"/><Relationship Id="rId282" Type="http://schemas.openxmlformats.org/officeDocument/2006/relationships/customXml" Target="../ink/ink1806.xml"/><Relationship Id="rId338" Type="http://schemas.openxmlformats.org/officeDocument/2006/relationships/customXml" Target="../ink/ink1834.xml"/><Relationship Id="rId503" Type="http://schemas.openxmlformats.org/officeDocument/2006/relationships/image" Target="../media/image1933.png"/><Relationship Id="rId545" Type="http://schemas.openxmlformats.org/officeDocument/2006/relationships/image" Target="../media/image1954.png"/><Relationship Id="rId8" Type="http://schemas.openxmlformats.org/officeDocument/2006/relationships/customXml" Target="../ink/ink1669.xml"/><Relationship Id="rId142" Type="http://schemas.openxmlformats.org/officeDocument/2006/relationships/customXml" Target="../ink/ink1736.xml"/><Relationship Id="rId184" Type="http://schemas.openxmlformats.org/officeDocument/2006/relationships/customXml" Target="../ink/ink1757.xml"/><Relationship Id="rId391" Type="http://schemas.openxmlformats.org/officeDocument/2006/relationships/image" Target="../media/image1877.png"/><Relationship Id="rId405" Type="http://schemas.openxmlformats.org/officeDocument/2006/relationships/image" Target="../media/image1884.png"/><Relationship Id="rId447" Type="http://schemas.openxmlformats.org/officeDocument/2006/relationships/image" Target="../media/image1905.png"/><Relationship Id="rId251" Type="http://schemas.openxmlformats.org/officeDocument/2006/relationships/image" Target="../media/image1807.png"/><Relationship Id="rId489" Type="http://schemas.openxmlformats.org/officeDocument/2006/relationships/image" Target="../media/image1926.png"/><Relationship Id="rId46" Type="http://schemas.openxmlformats.org/officeDocument/2006/relationships/customXml" Target="../ink/ink1688.xml"/><Relationship Id="rId293" Type="http://schemas.openxmlformats.org/officeDocument/2006/relationships/image" Target="../media/image1828.png"/><Relationship Id="rId307" Type="http://schemas.openxmlformats.org/officeDocument/2006/relationships/image" Target="../media/image1835.png"/><Relationship Id="rId349" Type="http://schemas.openxmlformats.org/officeDocument/2006/relationships/image" Target="../media/image1856.png"/><Relationship Id="rId514" Type="http://schemas.openxmlformats.org/officeDocument/2006/relationships/customXml" Target="../ink/ink1922.xml"/><Relationship Id="rId88" Type="http://schemas.openxmlformats.org/officeDocument/2006/relationships/customXml" Target="../ink/ink1709.xml"/><Relationship Id="rId111" Type="http://schemas.openxmlformats.org/officeDocument/2006/relationships/image" Target="../media/image1737.png"/><Relationship Id="rId153" Type="http://schemas.openxmlformats.org/officeDocument/2006/relationships/image" Target="../media/image1758.png"/><Relationship Id="rId195" Type="http://schemas.openxmlformats.org/officeDocument/2006/relationships/image" Target="../media/image1779.png"/><Relationship Id="rId209" Type="http://schemas.openxmlformats.org/officeDocument/2006/relationships/image" Target="../media/image1786.png"/><Relationship Id="rId360" Type="http://schemas.openxmlformats.org/officeDocument/2006/relationships/customXml" Target="../ink/ink1845.xml"/><Relationship Id="rId416" Type="http://schemas.openxmlformats.org/officeDocument/2006/relationships/customXml" Target="../ink/ink1873.xml"/><Relationship Id="rId220" Type="http://schemas.openxmlformats.org/officeDocument/2006/relationships/customXml" Target="../ink/ink1775.xml"/><Relationship Id="rId458" Type="http://schemas.openxmlformats.org/officeDocument/2006/relationships/customXml" Target="../ink/ink1894.xml"/><Relationship Id="rId15" Type="http://schemas.openxmlformats.org/officeDocument/2006/relationships/image" Target="../media/image1689.png"/><Relationship Id="rId57" Type="http://schemas.openxmlformats.org/officeDocument/2006/relationships/image" Target="../media/image1710.png"/><Relationship Id="rId262" Type="http://schemas.openxmlformats.org/officeDocument/2006/relationships/customXml" Target="../ink/ink1796.xml"/><Relationship Id="rId318" Type="http://schemas.openxmlformats.org/officeDocument/2006/relationships/customXml" Target="../ink/ink1824.xml"/><Relationship Id="rId525" Type="http://schemas.openxmlformats.org/officeDocument/2006/relationships/image" Target="../media/image1944.png"/><Relationship Id="rId99" Type="http://schemas.openxmlformats.org/officeDocument/2006/relationships/image" Target="../media/image1731.png"/><Relationship Id="rId122" Type="http://schemas.openxmlformats.org/officeDocument/2006/relationships/customXml" Target="../ink/ink1726.xml"/><Relationship Id="rId164" Type="http://schemas.openxmlformats.org/officeDocument/2006/relationships/customXml" Target="../ink/ink1747.xml"/><Relationship Id="rId371" Type="http://schemas.openxmlformats.org/officeDocument/2006/relationships/image" Target="../media/image1867.png"/><Relationship Id="rId427" Type="http://schemas.openxmlformats.org/officeDocument/2006/relationships/image" Target="../media/image1895.png"/><Relationship Id="rId469" Type="http://schemas.openxmlformats.org/officeDocument/2006/relationships/image" Target="../media/image1916.png"/><Relationship Id="rId26" Type="http://schemas.openxmlformats.org/officeDocument/2006/relationships/customXml" Target="../ink/ink1678.xml"/><Relationship Id="rId231" Type="http://schemas.openxmlformats.org/officeDocument/2006/relationships/image" Target="../media/image1797.png"/><Relationship Id="rId273" Type="http://schemas.openxmlformats.org/officeDocument/2006/relationships/image" Target="../media/image1818.png"/><Relationship Id="rId329" Type="http://schemas.openxmlformats.org/officeDocument/2006/relationships/image" Target="../media/image1846.png"/><Relationship Id="rId480" Type="http://schemas.openxmlformats.org/officeDocument/2006/relationships/customXml" Target="../ink/ink1905.xml"/><Relationship Id="rId536" Type="http://schemas.openxmlformats.org/officeDocument/2006/relationships/customXml" Target="../ink/ink1933.xml"/><Relationship Id="rId68" Type="http://schemas.openxmlformats.org/officeDocument/2006/relationships/customXml" Target="../ink/ink1699.xml"/><Relationship Id="rId133" Type="http://schemas.openxmlformats.org/officeDocument/2006/relationships/image" Target="../media/image1748.png"/><Relationship Id="rId175" Type="http://schemas.openxmlformats.org/officeDocument/2006/relationships/image" Target="../media/image1769.png"/><Relationship Id="rId340" Type="http://schemas.openxmlformats.org/officeDocument/2006/relationships/customXml" Target="../ink/ink1835.xml"/><Relationship Id="rId200" Type="http://schemas.openxmlformats.org/officeDocument/2006/relationships/customXml" Target="../ink/ink1765.xml"/><Relationship Id="rId382" Type="http://schemas.openxmlformats.org/officeDocument/2006/relationships/customXml" Target="../ink/ink1856.xml"/><Relationship Id="rId438" Type="http://schemas.openxmlformats.org/officeDocument/2006/relationships/customXml" Target="../ink/ink1884.xml"/><Relationship Id="rId242" Type="http://schemas.openxmlformats.org/officeDocument/2006/relationships/customXml" Target="../ink/ink1786.xml"/><Relationship Id="rId284" Type="http://schemas.openxmlformats.org/officeDocument/2006/relationships/customXml" Target="../ink/ink1807.xml"/><Relationship Id="rId491" Type="http://schemas.openxmlformats.org/officeDocument/2006/relationships/image" Target="../media/image1927.png"/><Relationship Id="rId505" Type="http://schemas.openxmlformats.org/officeDocument/2006/relationships/image" Target="../media/image1934.png"/><Relationship Id="rId37" Type="http://schemas.openxmlformats.org/officeDocument/2006/relationships/image" Target="../media/image1700.png"/><Relationship Id="rId79" Type="http://schemas.openxmlformats.org/officeDocument/2006/relationships/image" Target="../media/image1721.png"/><Relationship Id="rId102" Type="http://schemas.openxmlformats.org/officeDocument/2006/relationships/customXml" Target="../ink/ink1716.xml"/><Relationship Id="rId144" Type="http://schemas.openxmlformats.org/officeDocument/2006/relationships/customXml" Target="../ink/ink1737.xml"/><Relationship Id="rId547" Type="http://schemas.openxmlformats.org/officeDocument/2006/relationships/image" Target="../media/image1955.png"/><Relationship Id="rId90" Type="http://schemas.openxmlformats.org/officeDocument/2006/relationships/customXml" Target="../ink/ink1710.xml"/><Relationship Id="rId186" Type="http://schemas.openxmlformats.org/officeDocument/2006/relationships/customXml" Target="../ink/ink1758.xml"/><Relationship Id="rId351" Type="http://schemas.openxmlformats.org/officeDocument/2006/relationships/image" Target="../media/image1857.png"/><Relationship Id="rId393" Type="http://schemas.openxmlformats.org/officeDocument/2006/relationships/image" Target="../media/image1878.png"/><Relationship Id="rId407" Type="http://schemas.openxmlformats.org/officeDocument/2006/relationships/image" Target="../media/image1885.png"/><Relationship Id="rId449" Type="http://schemas.openxmlformats.org/officeDocument/2006/relationships/image" Target="../media/image1906.png"/><Relationship Id="rId211" Type="http://schemas.openxmlformats.org/officeDocument/2006/relationships/image" Target="../media/image1787.png"/><Relationship Id="rId253" Type="http://schemas.openxmlformats.org/officeDocument/2006/relationships/image" Target="../media/image1808.png"/><Relationship Id="rId295" Type="http://schemas.openxmlformats.org/officeDocument/2006/relationships/image" Target="../media/image1829.png"/><Relationship Id="rId309" Type="http://schemas.openxmlformats.org/officeDocument/2006/relationships/image" Target="../media/image1836.png"/><Relationship Id="rId460" Type="http://schemas.openxmlformats.org/officeDocument/2006/relationships/customXml" Target="../ink/ink1895.xml"/><Relationship Id="rId516" Type="http://schemas.openxmlformats.org/officeDocument/2006/relationships/customXml" Target="../ink/ink1923.xml"/><Relationship Id="rId48" Type="http://schemas.openxmlformats.org/officeDocument/2006/relationships/customXml" Target="../ink/ink1689.xml"/><Relationship Id="rId113" Type="http://schemas.openxmlformats.org/officeDocument/2006/relationships/image" Target="../media/image1738.png"/><Relationship Id="rId320" Type="http://schemas.openxmlformats.org/officeDocument/2006/relationships/customXml" Target="../ink/ink1825.xml"/><Relationship Id="rId155" Type="http://schemas.openxmlformats.org/officeDocument/2006/relationships/image" Target="../media/image1759.png"/><Relationship Id="rId197" Type="http://schemas.openxmlformats.org/officeDocument/2006/relationships/image" Target="../media/image1780.png"/><Relationship Id="rId362" Type="http://schemas.openxmlformats.org/officeDocument/2006/relationships/customXml" Target="../ink/ink1846.xml"/><Relationship Id="rId418" Type="http://schemas.openxmlformats.org/officeDocument/2006/relationships/customXml" Target="../ink/ink1874.xml"/><Relationship Id="rId222" Type="http://schemas.openxmlformats.org/officeDocument/2006/relationships/customXml" Target="../ink/ink1776.xml"/><Relationship Id="rId264" Type="http://schemas.openxmlformats.org/officeDocument/2006/relationships/customXml" Target="../ink/ink1797.xml"/><Relationship Id="rId471" Type="http://schemas.openxmlformats.org/officeDocument/2006/relationships/image" Target="../media/image1917.png"/><Relationship Id="rId17" Type="http://schemas.openxmlformats.org/officeDocument/2006/relationships/image" Target="../media/image1690.png"/><Relationship Id="rId59" Type="http://schemas.openxmlformats.org/officeDocument/2006/relationships/image" Target="../media/image1711.png"/><Relationship Id="rId124" Type="http://schemas.openxmlformats.org/officeDocument/2006/relationships/customXml" Target="../ink/ink1727.xml"/><Relationship Id="rId527" Type="http://schemas.openxmlformats.org/officeDocument/2006/relationships/image" Target="../media/image1945.png"/><Relationship Id="rId70" Type="http://schemas.openxmlformats.org/officeDocument/2006/relationships/customXml" Target="../ink/ink1700.xml"/><Relationship Id="rId166" Type="http://schemas.openxmlformats.org/officeDocument/2006/relationships/customXml" Target="../ink/ink1748.xml"/><Relationship Id="rId331" Type="http://schemas.openxmlformats.org/officeDocument/2006/relationships/image" Target="../media/image1847.png"/><Relationship Id="rId373" Type="http://schemas.openxmlformats.org/officeDocument/2006/relationships/image" Target="../media/image1868.png"/><Relationship Id="rId429" Type="http://schemas.openxmlformats.org/officeDocument/2006/relationships/image" Target="../media/image1896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798.png"/><Relationship Id="rId440" Type="http://schemas.openxmlformats.org/officeDocument/2006/relationships/customXml" Target="../ink/ink1885.xml"/><Relationship Id="rId28" Type="http://schemas.openxmlformats.org/officeDocument/2006/relationships/customXml" Target="../ink/ink1679.xml"/><Relationship Id="rId275" Type="http://schemas.openxmlformats.org/officeDocument/2006/relationships/image" Target="../media/image1819.png"/><Relationship Id="rId300" Type="http://schemas.openxmlformats.org/officeDocument/2006/relationships/customXml" Target="../ink/ink1815.xml"/><Relationship Id="rId482" Type="http://schemas.openxmlformats.org/officeDocument/2006/relationships/customXml" Target="../ink/ink1906.xml"/><Relationship Id="rId538" Type="http://schemas.openxmlformats.org/officeDocument/2006/relationships/customXml" Target="../ink/ink1934.xml"/><Relationship Id="rId81" Type="http://schemas.openxmlformats.org/officeDocument/2006/relationships/image" Target="../media/image1722.png"/><Relationship Id="rId135" Type="http://schemas.openxmlformats.org/officeDocument/2006/relationships/image" Target="../media/image1749.png"/><Relationship Id="rId177" Type="http://schemas.openxmlformats.org/officeDocument/2006/relationships/image" Target="../media/image1770.png"/><Relationship Id="rId342" Type="http://schemas.openxmlformats.org/officeDocument/2006/relationships/customXml" Target="../ink/ink1836.xml"/><Relationship Id="rId384" Type="http://schemas.openxmlformats.org/officeDocument/2006/relationships/customXml" Target="../ink/ink1857.xml"/><Relationship Id="rId202" Type="http://schemas.openxmlformats.org/officeDocument/2006/relationships/customXml" Target="../ink/ink1766.xml"/><Relationship Id="rId244" Type="http://schemas.openxmlformats.org/officeDocument/2006/relationships/customXml" Target="../ink/ink1787.xml"/><Relationship Id="rId39" Type="http://schemas.openxmlformats.org/officeDocument/2006/relationships/image" Target="../media/image1701.png"/><Relationship Id="rId286" Type="http://schemas.openxmlformats.org/officeDocument/2006/relationships/customXml" Target="../ink/ink1808.xml"/><Relationship Id="rId451" Type="http://schemas.openxmlformats.org/officeDocument/2006/relationships/image" Target="../media/image1907.png"/><Relationship Id="rId493" Type="http://schemas.openxmlformats.org/officeDocument/2006/relationships/image" Target="../media/image1928.png"/><Relationship Id="rId507" Type="http://schemas.openxmlformats.org/officeDocument/2006/relationships/image" Target="../media/image1935.png"/><Relationship Id="rId549" Type="http://schemas.openxmlformats.org/officeDocument/2006/relationships/image" Target="../media/image1956.png"/><Relationship Id="rId50" Type="http://schemas.openxmlformats.org/officeDocument/2006/relationships/customXml" Target="../ink/ink1690.xml"/><Relationship Id="rId104" Type="http://schemas.openxmlformats.org/officeDocument/2006/relationships/customXml" Target="../ink/ink1717.xml"/><Relationship Id="rId146" Type="http://schemas.openxmlformats.org/officeDocument/2006/relationships/customXml" Target="../ink/ink1738.xml"/><Relationship Id="rId188" Type="http://schemas.openxmlformats.org/officeDocument/2006/relationships/customXml" Target="../ink/ink1759.xml"/><Relationship Id="rId311" Type="http://schemas.openxmlformats.org/officeDocument/2006/relationships/image" Target="../media/image1837.png"/><Relationship Id="rId353" Type="http://schemas.openxmlformats.org/officeDocument/2006/relationships/image" Target="../media/image1858.png"/><Relationship Id="rId395" Type="http://schemas.openxmlformats.org/officeDocument/2006/relationships/image" Target="../media/image1879.png"/><Relationship Id="rId409" Type="http://schemas.openxmlformats.org/officeDocument/2006/relationships/image" Target="../media/image1886.png"/><Relationship Id="rId92" Type="http://schemas.openxmlformats.org/officeDocument/2006/relationships/customXml" Target="../ink/ink1711.xml"/><Relationship Id="rId213" Type="http://schemas.openxmlformats.org/officeDocument/2006/relationships/image" Target="../media/image1788.png"/><Relationship Id="rId420" Type="http://schemas.openxmlformats.org/officeDocument/2006/relationships/customXml" Target="../ink/ink1875.xml"/><Relationship Id="rId255" Type="http://schemas.openxmlformats.org/officeDocument/2006/relationships/image" Target="../media/image1809.png"/><Relationship Id="rId297" Type="http://schemas.openxmlformats.org/officeDocument/2006/relationships/image" Target="../media/image1830.png"/><Relationship Id="rId462" Type="http://schemas.openxmlformats.org/officeDocument/2006/relationships/customXml" Target="../ink/ink1896.xml"/><Relationship Id="rId518" Type="http://schemas.openxmlformats.org/officeDocument/2006/relationships/customXml" Target="../ink/ink1924.xml"/><Relationship Id="rId115" Type="http://schemas.openxmlformats.org/officeDocument/2006/relationships/image" Target="../media/image1739.png"/><Relationship Id="rId157" Type="http://schemas.openxmlformats.org/officeDocument/2006/relationships/image" Target="../media/image1760.png"/><Relationship Id="rId322" Type="http://schemas.openxmlformats.org/officeDocument/2006/relationships/customXml" Target="../ink/ink1826.xml"/><Relationship Id="rId364" Type="http://schemas.openxmlformats.org/officeDocument/2006/relationships/customXml" Target="../ink/ink1847.xml"/><Relationship Id="rId61" Type="http://schemas.openxmlformats.org/officeDocument/2006/relationships/image" Target="../media/image1712.png"/><Relationship Id="rId199" Type="http://schemas.openxmlformats.org/officeDocument/2006/relationships/image" Target="../media/image1781.png"/><Relationship Id="rId19" Type="http://schemas.openxmlformats.org/officeDocument/2006/relationships/image" Target="../media/image1691.png"/><Relationship Id="rId224" Type="http://schemas.openxmlformats.org/officeDocument/2006/relationships/customXml" Target="../ink/ink1777.xml"/><Relationship Id="rId266" Type="http://schemas.openxmlformats.org/officeDocument/2006/relationships/customXml" Target="../ink/ink1798.xml"/><Relationship Id="rId431" Type="http://schemas.openxmlformats.org/officeDocument/2006/relationships/image" Target="../media/image1897.png"/><Relationship Id="rId473" Type="http://schemas.openxmlformats.org/officeDocument/2006/relationships/image" Target="../media/image1918.png"/><Relationship Id="rId529" Type="http://schemas.openxmlformats.org/officeDocument/2006/relationships/image" Target="../media/image1946.png"/><Relationship Id="rId30" Type="http://schemas.openxmlformats.org/officeDocument/2006/relationships/customXml" Target="../ink/ink1680.xml"/><Relationship Id="rId126" Type="http://schemas.openxmlformats.org/officeDocument/2006/relationships/customXml" Target="../ink/ink1728.xml"/><Relationship Id="rId168" Type="http://schemas.openxmlformats.org/officeDocument/2006/relationships/customXml" Target="../ink/ink1749.xml"/><Relationship Id="rId333" Type="http://schemas.openxmlformats.org/officeDocument/2006/relationships/image" Target="../media/image1848.png"/><Relationship Id="rId540" Type="http://schemas.openxmlformats.org/officeDocument/2006/relationships/customXml" Target="../ink/ink1935.xml"/><Relationship Id="rId72" Type="http://schemas.openxmlformats.org/officeDocument/2006/relationships/customXml" Target="../ink/ink1701.xml"/><Relationship Id="rId375" Type="http://schemas.openxmlformats.org/officeDocument/2006/relationships/image" Target="../media/image1869.png"/><Relationship Id="rId3" Type="http://schemas.openxmlformats.org/officeDocument/2006/relationships/image" Target="../media/image1513.png"/><Relationship Id="rId235" Type="http://schemas.openxmlformats.org/officeDocument/2006/relationships/image" Target="../media/image1799.png"/><Relationship Id="rId277" Type="http://schemas.openxmlformats.org/officeDocument/2006/relationships/image" Target="../media/image1820.png"/><Relationship Id="rId400" Type="http://schemas.openxmlformats.org/officeDocument/2006/relationships/customXml" Target="../ink/ink1865.xml"/><Relationship Id="rId442" Type="http://schemas.openxmlformats.org/officeDocument/2006/relationships/customXml" Target="../ink/ink1886.xml"/><Relationship Id="rId484" Type="http://schemas.openxmlformats.org/officeDocument/2006/relationships/customXml" Target="../ink/ink1907.xml"/><Relationship Id="rId137" Type="http://schemas.openxmlformats.org/officeDocument/2006/relationships/image" Target="../media/image1750.png"/><Relationship Id="rId302" Type="http://schemas.openxmlformats.org/officeDocument/2006/relationships/customXml" Target="../ink/ink1816.xml"/><Relationship Id="rId344" Type="http://schemas.openxmlformats.org/officeDocument/2006/relationships/customXml" Target="../ink/ink1837.xml"/><Relationship Id="rId41" Type="http://schemas.openxmlformats.org/officeDocument/2006/relationships/image" Target="../media/image1702.png"/><Relationship Id="rId83" Type="http://schemas.openxmlformats.org/officeDocument/2006/relationships/image" Target="../media/image1723.png"/><Relationship Id="rId179" Type="http://schemas.openxmlformats.org/officeDocument/2006/relationships/image" Target="../media/image1771.png"/><Relationship Id="rId386" Type="http://schemas.openxmlformats.org/officeDocument/2006/relationships/customXml" Target="../ink/ink1858.xml"/><Relationship Id="rId551" Type="http://schemas.openxmlformats.org/officeDocument/2006/relationships/image" Target="../media/image1957.png"/><Relationship Id="rId190" Type="http://schemas.openxmlformats.org/officeDocument/2006/relationships/customXml" Target="../ink/ink1760.xml"/><Relationship Id="rId204" Type="http://schemas.openxmlformats.org/officeDocument/2006/relationships/customXml" Target="../ink/ink1767.xml"/><Relationship Id="rId246" Type="http://schemas.openxmlformats.org/officeDocument/2006/relationships/customXml" Target="../ink/ink1788.xml"/><Relationship Id="rId288" Type="http://schemas.openxmlformats.org/officeDocument/2006/relationships/customXml" Target="../ink/ink1809.xml"/><Relationship Id="rId411" Type="http://schemas.openxmlformats.org/officeDocument/2006/relationships/image" Target="../media/image1887.png"/><Relationship Id="rId453" Type="http://schemas.openxmlformats.org/officeDocument/2006/relationships/image" Target="../media/image1908.png"/><Relationship Id="rId509" Type="http://schemas.openxmlformats.org/officeDocument/2006/relationships/image" Target="../media/image1936.png"/><Relationship Id="rId106" Type="http://schemas.openxmlformats.org/officeDocument/2006/relationships/customXml" Target="../ink/ink1718.xml"/><Relationship Id="rId313" Type="http://schemas.openxmlformats.org/officeDocument/2006/relationships/image" Target="../media/image1838.png"/><Relationship Id="rId495" Type="http://schemas.openxmlformats.org/officeDocument/2006/relationships/image" Target="../media/image1929.png"/><Relationship Id="rId10" Type="http://schemas.openxmlformats.org/officeDocument/2006/relationships/customXml" Target="../ink/ink1670.xml"/><Relationship Id="rId52" Type="http://schemas.openxmlformats.org/officeDocument/2006/relationships/customXml" Target="../ink/ink1691.xml"/><Relationship Id="rId94" Type="http://schemas.openxmlformats.org/officeDocument/2006/relationships/customXml" Target="../ink/ink1712.xml"/><Relationship Id="rId148" Type="http://schemas.openxmlformats.org/officeDocument/2006/relationships/customXml" Target="../ink/ink1739.xml"/><Relationship Id="rId355" Type="http://schemas.openxmlformats.org/officeDocument/2006/relationships/image" Target="../media/image1859.png"/><Relationship Id="rId397" Type="http://schemas.openxmlformats.org/officeDocument/2006/relationships/image" Target="../media/image1880.png"/><Relationship Id="rId520" Type="http://schemas.openxmlformats.org/officeDocument/2006/relationships/customXml" Target="../ink/ink1925.xml"/><Relationship Id="rId215" Type="http://schemas.openxmlformats.org/officeDocument/2006/relationships/image" Target="../media/image1789.png"/><Relationship Id="rId257" Type="http://schemas.openxmlformats.org/officeDocument/2006/relationships/image" Target="../media/image1810.png"/><Relationship Id="rId422" Type="http://schemas.openxmlformats.org/officeDocument/2006/relationships/customXml" Target="../ink/ink1876.xml"/><Relationship Id="rId464" Type="http://schemas.openxmlformats.org/officeDocument/2006/relationships/customXml" Target="../ink/ink1897.xml"/><Relationship Id="rId299" Type="http://schemas.openxmlformats.org/officeDocument/2006/relationships/image" Target="../media/image1831.png"/><Relationship Id="rId63" Type="http://schemas.openxmlformats.org/officeDocument/2006/relationships/image" Target="../media/image1713.png"/><Relationship Id="rId159" Type="http://schemas.openxmlformats.org/officeDocument/2006/relationships/image" Target="../media/image1761.png"/><Relationship Id="rId366" Type="http://schemas.openxmlformats.org/officeDocument/2006/relationships/customXml" Target="../ink/ink1848.xml"/><Relationship Id="rId226" Type="http://schemas.openxmlformats.org/officeDocument/2006/relationships/customXml" Target="../ink/ink1778.xml"/><Relationship Id="rId433" Type="http://schemas.openxmlformats.org/officeDocument/2006/relationships/image" Target="../media/image1898.png"/><Relationship Id="rId74" Type="http://schemas.openxmlformats.org/officeDocument/2006/relationships/customXml" Target="../ink/ink1702.xml"/><Relationship Id="rId377" Type="http://schemas.openxmlformats.org/officeDocument/2006/relationships/image" Target="../media/image1870.png"/><Relationship Id="rId500" Type="http://schemas.openxmlformats.org/officeDocument/2006/relationships/customXml" Target="../ink/ink1915.xml"/><Relationship Id="rId5" Type="http://schemas.openxmlformats.org/officeDocument/2006/relationships/image" Target="../media/image1514.png"/><Relationship Id="rId237" Type="http://schemas.openxmlformats.org/officeDocument/2006/relationships/image" Target="../media/image1800.png"/><Relationship Id="rId444" Type="http://schemas.openxmlformats.org/officeDocument/2006/relationships/customXml" Target="../ink/ink1887.xml"/><Relationship Id="rId290" Type="http://schemas.openxmlformats.org/officeDocument/2006/relationships/customXml" Target="../ink/ink1810.xml"/><Relationship Id="rId304" Type="http://schemas.openxmlformats.org/officeDocument/2006/relationships/customXml" Target="../ink/ink1817.xml"/><Relationship Id="rId388" Type="http://schemas.openxmlformats.org/officeDocument/2006/relationships/customXml" Target="../ink/ink1859.xml"/><Relationship Id="rId511" Type="http://schemas.openxmlformats.org/officeDocument/2006/relationships/image" Target="../media/image1937.png"/><Relationship Id="rId85" Type="http://schemas.openxmlformats.org/officeDocument/2006/relationships/image" Target="../media/image1724.png"/><Relationship Id="rId150" Type="http://schemas.openxmlformats.org/officeDocument/2006/relationships/customXml" Target="../ink/ink1740.xml"/><Relationship Id="rId248" Type="http://schemas.openxmlformats.org/officeDocument/2006/relationships/customXml" Target="../ink/ink1789.xml"/><Relationship Id="rId455" Type="http://schemas.openxmlformats.org/officeDocument/2006/relationships/image" Target="../media/image1909.png"/><Relationship Id="rId12" Type="http://schemas.openxmlformats.org/officeDocument/2006/relationships/customXml" Target="../ink/ink1671.xml"/><Relationship Id="rId108" Type="http://schemas.openxmlformats.org/officeDocument/2006/relationships/customXml" Target="../ink/ink1719.xml"/><Relationship Id="rId315" Type="http://schemas.openxmlformats.org/officeDocument/2006/relationships/image" Target="../media/image1839.png"/><Relationship Id="rId522" Type="http://schemas.openxmlformats.org/officeDocument/2006/relationships/customXml" Target="../ink/ink192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00.xml"/><Relationship Id="rId21" Type="http://schemas.openxmlformats.org/officeDocument/2006/relationships/customXml" Target="../ink/ink1952.xml"/><Relationship Id="rId42" Type="http://schemas.openxmlformats.org/officeDocument/2006/relationships/image" Target="../media/image1979.png"/><Relationship Id="rId63" Type="http://schemas.openxmlformats.org/officeDocument/2006/relationships/customXml" Target="../ink/ink1973.xml"/><Relationship Id="rId84" Type="http://schemas.openxmlformats.org/officeDocument/2006/relationships/image" Target="../media/image2000.png"/><Relationship Id="rId138" Type="http://schemas.openxmlformats.org/officeDocument/2006/relationships/image" Target="../media/image2027.png"/><Relationship Id="rId159" Type="http://schemas.openxmlformats.org/officeDocument/2006/relationships/customXml" Target="../ink/ink2021.xml"/><Relationship Id="rId170" Type="http://schemas.openxmlformats.org/officeDocument/2006/relationships/image" Target="../media/image2043.png"/><Relationship Id="rId191" Type="http://schemas.openxmlformats.org/officeDocument/2006/relationships/customXml" Target="../ink/ink2037.xml"/><Relationship Id="rId205" Type="http://schemas.openxmlformats.org/officeDocument/2006/relationships/customXml" Target="../ink/ink2044.xml"/><Relationship Id="rId226" Type="http://schemas.openxmlformats.org/officeDocument/2006/relationships/image" Target="../media/image2071.png"/><Relationship Id="rId107" Type="http://schemas.openxmlformats.org/officeDocument/2006/relationships/customXml" Target="../ink/ink1995.xml"/><Relationship Id="rId11" Type="http://schemas.openxmlformats.org/officeDocument/2006/relationships/customXml" Target="../ink/ink1947.xml"/><Relationship Id="rId32" Type="http://schemas.openxmlformats.org/officeDocument/2006/relationships/image" Target="../media/image1974.png"/><Relationship Id="rId53" Type="http://schemas.openxmlformats.org/officeDocument/2006/relationships/customXml" Target="../ink/ink1968.xml"/><Relationship Id="rId74" Type="http://schemas.openxmlformats.org/officeDocument/2006/relationships/image" Target="../media/image1995.png"/><Relationship Id="rId128" Type="http://schemas.openxmlformats.org/officeDocument/2006/relationships/image" Target="../media/image2022.png"/><Relationship Id="rId149" Type="http://schemas.openxmlformats.org/officeDocument/2006/relationships/customXml" Target="../ink/ink2016.xml"/><Relationship Id="rId5" Type="http://schemas.openxmlformats.org/officeDocument/2006/relationships/customXml" Target="../ink/ink1944.xml"/><Relationship Id="rId95" Type="http://schemas.openxmlformats.org/officeDocument/2006/relationships/customXml" Target="../ink/ink1989.xml"/><Relationship Id="rId160" Type="http://schemas.openxmlformats.org/officeDocument/2006/relationships/image" Target="../media/image2038.png"/><Relationship Id="rId181" Type="http://schemas.openxmlformats.org/officeDocument/2006/relationships/customXml" Target="../ink/ink2032.xml"/><Relationship Id="rId216" Type="http://schemas.openxmlformats.org/officeDocument/2006/relationships/image" Target="../media/image2066.png"/><Relationship Id="rId22" Type="http://schemas.openxmlformats.org/officeDocument/2006/relationships/image" Target="../media/image1969.png"/><Relationship Id="rId43" Type="http://schemas.openxmlformats.org/officeDocument/2006/relationships/customXml" Target="../ink/ink1963.xml"/><Relationship Id="rId64" Type="http://schemas.openxmlformats.org/officeDocument/2006/relationships/image" Target="../media/image1990.png"/><Relationship Id="rId118" Type="http://schemas.openxmlformats.org/officeDocument/2006/relationships/image" Target="../media/image2017.png"/><Relationship Id="rId139" Type="http://schemas.openxmlformats.org/officeDocument/2006/relationships/customXml" Target="../ink/ink2011.xml"/><Relationship Id="rId85" Type="http://schemas.openxmlformats.org/officeDocument/2006/relationships/customXml" Target="../ink/ink1984.xml"/><Relationship Id="rId150" Type="http://schemas.openxmlformats.org/officeDocument/2006/relationships/image" Target="../media/image2033.png"/><Relationship Id="rId171" Type="http://schemas.openxmlformats.org/officeDocument/2006/relationships/customXml" Target="../ink/ink2027.xml"/><Relationship Id="rId192" Type="http://schemas.openxmlformats.org/officeDocument/2006/relationships/image" Target="../media/image2054.png"/><Relationship Id="rId206" Type="http://schemas.openxmlformats.org/officeDocument/2006/relationships/image" Target="../media/image2061.png"/><Relationship Id="rId227" Type="http://schemas.openxmlformats.org/officeDocument/2006/relationships/customXml" Target="../ink/ink2055.xml"/><Relationship Id="rId12" Type="http://schemas.openxmlformats.org/officeDocument/2006/relationships/image" Target="../media/image1964.png"/><Relationship Id="rId33" Type="http://schemas.openxmlformats.org/officeDocument/2006/relationships/customXml" Target="../ink/ink1958.xml"/><Relationship Id="rId108" Type="http://schemas.openxmlformats.org/officeDocument/2006/relationships/image" Target="../media/image2012.png"/><Relationship Id="rId129" Type="http://schemas.openxmlformats.org/officeDocument/2006/relationships/customXml" Target="../ink/ink2006.xml"/><Relationship Id="rId54" Type="http://schemas.openxmlformats.org/officeDocument/2006/relationships/image" Target="../media/image1985.png"/><Relationship Id="rId75" Type="http://schemas.openxmlformats.org/officeDocument/2006/relationships/customXml" Target="../ink/ink1979.xml"/><Relationship Id="rId96" Type="http://schemas.openxmlformats.org/officeDocument/2006/relationships/image" Target="../media/image2006.png"/><Relationship Id="rId140" Type="http://schemas.openxmlformats.org/officeDocument/2006/relationships/image" Target="../media/image2028.png"/><Relationship Id="rId161" Type="http://schemas.openxmlformats.org/officeDocument/2006/relationships/customXml" Target="../ink/ink2022.xml"/><Relationship Id="rId182" Type="http://schemas.openxmlformats.org/officeDocument/2006/relationships/image" Target="../media/image2049.png"/><Relationship Id="rId217" Type="http://schemas.openxmlformats.org/officeDocument/2006/relationships/customXml" Target="../ink/ink2050.xml"/><Relationship Id="rId6" Type="http://schemas.openxmlformats.org/officeDocument/2006/relationships/image" Target="../media/image1961.png"/><Relationship Id="rId23" Type="http://schemas.openxmlformats.org/officeDocument/2006/relationships/customXml" Target="../ink/ink1953.xml"/><Relationship Id="rId119" Type="http://schemas.openxmlformats.org/officeDocument/2006/relationships/customXml" Target="../ink/ink2001.xml"/><Relationship Id="rId44" Type="http://schemas.openxmlformats.org/officeDocument/2006/relationships/image" Target="../media/image1980.png"/><Relationship Id="rId65" Type="http://schemas.openxmlformats.org/officeDocument/2006/relationships/customXml" Target="../ink/ink1974.xml"/><Relationship Id="rId86" Type="http://schemas.openxmlformats.org/officeDocument/2006/relationships/image" Target="../media/image2001.png"/><Relationship Id="rId130" Type="http://schemas.openxmlformats.org/officeDocument/2006/relationships/image" Target="../media/image2023.png"/><Relationship Id="rId151" Type="http://schemas.openxmlformats.org/officeDocument/2006/relationships/customXml" Target="../ink/ink2017.xml"/><Relationship Id="rId172" Type="http://schemas.openxmlformats.org/officeDocument/2006/relationships/image" Target="../media/image2044.png"/><Relationship Id="rId193" Type="http://schemas.openxmlformats.org/officeDocument/2006/relationships/customXml" Target="../ink/ink2038.xml"/><Relationship Id="rId207" Type="http://schemas.openxmlformats.org/officeDocument/2006/relationships/customXml" Target="../ink/ink2045.xml"/><Relationship Id="rId228" Type="http://schemas.openxmlformats.org/officeDocument/2006/relationships/image" Target="../media/image2072.png"/><Relationship Id="rId13" Type="http://schemas.openxmlformats.org/officeDocument/2006/relationships/customXml" Target="../ink/ink1948.xml"/><Relationship Id="rId109" Type="http://schemas.openxmlformats.org/officeDocument/2006/relationships/customXml" Target="../ink/ink1996.xml"/><Relationship Id="rId34" Type="http://schemas.openxmlformats.org/officeDocument/2006/relationships/image" Target="../media/image1975.png"/><Relationship Id="rId55" Type="http://schemas.openxmlformats.org/officeDocument/2006/relationships/customXml" Target="../ink/ink1969.xml"/><Relationship Id="rId76" Type="http://schemas.openxmlformats.org/officeDocument/2006/relationships/image" Target="../media/image1996.png"/><Relationship Id="rId97" Type="http://schemas.openxmlformats.org/officeDocument/2006/relationships/customXml" Target="../ink/ink1990.xml"/><Relationship Id="rId120" Type="http://schemas.openxmlformats.org/officeDocument/2006/relationships/image" Target="../media/image2018.png"/><Relationship Id="rId141" Type="http://schemas.openxmlformats.org/officeDocument/2006/relationships/customXml" Target="../ink/ink2012.xml"/><Relationship Id="rId7" Type="http://schemas.openxmlformats.org/officeDocument/2006/relationships/customXml" Target="../ink/ink1945.xml"/><Relationship Id="rId162" Type="http://schemas.openxmlformats.org/officeDocument/2006/relationships/image" Target="../media/image2039.png"/><Relationship Id="rId183" Type="http://schemas.openxmlformats.org/officeDocument/2006/relationships/customXml" Target="../ink/ink2033.xml"/><Relationship Id="rId218" Type="http://schemas.openxmlformats.org/officeDocument/2006/relationships/image" Target="../media/image2067.png"/><Relationship Id="rId24" Type="http://schemas.openxmlformats.org/officeDocument/2006/relationships/image" Target="../media/image1970.png"/><Relationship Id="rId45" Type="http://schemas.openxmlformats.org/officeDocument/2006/relationships/customXml" Target="../ink/ink1964.xml"/><Relationship Id="rId66" Type="http://schemas.openxmlformats.org/officeDocument/2006/relationships/image" Target="../media/image1991.png"/><Relationship Id="rId87" Type="http://schemas.openxmlformats.org/officeDocument/2006/relationships/customXml" Target="../ink/ink1985.xml"/><Relationship Id="rId110" Type="http://schemas.openxmlformats.org/officeDocument/2006/relationships/image" Target="../media/image2013.png"/><Relationship Id="rId131" Type="http://schemas.openxmlformats.org/officeDocument/2006/relationships/customXml" Target="../ink/ink2007.xml"/><Relationship Id="rId152" Type="http://schemas.openxmlformats.org/officeDocument/2006/relationships/image" Target="../media/image2034.png"/><Relationship Id="rId173" Type="http://schemas.openxmlformats.org/officeDocument/2006/relationships/customXml" Target="../ink/ink2028.xml"/><Relationship Id="rId194" Type="http://schemas.openxmlformats.org/officeDocument/2006/relationships/image" Target="../media/image2055.png"/><Relationship Id="rId208" Type="http://schemas.openxmlformats.org/officeDocument/2006/relationships/image" Target="../media/image2062.png"/><Relationship Id="rId229" Type="http://schemas.openxmlformats.org/officeDocument/2006/relationships/customXml" Target="../ink/ink2056.xml"/><Relationship Id="rId14" Type="http://schemas.openxmlformats.org/officeDocument/2006/relationships/image" Target="../media/image1965.png"/><Relationship Id="rId35" Type="http://schemas.openxmlformats.org/officeDocument/2006/relationships/customXml" Target="../ink/ink1959.xml"/><Relationship Id="rId56" Type="http://schemas.openxmlformats.org/officeDocument/2006/relationships/image" Target="../media/image1986.png"/><Relationship Id="rId77" Type="http://schemas.openxmlformats.org/officeDocument/2006/relationships/customXml" Target="../ink/ink1980.xml"/><Relationship Id="rId100" Type="http://schemas.openxmlformats.org/officeDocument/2006/relationships/image" Target="../media/image2008.png"/><Relationship Id="rId8" Type="http://schemas.openxmlformats.org/officeDocument/2006/relationships/image" Target="../media/image1962.png"/><Relationship Id="rId98" Type="http://schemas.openxmlformats.org/officeDocument/2006/relationships/image" Target="../media/image2007.png"/><Relationship Id="rId121" Type="http://schemas.openxmlformats.org/officeDocument/2006/relationships/customXml" Target="../ink/ink2002.xml"/><Relationship Id="rId142" Type="http://schemas.openxmlformats.org/officeDocument/2006/relationships/image" Target="../media/image2029.png"/><Relationship Id="rId163" Type="http://schemas.openxmlformats.org/officeDocument/2006/relationships/customXml" Target="../ink/ink2023.xml"/><Relationship Id="rId184" Type="http://schemas.openxmlformats.org/officeDocument/2006/relationships/image" Target="../media/image2050.png"/><Relationship Id="rId219" Type="http://schemas.openxmlformats.org/officeDocument/2006/relationships/customXml" Target="../ink/ink2051.xml"/><Relationship Id="rId230" Type="http://schemas.openxmlformats.org/officeDocument/2006/relationships/image" Target="../media/image2073.png"/><Relationship Id="rId25" Type="http://schemas.openxmlformats.org/officeDocument/2006/relationships/customXml" Target="../ink/ink1954.xml"/><Relationship Id="rId46" Type="http://schemas.openxmlformats.org/officeDocument/2006/relationships/image" Target="../media/image1981.png"/><Relationship Id="rId67" Type="http://schemas.openxmlformats.org/officeDocument/2006/relationships/customXml" Target="../ink/ink1975.xml"/><Relationship Id="rId20" Type="http://schemas.openxmlformats.org/officeDocument/2006/relationships/image" Target="../media/image1968.png"/><Relationship Id="rId41" Type="http://schemas.openxmlformats.org/officeDocument/2006/relationships/customXml" Target="../ink/ink1962.xml"/><Relationship Id="rId62" Type="http://schemas.openxmlformats.org/officeDocument/2006/relationships/image" Target="../media/image1989.png"/><Relationship Id="rId83" Type="http://schemas.openxmlformats.org/officeDocument/2006/relationships/customXml" Target="../ink/ink1983.xml"/><Relationship Id="rId88" Type="http://schemas.openxmlformats.org/officeDocument/2006/relationships/image" Target="../media/image2002.png"/><Relationship Id="rId111" Type="http://schemas.openxmlformats.org/officeDocument/2006/relationships/customXml" Target="../ink/ink1997.xml"/><Relationship Id="rId132" Type="http://schemas.openxmlformats.org/officeDocument/2006/relationships/image" Target="../media/image2024.png"/><Relationship Id="rId153" Type="http://schemas.openxmlformats.org/officeDocument/2006/relationships/customXml" Target="../ink/ink2018.xml"/><Relationship Id="rId174" Type="http://schemas.openxmlformats.org/officeDocument/2006/relationships/image" Target="../media/image2045.png"/><Relationship Id="rId179" Type="http://schemas.openxmlformats.org/officeDocument/2006/relationships/customXml" Target="../ink/ink2031.xml"/><Relationship Id="rId195" Type="http://schemas.openxmlformats.org/officeDocument/2006/relationships/customXml" Target="../ink/ink2039.xml"/><Relationship Id="rId209" Type="http://schemas.openxmlformats.org/officeDocument/2006/relationships/customXml" Target="../ink/ink2046.xml"/><Relationship Id="rId190" Type="http://schemas.openxmlformats.org/officeDocument/2006/relationships/image" Target="../media/image2053.png"/><Relationship Id="rId204" Type="http://schemas.openxmlformats.org/officeDocument/2006/relationships/image" Target="../media/image2060.png"/><Relationship Id="rId220" Type="http://schemas.openxmlformats.org/officeDocument/2006/relationships/image" Target="../media/image2068.png"/><Relationship Id="rId225" Type="http://schemas.openxmlformats.org/officeDocument/2006/relationships/customXml" Target="../ink/ink2054.xml"/><Relationship Id="rId15" Type="http://schemas.openxmlformats.org/officeDocument/2006/relationships/customXml" Target="../ink/ink1949.xml"/><Relationship Id="rId36" Type="http://schemas.openxmlformats.org/officeDocument/2006/relationships/image" Target="../media/image1976.png"/><Relationship Id="rId57" Type="http://schemas.openxmlformats.org/officeDocument/2006/relationships/customXml" Target="../ink/ink1970.xml"/><Relationship Id="rId106" Type="http://schemas.openxmlformats.org/officeDocument/2006/relationships/image" Target="../media/image2011.png"/><Relationship Id="rId127" Type="http://schemas.openxmlformats.org/officeDocument/2006/relationships/customXml" Target="../ink/ink2005.xml"/><Relationship Id="rId10" Type="http://schemas.openxmlformats.org/officeDocument/2006/relationships/image" Target="../media/image1963.png"/><Relationship Id="rId31" Type="http://schemas.openxmlformats.org/officeDocument/2006/relationships/customXml" Target="../ink/ink1957.xml"/><Relationship Id="rId52" Type="http://schemas.openxmlformats.org/officeDocument/2006/relationships/image" Target="../media/image1984.png"/><Relationship Id="rId73" Type="http://schemas.openxmlformats.org/officeDocument/2006/relationships/customXml" Target="../ink/ink1978.xml"/><Relationship Id="rId78" Type="http://schemas.openxmlformats.org/officeDocument/2006/relationships/image" Target="../media/image1997.png"/><Relationship Id="rId94" Type="http://schemas.openxmlformats.org/officeDocument/2006/relationships/image" Target="../media/image2005.png"/><Relationship Id="rId99" Type="http://schemas.openxmlformats.org/officeDocument/2006/relationships/customXml" Target="../ink/ink1991.xml"/><Relationship Id="rId101" Type="http://schemas.openxmlformats.org/officeDocument/2006/relationships/customXml" Target="../ink/ink1992.xml"/><Relationship Id="rId122" Type="http://schemas.openxmlformats.org/officeDocument/2006/relationships/image" Target="../media/image2019.png"/><Relationship Id="rId143" Type="http://schemas.openxmlformats.org/officeDocument/2006/relationships/customXml" Target="../ink/ink2013.xml"/><Relationship Id="rId148" Type="http://schemas.openxmlformats.org/officeDocument/2006/relationships/image" Target="../media/image2032.png"/><Relationship Id="rId164" Type="http://schemas.openxmlformats.org/officeDocument/2006/relationships/image" Target="../media/image2040.png"/><Relationship Id="rId169" Type="http://schemas.openxmlformats.org/officeDocument/2006/relationships/customXml" Target="../ink/ink2026.xml"/><Relationship Id="rId185" Type="http://schemas.openxmlformats.org/officeDocument/2006/relationships/customXml" Target="../ink/ink2034.xml"/><Relationship Id="rId4" Type="http://schemas.openxmlformats.org/officeDocument/2006/relationships/image" Target="../media/image16980.png"/><Relationship Id="rId9" Type="http://schemas.openxmlformats.org/officeDocument/2006/relationships/customXml" Target="../ink/ink1946.xml"/><Relationship Id="rId180" Type="http://schemas.openxmlformats.org/officeDocument/2006/relationships/image" Target="../media/image2048.png"/><Relationship Id="rId210" Type="http://schemas.openxmlformats.org/officeDocument/2006/relationships/image" Target="../media/image2063.png"/><Relationship Id="rId215" Type="http://schemas.openxmlformats.org/officeDocument/2006/relationships/customXml" Target="../ink/ink2049.xml"/><Relationship Id="rId236" Type="http://schemas.openxmlformats.org/officeDocument/2006/relationships/image" Target="../media/image2076.png"/><Relationship Id="rId26" Type="http://schemas.openxmlformats.org/officeDocument/2006/relationships/image" Target="../media/image1971.png"/><Relationship Id="rId231" Type="http://schemas.openxmlformats.org/officeDocument/2006/relationships/customXml" Target="../ink/ink2057.xml"/><Relationship Id="rId47" Type="http://schemas.openxmlformats.org/officeDocument/2006/relationships/customXml" Target="../ink/ink1965.xml"/><Relationship Id="rId68" Type="http://schemas.openxmlformats.org/officeDocument/2006/relationships/image" Target="../media/image1992.png"/><Relationship Id="rId89" Type="http://schemas.openxmlformats.org/officeDocument/2006/relationships/customXml" Target="../ink/ink1986.xml"/><Relationship Id="rId112" Type="http://schemas.openxmlformats.org/officeDocument/2006/relationships/image" Target="../media/image2014.png"/><Relationship Id="rId133" Type="http://schemas.openxmlformats.org/officeDocument/2006/relationships/customXml" Target="../ink/ink2008.xml"/><Relationship Id="rId154" Type="http://schemas.openxmlformats.org/officeDocument/2006/relationships/image" Target="../media/image2035.png"/><Relationship Id="rId175" Type="http://schemas.openxmlformats.org/officeDocument/2006/relationships/customXml" Target="../ink/ink2029.xml"/><Relationship Id="rId196" Type="http://schemas.openxmlformats.org/officeDocument/2006/relationships/image" Target="../media/image2056.png"/><Relationship Id="rId200" Type="http://schemas.openxmlformats.org/officeDocument/2006/relationships/image" Target="../media/image2058.png"/><Relationship Id="rId16" Type="http://schemas.openxmlformats.org/officeDocument/2006/relationships/image" Target="../media/image1966.png"/><Relationship Id="rId221" Type="http://schemas.openxmlformats.org/officeDocument/2006/relationships/customXml" Target="../ink/ink2052.xml"/><Relationship Id="rId37" Type="http://schemas.openxmlformats.org/officeDocument/2006/relationships/customXml" Target="../ink/ink1960.xml"/><Relationship Id="rId58" Type="http://schemas.openxmlformats.org/officeDocument/2006/relationships/image" Target="../media/image1987.png"/><Relationship Id="rId79" Type="http://schemas.openxmlformats.org/officeDocument/2006/relationships/customXml" Target="../ink/ink1981.xml"/><Relationship Id="rId102" Type="http://schemas.openxmlformats.org/officeDocument/2006/relationships/image" Target="../media/image2009.png"/><Relationship Id="rId123" Type="http://schemas.openxmlformats.org/officeDocument/2006/relationships/customXml" Target="../ink/ink2003.xml"/><Relationship Id="rId144" Type="http://schemas.openxmlformats.org/officeDocument/2006/relationships/image" Target="../media/image2030.png"/><Relationship Id="rId90" Type="http://schemas.openxmlformats.org/officeDocument/2006/relationships/image" Target="../media/image2003.png"/><Relationship Id="rId165" Type="http://schemas.openxmlformats.org/officeDocument/2006/relationships/customXml" Target="../ink/ink2024.xml"/><Relationship Id="rId186" Type="http://schemas.openxmlformats.org/officeDocument/2006/relationships/image" Target="../media/image2051.png"/><Relationship Id="rId211" Type="http://schemas.openxmlformats.org/officeDocument/2006/relationships/customXml" Target="../ink/ink2047.xml"/><Relationship Id="rId232" Type="http://schemas.openxmlformats.org/officeDocument/2006/relationships/image" Target="../media/image2074.png"/><Relationship Id="rId27" Type="http://schemas.openxmlformats.org/officeDocument/2006/relationships/customXml" Target="../ink/ink1955.xml"/><Relationship Id="rId48" Type="http://schemas.openxmlformats.org/officeDocument/2006/relationships/image" Target="../media/image1982.png"/><Relationship Id="rId69" Type="http://schemas.openxmlformats.org/officeDocument/2006/relationships/customXml" Target="../ink/ink1976.xml"/><Relationship Id="rId113" Type="http://schemas.openxmlformats.org/officeDocument/2006/relationships/customXml" Target="../ink/ink1998.xml"/><Relationship Id="rId134" Type="http://schemas.openxmlformats.org/officeDocument/2006/relationships/image" Target="../media/image2025.png"/><Relationship Id="rId80" Type="http://schemas.openxmlformats.org/officeDocument/2006/relationships/image" Target="../media/image1998.png"/><Relationship Id="rId155" Type="http://schemas.openxmlformats.org/officeDocument/2006/relationships/customXml" Target="../ink/ink2019.xml"/><Relationship Id="rId176" Type="http://schemas.openxmlformats.org/officeDocument/2006/relationships/image" Target="../media/image2046.png"/><Relationship Id="rId197" Type="http://schemas.openxmlformats.org/officeDocument/2006/relationships/customXml" Target="../ink/ink2040.xml"/><Relationship Id="rId201" Type="http://schemas.openxmlformats.org/officeDocument/2006/relationships/customXml" Target="../ink/ink2042.xml"/><Relationship Id="rId222" Type="http://schemas.openxmlformats.org/officeDocument/2006/relationships/image" Target="../media/image2069.png"/><Relationship Id="rId17" Type="http://schemas.openxmlformats.org/officeDocument/2006/relationships/customXml" Target="../ink/ink1950.xml"/><Relationship Id="rId38" Type="http://schemas.openxmlformats.org/officeDocument/2006/relationships/image" Target="../media/image1977.png"/><Relationship Id="rId59" Type="http://schemas.openxmlformats.org/officeDocument/2006/relationships/customXml" Target="../ink/ink1971.xml"/><Relationship Id="rId103" Type="http://schemas.openxmlformats.org/officeDocument/2006/relationships/customXml" Target="../ink/ink1993.xml"/><Relationship Id="rId124" Type="http://schemas.openxmlformats.org/officeDocument/2006/relationships/image" Target="../media/image2020.png"/><Relationship Id="rId70" Type="http://schemas.openxmlformats.org/officeDocument/2006/relationships/image" Target="../media/image1993.png"/><Relationship Id="rId91" Type="http://schemas.openxmlformats.org/officeDocument/2006/relationships/customXml" Target="../ink/ink1987.xml"/><Relationship Id="rId145" Type="http://schemas.openxmlformats.org/officeDocument/2006/relationships/customXml" Target="../ink/ink2014.xml"/><Relationship Id="rId166" Type="http://schemas.openxmlformats.org/officeDocument/2006/relationships/image" Target="../media/image2041.png"/><Relationship Id="rId187" Type="http://schemas.openxmlformats.org/officeDocument/2006/relationships/customXml" Target="../ink/ink203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064.png"/><Relationship Id="rId233" Type="http://schemas.openxmlformats.org/officeDocument/2006/relationships/customXml" Target="../ink/ink2058.xml"/><Relationship Id="rId28" Type="http://schemas.openxmlformats.org/officeDocument/2006/relationships/image" Target="../media/image1972.png"/><Relationship Id="rId49" Type="http://schemas.openxmlformats.org/officeDocument/2006/relationships/customXml" Target="../ink/ink1966.xml"/><Relationship Id="rId114" Type="http://schemas.openxmlformats.org/officeDocument/2006/relationships/image" Target="../media/image2015.png"/><Relationship Id="rId60" Type="http://schemas.openxmlformats.org/officeDocument/2006/relationships/image" Target="../media/image1988.png"/><Relationship Id="rId81" Type="http://schemas.openxmlformats.org/officeDocument/2006/relationships/customXml" Target="../ink/ink1982.xml"/><Relationship Id="rId135" Type="http://schemas.openxmlformats.org/officeDocument/2006/relationships/customXml" Target="../ink/ink2009.xml"/><Relationship Id="rId156" Type="http://schemas.openxmlformats.org/officeDocument/2006/relationships/image" Target="../media/image2036.png"/><Relationship Id="rId177" Type="http://schemas.openxmlformats.org/officeDocument/2006/relationships/customXml" Target="../ink/ink2030.xml"/><Relationship Id="rId198" Type="http://schemas.openxmlformats.org/officeDocument/2006/relationships/image" Target="../media/image2057.png"/><Relationship Id="rId202" Type="http://schemas.openxmlformats.org/officeDocument/2006/relationships/image" Target="../media/image2059.png"/><Relationship Id="rId223" Type="http://schemas.openxmlformats.org/officeDocument/2006/relationships/customXml" Target="../ink/ink2053.xml"/><Relationship Id="rId18" Type="http://schemas.openxmlformats.org/officeDocument/2006/relationships/image" Target="../media/image1967.png"/><Relationship Id="rId39" Type="http://schemas.openxmlformats.org/officeDocument/2006/relationships/customXml" Target="../ink/ink1961.xml"/><Relationship Id="rId50" Type="http://schemas.openxmlformats.org/officeDocument/2006/relationships/image" Target="../media/image1983.png"/><Relationship Id="rId104" Type="http://schemas.openxmlformats.org/officeDocument/2006/relationships/image" Target="../media/image2010.png"/><Relationship Id="rId125" Type="http://schemas.openxmlformats.org/officeDocument/2006/relationships/customXml" Target="../ink/ink2004.xml"/><Relationship Id="rId146" Type="http://schemas.openxmlformats.org/officeDocument/2006/relationships/image" Target="../media/image2031.png"/><Relationship Id="rId167" Type="http://schemas.openxmlformats.org/officeDocument/2006/relationships/customXml" Target="../ink/ink2025.xml"/><Relationship Id="rId188" Type="http://schemas.openxmlformats.org/officeDocument/2006/relationships/image" Target="../media/image2052.png"/><Relationship Id="rId71" Type="http://schemas.openxmlformats.org/officeDocument/2006/relationships/customXml" Target="../ink/ink1977.xml"/><Relationship Id="rId92" Type="http://schemas.openxmlformats.org/officeDocument/2006/relationships/image" Target="../media/image2004.png"/><Relationship Id="rId213" Type="http://schemas.openxmlformats.org/officeDocument/2006/relationships/customXml" Target="../ink/ink2048.xml"/><Relationship Id="rId234" Type="http://schemas.openxmlformats.org/officeDocument/2006/relationships/image" Target="../media/image2075.png"/><Relationship Id="rId2" Type="http://schemas.openxmlformats.org/officeDocument/2006/relationships/image" Target="../media/image1960.png"/><Relationship Id="rId29" Type="http://schemas.openxmlformats.org/officeDocument/2006/relationships/customXml" Target="../ink/ink1956.xml"/><Relationship Id="rId40" Type="http://schemas.openxmlformats.org/officeDocument/2006/relationships/image" Target="../media/image1978.png"/><Relationship Id="rId115" Type="http://schemas.openxmlformats.org/officeDocument/2006/relationships/customXml" Target="../ink/ink1999.xml"/><Relationship Id="rId136" Type="http://schemas.openxmlformats.org/officeDocument/2006/relationships/image" Target="../media/image2026.png"/><Relationship Id="rId157" Type="http://schemas.openxmlformats.org/officeDocument/2006/relationships/customXml" Target="../ink/ink2020.xml"/><Relationship Id="rId178" Type="http://schemas.openxmlformats.org/officeDocument/2006/relationships/image" Target="../media/image2047.png"/><Relationship Id="rId61" Type="http://schemas.openxmlformats.org/officeDocument/2006/relationships/customXml" Target="../ink/ink1972.xml"/><Relationship Id="rId82" Type="http://schemas.openxmlformats.org/officeDocument/2006/relationships/image" Target="../media/image1999.png"/><Relationship Id="rId199" Type="http://schemas.openxmlformats.org/officeDocument/2006/relationships/customXml" Target="../ink/ink2041.xml"/><Relationship Id="rId203" Type="http://schemas.openxmlformats.org/officeDocument/2006/relationships/customXml" Target="../ink/ink2043.xml"/><Relationship Id="rId19" Type="http://schemas.openxmlformats.org/officeDocument/2006/relationships/customXml" Target="../ink/ink1951.xml"/><Relationship Id="rId224" Type="http://schemas.openxmlformats.org/officeDocument/2006/relationships/image" Target="../media/image2070.png"/><Relationship Id="rId30" Type="http://schemas.openxmlformats.org/officeDocument/2006/relationships/image" Target="../media/image1973.png"/><Relationship Id="rId105" Type="http://schemas.openxmlformats.org/officeDocument/2006/relationships/customXml" Target="../ink/ink1994.xml"/><Relationship Id="rId126" Type="http://schemas.openxmlformats.org/officeDocument/2006/relationships/image" Target="../media/image2021.png"/><Relationship Id="rId147" Type="http://schemas.openxmlformats.org/officeDocument/2006/relationships/customXml" Target="../ink/ink2015.xml"/><Relationship Id="rId168" Type="http://schemas.openxmlformats.org/officeDocument/2006/relationships/image" Target="../media/image2042.png"/><Relationship Id="rId51" Type="http://schemas.openxmlformats.org/officeDocument/2006/relationships/customXml" Target="../ink/ink1967.xml"/><Relationship Id="rId72" Type="http://schemas.openxmlformats.org/officeDocument/2006/relationships/image" Target="../media/image1994.png"/><Relationship Id="rId93" Type="http://schemas.openxmlformats.org/officeDocument/2006/relationships/customXml" Target="../ink/ink1988.xml"/><Relationship Id="rId189" Type="http://schemas.openxmlformats.org/officeDocument/2006/relationships/customXml" Target="../ink/ink2036.xml"/><Relationship Id="rId3" Type="http://schemas.openxmlformats.org/officeDocument/2006/relationships/customXml" Target="../ink/ink1943.xml"/><Relationship Id="rId214" Type="http://schemas.openxmlformats.org/officeDocument/2006/relationships/image" Target="../media/image2065.png"/><Relationship Id="rId235" Type="http://schemas.openxmlformats.org/officeDocument/2006/relationships/customXml" Target="../ink/ink2059.xml"/><Relationship Id="rId116" Type="http://schemas.openxmlformats.org/officeDocument/2006/relationships/image" Target="../media/image2016.png"/><Relationship Id="rId137" Type="http://schemas.openxmlformats.org/officeDocument/2006/relationships/customXml" Target="../ink/ink2010.xml"/><Relationship Id="rId158" Type="http://schemas.openxmlformats.org/officeDocument/2006/relationships/image" Target="../media/image2037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71.xml"/><Relationship Id="rId21" Type="http://schemas.openxmlformats.org/officeDocument/2006/relationships/image" Target="../media/image2087.png"/><Relationship Id="rId42" Type="http://schemas.openxmlformats.org/officeDocument/2006/relationships/customXml" Target="../ink/ink2079.xml"/><Relationship Id="rId47" Type="http://schemas.openxmlformats.org/officeDocument/2006/relationships/image" Target="../media/image2100.png"/><Relationship Id="rId63" Type="http://schemas.openxmlformats.org/officeDocument/2006/relationships/image" Target="../media/image2108.png"/><Relationship Id="rId68" Type="http://schemas.openxmlformats.org/officeDocument/2006/relationships/customXml" Target="../ink/ink2092.xml"/><Relationship Id="rId2" Type="http://schemas.openxmlformats.org/officeDocument/2006/relationships/image" Target="../media/image2077.png"/><Relationship Id="rId16" Type="http://schemas.openxmlformats.org/officeDocument/2006/relationships/customXml" Target="../ink/ink2066.xml"/><Relationship Id="rId29" Type="http://schemas.openxmlformats.org/officeDocument/2006/relationships/image" Target="../media/image2091.png"/><Relationship Id="rId11" Type="http://schemas.openxmlformats.org/officeDocument/2006/relationships/image" Target="../media/image2082.png"/><Relationship Id="rId24" Type="http://schemas.openxmlformats.org/officeDocument/2006/relationships/customXml" Target="../ink/ink2070.xml"/><Relationship Id="rId32" Type="http://schemas.openxmlformats.org/officeDocument/2006/relationships/customXml" Target="../ink/ink2074.xml"/><Relationship Id="rId37" Type="http://schemas.openxmlformats.org/officeDocument/2006/relationships/image" Target="../media/image2095.png"/><Relationship Id="rId40" Type="http://schemas.openxmlformats.org/officeDocument/2006/relationships/customXml" Target="../ink/ink2078.xml"/><Relationship Id="rId45" Type="http://schemas.openxmlformats.org/officeDocument/2006/relationships/image" Target="../media/image2099.png"/><Relationship Id="rId53" Type="http://schemas.openxmlformats.org/officeDocument/2006/relationships/image" Target="../media/image2103.png"/><Relationship Id="rId58" Type="http://schemas.openxmlformats.org/officeDocument/2006/relationships/customXml" Target="../ink/ink2087.xml"/><Relationship Id="rId66" Type="http://schemas.openxmlformats.org/officeDocument/2006/relationships/customXml" Target="../ink/ink2091.xml"/><Relationship Id="rId5" Type="http://schemas.openxmlformats.org/officeDocument/2006/relationships/image" Target="../media/image2079.png"/><Relationship Id="rId61" Type="http://schemas.openxmlformats.org/officeDocument/2006/relationships/image" Target="../media/image2107.png"/><Relationship Id="rId19" Type="http://schemas.openxmlformats.org/officeDocument/2006/relationships/image" Target="../media/image2086.png"/><Relationship Id="rId14" Type="http://schemas.openxmlformats.org/officeDocument/2006/relationships/customXml" Target="../ink/ink2065.xml"/><Relationship Id="rId22" Type="http://schemas.openxmlformats.org/officeDocument/2006/relationships/customXml" Target="../ink/ink2069.xml"/><Relationship Id="rId27" Type="http://schemas.openxmlformats.org/officeDocument/2006/relationships/image" Target="../media/image2090.png"/><Relationship Id="rId30" Type="http://schemas.openxmlformats.org/officeDocument/2006/relationships/customXml" Target="../ink/ink2073.xml"/><Relationship Id="rId35" Type="http://schemas.openxmlformats.org/officeDocument/2006/relationships/image" Target="../media/image2094.png"/><Relationship Id="rId43" Type="http://schemas.openxmlformats.org/officeDocument/2006/relationships/image" Target="../media/image2098.png"/><Relationship Id="rId48" Type="http://schemas.openxmlformats.org/officeDocument/2006/relationships/customXml" Target="../ink/ink2082.xml"/><Relationship Id="rId56" Type="http://schemas.openxmlformats.org/officeDocument/2006/relationships/customXml" Target="../ink/ink2086.xml"/><Relationship Id="rId64" Type="http://schemas.openxmlformats.org/officeDocument/2006/relationships/customXml" Target="../ink/ink2090.xml"/><Relationship Id="rId69" Type="http://schemas.openxmlformats.org/officeDocument/2006/relationships/image" Target="../media/image2111.png"/><Relationship Id="rId8" Type="http://schemas.openxmlformats.org/officeDocument/2006/relationships/customXml" Target="../ink/ink2062.xml"/><Relationship Id="rId51" Type="http://schemas.openxmlformats.org/officeDocument/2006/relationships/image" Target="../media/image2102.png"/><Relationship Id="rId72" Type="http://schemas.openxmlformats.org/officeDocument/2006/relationships/customXml" Target="../ink/ink2094.xml"/><Relationship Id="rId3" Type="http://schemas.openxmlformats.org/officeDocument/2006/relationships/image" Target="../media/image2078.png"/><Relationship Id="rId12" Type="http://schemas.openxmlformats.org/officeDocument/2006/relationships/customXml" Target="../ink/ink2064.xml"/><Relationship Id="rId17" Type="http://schemas.openxmlformats.org/officeDocument/2006/relationships/image" Target="../media/image2085.png"/><Relationship Id="rId25" Type="http://schemas.openxmlformats.org/officeDocument/2006/relationships/image" Target="../media/image2089.png"/><Relationship Id="rId33" Type="http://schemas.openxmlformats.org/officeDocument/2006/relationships/image" Target="../media/image2093.png"/><Relationship Id="rId38" Type="http://schemas.openxmlformats.org/officeDocument/2006/relationships/customXml" Target="../ink/ink2077.xml"/><Relationship Id="rId46" Type="http://schemas.openxmlformats.org/officeDocument/2006/relationships/customXml" Target="../ink/ink2081.xml"/><Relationship Id="rId59" Type="http://schemas.openxmlformats.org/officeDocument/2006/relationships/image" Target="../media/image2106.png"/><Relationship Id="rId67" Type="http://schemas.openxmlformats.org/officeDocument/2006/relationships/image" Target="../media/image2110.png"/><Relationship Id="rId20" Type="http://schemas.openxmlformats.org/officeDocument/2006/relationships/customXml" Target="../ink/ink2068.xml"/><Relationship Id="rId41" Type="http://schemas.openxmlformats.org/officeDocument/2006/relationships/image" Target="../media/image2097.png"/><Relationship Id="rId54" Type="http://schemas.openxmlformats.org/officeDocument/2006/relationships/customXml" Target="../ink/ink2085.xml"/><Relationship Id="rId62" Type="http://schemas.openxmlformats.org/officeDocument/2006/relationships/customXml" Target="../ink/ink2089.xml"/><Relationship Id="rId70" Type="http://schemas.openxmlformats.org/officeDocument/2006/relationships/customXml" Target="../ink/ink20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61.xml"/><Relationship Id="rId15" Type="http://schemas.openxmlformats.org/officeDocument/2006/relationships/image" Target="../media/image2084.png"/><Relationship Id="rId23" Type="http://schemas.openxmlformats.org/officeDocument/2006/relationships/image" Target="../media/image2088.png"/><Relationship Id="rId28" Type="http://schemas.openxmlformats.org/officeDocument/2006/relationships/customXml" Target="../ink/ink2072.xml"/><Relationship Id="rId36" Type="http://schemas.openxmlformats.org/officeDocument/2006/relationships/customXml" Target="../ink/ink2076.xml"/><Relationship Id="rId49" Type="http://schemas.openxmlformats.org/officeDocument/2006/relationships/image" Target="../media/image2101.png"/><Relationship Id="rId57" Type="http://schemas.openxmlformats.org/officeDocument/2006/relationships/image" Target="../media/image2105.png"/><Relationship Id="rId10" Type="http://schemas.openxmlformats.org/officeDocument/2006/relationships/customXml" Target="../ink/ink2063.xml"/><Relationship Id="rId31" Type="http://schemas.openxmlformats.org/officeDocument/2006/relationships/image" Target="../media/image2092.png"/><Relationship Id="rId44" Type="http://schemas.openxmlformats.org/officeDocument/2006/relationships/customXml" Target="../ink/ink2080.xml"/><Relationship Id="rId52" Type="http://schemas.openxmlformats.org/officeDocument/2006/relationships/customXml" Target="../ink/ink2084.xml"/><Relationship Id="rId60" Type="http://schemas.openxmlformats.org/officeDocument/2006/relationships/customXml" Target="../ink/ink2088.xml"/><Relationship Id="rId65" Type="http://schemas.openxmlformats.org/officeDocument/2006/relationships/image" Target="../media/image2109.png"/><Relationship Id="rId73" Type="http://schemas.openxmlformats.org/officeDocument/2006/relationships/image" Target="../media/image2113.png"/><Relationship Id="rId4" Type="http://schemas.openxmlformats.org/officeDocument/2006/relationships/customXml" Target="../ink/ink2060.xml"/><Relationship Id="rId9" Type="http://schemas.openxmlformats.org/officeDocument/2006/relationships/image" Target="../media/image2081.png"/><Relationship Id="rId13" Type="http://schemas.openxmlformats.org/officeDocument/2006/relationships/image" Target="../media/image2083.png"/><Relationship Id="rId18" Type="http://schemas.openxmlformats.org/officeDocument/2006/relationships/customXml" Target="../ink/ink2067.xml"/><Relationship Id="rId39" Type="http://schemas.openxmlformats.org/officeDocument/2006/relationships/image" Target="../media/image2096.png"/><Relationship Id="rId34" Type="http://schemas.openxmlformats.org/officeDocument/2006/relationships/customXml" Target="../ink/ink2075.xml"/><Relationship Id="rId50" Type="http://schemas.openxmlformats.org/officeDocument/2006/relationships/customXml" Target="../ink/ink2083.xml"/><Relationship Id="rId55" Type="http://schemas.openxmlformats.org/officeDocument/2006/relationships/image" Target="../media/image2104.png"/><Relationship Id="rId7" Type="http://schemas.openxmlformats.org/officeDocument/2006/relationships/image" Target="../media/image2080.png"/><Relationship Id="rId71" Type="http://schemas.openxmlformats.org/officeDocument/2006/relationships/image" Target="../media/image21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5.png"/><Relationship Id="rId13" Type="http://schemas.openxmlformats.org/officeDocument/2006/relationships/customXml" Target="../ink/ink2100.xml"/><Relationship Id="rId18" Type="http://schemas.openxmlformats.org/officeDocument/2006/relationships/image" Target="../media/image2120.png"/><Relationship Id="rId3" Type="http://schemas.openxmlformats.org/officeDocument/2006/relationships/customXml" Target="../ink/ink2095.xml"/><Relationship Id="rId21" Type="http://schemas.openxmlformats.org/officeDocument/2006/relationships/customXml" Target="../ink/ink2104.xml"/><Relationship Id="rId7" Type="http://schemas.openxmlformats.org/officeDocument/2006/relationships/customXml" Target="../ink/ink2097.xml"/><Relationship Id="rId12" Type="http://schemas.openxmlformats.org/officeDocument/2006/relationships/image" Target="../media/image2117.png"/><Relationship Id="rId17" Type="http://schemas.openxmlformats.org/officeDocument/2006/relationships/customXml" Target="../ink/ink2102.xml"/><Relationship Id="rId2" Type="http://schemas.openxmlformats.org/officeDocument/2006/relationships/image" Target="../media/image1960.png"/><Relationship Id="rId16" Type="http://schemas.openxmlformats.org/officeDocument/2006/relationships/image" Target="../media/image2119.png"/><Relationship Id="rId20" Type="http://schemas.openxmlformats.org/officeDocument/2006/relationships/image" Target="../media/image2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4.png"/><Relationship Id="rId11" Type="http://schemas.openxmlformats.org/officeDocument/2006/relationships/customXml" Target="../ink/ink2099.xml"/><Relationship Id="rId5" Type="http://schemas.openxmlformats.org/officeDocument/2006/relationships/customXml" Target="../ink/ink2096.xml"/><Relationship Id="rId15" Type="http://schemas.openxmlformats.org/officeDocument/2006/relationships/customXml" Target="../ink/ink2101.xml"/><Relationship Id="rId10" Type="http://schemas.openxmlformats.org/officeDocument/2006/relationships/image" Target="../media/image2116.png"/><Relationship Id="rId19" Type="http://schemas.openxmlformats.org/officeDocument/2006/relationships/customXml" Target="../ink/ink2103.xml"/><Relationship Id="rId4" Type="http://schemas.openxmlformats.org/officeDocument/2006/relationships/image" Target="../media/image1987.png"/><Relationship Id="rId9" Type="http://schemas.openxmlformats.org/officeDocument/2006/relationships/customXml" Target="../ink/ink2098.xml"/><Relationship Id="rId14" Type="http://schemas.openxmlformats.org/officeDocument/2006/relationships/image" Target="../media/image2118.png"/><Relationship Id="rId22" Type="http://schemas.openxmlformats.org/officeDocument/2006/relationships/image" Target="../media/image2122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14.xml"/><Relationship Id="rId21" Type="http://schemas.openxmlformats.org/officeDocument/2006/relationships/image" Target="../media/image2134.png"/><Relationship Id="rId42" Type="http://schemas.openxmlformats.org/officeDocument/2006/relationships/customXml" Target="../ink/ink2122.xml"/><Relationship Id="rId47" Type="http://schemas.openxmlformats.org/officeDocument/2006/relationships/image" Target="../media/image2147.png"/><Relationship Id="rId63" Type="http://schemas.openxmlformats.org/officeDocument/2006/relationships/image" Target="../media/image2155.png"/><Relationship Id="rId68" Type="http://schemas.openxmlformats.org/officeDocument/2006/relationships/customXml" Target="../ink/ink2135.xml"/><Relationship Id="rId84" Type="http://schemas.openxmlformats.org/officeDocument/2006/relationships/customXml" Target="../ink/ink2143.xml"/><Relationship Id="rId89" Type="http://schemas.openxmlformats.org/officeDocument/2006/relationships/image" Target="../media/image2168.png"/><Relationship Id="rId16" Type="http://schemas.openxmlformats.org/officeDocument/2006/relationships/customXml" Target="../ink/ink2109.xml"/><Relationship Id="rId107" Type="http://schemas.openxmlformats.org/officeDocument/2006/relationships/image" Target="../media/image2177.png"/><Relationship Id="rId11" Type="http://schemas.openxmlformats.org/officeDocument/2006/relationships/image" Target="../media/image2129.png"/><Relationship Id="rId32" Type="http://schemas.openxmlformats.org/officeDocument/2006/relationships/customXml" Target="../ink/ink2117.xml"/><Relationship Id="rId37" Type="http://schemas.openxmlformats.org/officeDocument/2006/relationships/image" Target="../media/image2142.png"/><Relationship Id="rId53" Type="http://schemas.openxmlformats.org/officeDocument/2006/relationships/image" Target="../media/image2150.png"/><Relationship Id="rId58" Type="http://schemas.openxmlformats.org/officeDocument/2006/relationships/customXml" Target="../ink/ink2130.xml"/><Relationship Id="rId74" Type="http://schemas.openxmlformats.org/officeDocument/2006/relationships/customXml" Target="../ink/ink2138.xml"/><Relationship Id="rId79" Type="http://schemas.openxmlformats.org/officeDocument/2006/relationships/image" Target="../media/image2163.png"/><Relationship Id="rId102" Type="http://schemas.openxmlformats.org/officeDocument/2006/relationships/customXml" Target="../ink/ink2152.xml"/><Relationship Id="rId5" Type="http://schemas.openxmlformats.org/officeDocument/2006/relationships/image" Target="../media/image2125.png"/><Relationship Id="rId90" Type="http://schemas.openxmlformats.org/officeDocument/2006/relationships/customXml" Target="../ink/ink2146.xml"/><Relationship Id="rId95" Type="http://schemas.openxmlformats.org/officeDocument/2006/relationships/image" Target="../media/image2171.png"/><Relationship Id="rId22" Type="http://schemas.openxmlformats.org/officeDocument/2006/relationships/customXml" Target="../ink/ink2112.xml"/><Relationship Id="rId27" Type="http://schemas.openxmlformats.org/officeDocument/2006/relationships/image" Target="../media/image2137.png"/><Relationship Id="rId43" Type="http://schemas.openxmlformats.org/officeDocument/2006/relationships/image" Target="../media/image2145.png"/><Relationship Id="rId48" Type="http://schemas.openxmlformats.org/officeDocument/2006/relationships/customXml" Target="../ink/ink2125.xml"/><Relationship Id="rId64" Type="http://schemas.openxmlformats.org/officeDocument/2006/relationships/customXml" Target="../ink/ink2133.xml"/><Relationship Id="rId69" Type="http://schemas.openxmlformats.org/officeDocument/2006/relationships/image" Target="../media/image2158.png"/><Relationship Id="rId80" Type="http://schemas.openxmlformats.org/officeDocument/2006/relationships/customXml" Target="../ink/ink2141.xml"/><Relationship Id="rId85" Type="http://schemas.openxmlformats.org/officeDocument/2006/relationships/image" Target="../media/image2166.png"/><Relationship Id="rId12" Type="http://schemas.openxmlformats.org/officeDocument/2006/relationships/customXml" Target="../ink/ink2107.xml"/><Relationship Id="rId17" Type="http://schemas.openxmlformats.org/officeDocument/2006/relationships/image" Target="../media/image2132.png"/><Relationship Id="rId33" Type="http://schemas.openxmlformats.org/officeDocument/2006/relationships/image" Target="../media/image2140.png"/><Relationship Id="rId38" Type="http://schemas.openxmlformats.org/officeDocument/2006/relationships/customXml" Target="../ink/ink2120.xml"/><Relationship Id="rId59" Type="http://schemas.openxmlformats.org/officeDocument/2006/relationships/image" Target="../media/image2153.png"/><Relationship Id="rId103" Type="http://schemas.openxmlformats.org/officeDocument/2006/relationships/image" Target="../media/image2175.png"/><Relationship Id="rId108" Type="http://schemas.openxmlformats.org/officeDocument/2006/relationships/customXml" Target="../ink/ink2155.xml"/><Relationship Id="rId54" Type="http://schemas.openxmlformats.org/officeDocument/2006/relationships/customXml" Target="../ink/ink2128.xml"/><Relationship Id="rId70" Type="http://schemas.openxmlformats.org/officeDocument/2006/relationships/customXml" Target="../ink/ink2136.xml"/><Relationship Id="rId75" Type="http://schemas.openxmlformats.org/officeDocument/2006/relationships/image" Target="../media/image2161.png"/><Relationship Id="rId91" Type="http://schemas.openxmlformats.org/officeDocument/2006/relationships/image" Target="../media/image2169.png"/><Relationship Id="rId96" Type="http://schemas.openxmlformats.org/officeDocument/2006/relationships/customXml" Target="../ink/ink2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6.png"/><Relationship Id="rId15" Type="http://schemas.openxmlformats.org/officeDocument/2006/relationships/image" Target="../media/image2131.png"/><Relationship Id="rId23" Type="http://schemas.openxmlformats.org/officeDocument/2006/relationships/image" Target="../media/image2135.png"/><Relationship Id="rId28" Type="http://schemas.openxmlformats.org/officeDocument/2006/relationships/customXml" Target="../ink/ink2115.xml"/><Relationship Id="rId36" Type="http://schemas.openxmlformats.org/officeDocument/2006/relationships/customXml" Target="../ink/ink2119.xml"/><Relationship Id="rId49" Type="http://schemas.openxmlformats.org/officeDocument/2006/relationships/image" Target="../media/image2148.png"/><Relationship Id="rId57" Type="http://schemas.openxmlformats.org/officeDocument/2006/relationships/image" Target="../media/image2152.png"/><Relationship Id="rId106" Type="http://schemas.openxmlformats.org/officeDocument/2006/relationships/customXml" Target="../ink/ink2154.xml"/><Relationship Id="rId10" Type="http://schemas.openxmlformats.org/officeDocument/2006/relationships/customXml" Target="../ink/ink2106.xml"/><Relationship Id="rId31" Type="http://schemas.openxmlformats.org/officeDocument/2006/relationships/image" Target="../media/image2139.png"/><Relationship Id="rId44" Type="http://schemas.openxmlformats.org/officeDocument/2006/relationships/customXml" Target="../ink/ink2123.xml"/><Relationship Id="rId52" Type="http://schemas.openxmlformats.org/officeDocument/2006/relationships/customXml" Target="../ink/ink2127.xml"/><Relationship Id="rId60" Type="http://schemas.openxmlformats.org/officeDocument/2006/relationships/customXml" Target="../ink/ink2131.xml"/><Relationship Id="rId65" Type="http://schemas.openxmlformats.org/officeDocument/2006/relationships/image" Target="../media/image2156.png"/><Relationship Id="rId73" Type="http://schemas.openxmlformats.org/officeDocument/2006/relationships/image" Target="../media/image2160.png"/><Relationship Id="rId78" Type="http://schemas.openxmlformats.org/officeDocument/2006/relationships/customXml" Target="../ink/ink2140.xml"/><Relationship Id="rId81" Type="http://schemas.openxmlformats.org/officeDocument/2006/relationships/image" Target="../media/image2164.png"/><Relationship Id="rId86" Type="http://schemas.openxmlformats.org/officeDocument/2006/relationships/customXml" Target="../ink/ink2144.xml"/><Relationship Id="rId94" Type="http://schemas.openxmlformats.org/officeDocument/2006/relationships/customXml" Target="../ink/ink2148.xml"/><Relationship Id="rId99" Type="http://schemas.openxmlformats.org/officeDocument/2006/relationships/image" Target="../media/image2173.png"/><Relationship Id="rId101" Type="http://schemas.openxmlformats.org/officeDocument/2006/relationships/image" Target="../media/image2174.png"/><Relationship Id="rId4" Type="http://schemas.openxmlformats.org/officeDocument/2006/relationships/image" Target="../media/image2124.png"/><Relationship Id="rId9" Type="http://schemas.openxmlformats.org/officeDocument/2006/relationships/image" Target="../media/image2128.png"/><Relationship Id="rId13" Type="http://schemas.openxmlformats.org/officeDocument/2006/relationships/image" Target="../media/image2130.png"/><Relationship Id="rId18" Type="http://schemas.openxmlformats.org/officeDocument/2006/relationships/customXml" Target="../ink/ink2110.xml"/><Relationship Id="rId39" Type="http://schemas.openxmlformats.org/officeDocument/2006/relationships/image" Target="../media/image2143.png"/><Relationship Id="rId109" Type="http://schemas.openxmlformats.org/officeDocument/2006/relationships/image" Target="../media/image2178.png"/><Relationship Id="rId34" Type="http://schemas.openxmlformats.org/officeDocument/2006/relationships/customXml" Target="../ink/ink2118.xml"/><Relationship Id="rId50" Type="http://schemas.openxmlformats.org/officeDocument/2006/relationships/customXml" Target="../ink/ink2126.xml"/><Relationship Id="rId55" Type="http://schemas.openxmlformats.org/officeDocument/2006/relationships/image" Target="../media/image2151.png"/><Relationship Id="rId76" Type="http://schemas.openxmlformats.org/officeDocument/2006/relationships/customXml" Target="../ink/ink2139.xml"/><Relationship Id="rId97" Type="http://schemas.openxmlformats.org/officeDocument/2006/relationships/image" Target="../media/image2172.png"/><Relationship Id="rId104" Type="http://schemas.openxmlformats.org/officeDocument/2006/relationships/customXml" Target="../ink/ink2153.xml"/><Relationship Id="rId7" Type="http://schemas.openxmlformats.org/officeDocument/2006/relationships/image" Target="../media/image2127.png"/><Relationship Id="rId71" Type="http://schemas.openxmlformats.org/officeDocument/2006/relationships/image" Target="../media/image2159.png"/><Relationship Id="rId92" Type="http://schemas.openxmlformats.org/officeDocument/2006/relationships/customXml" Target="../ink/ink2147.xml"/><Relationship Id="rId2" Type="http://schemas.openxmlformats.org/officeDocument/2006/relationships/hyperlink" Target="https://www.youtube.com/watch?v=oT2KFUxlclA" TargetMode="External"/><Relationship Id="rId29" Type="http://schemas.openxmlformats.org/officeDocument/2006/relationships/image" Target="../media/image2138.png"/><Relationship Id="rId24" Type="http://schemas.openxmlformats.org/officeDocument/2006/relationships/customXml" Target="../ink/ink2113.xml"/><Relationship Id="rId40" Type="http://schemas.openxmlformats.org/officeDocument/2006/relationships/customXml" Target="../ink/ink2121.xml"/><Relationship Id="rId45" Type="http://schemas.openxmlformats.org/officeDocument/2006/relationships/image" Target="../media/image2146.png"/><Relationship Id="rId66" Type="http://schemas.openxmlformats.org/officeDocument/2006/relationships/customXml" Target="../ink/ink2134.xml"/><Relationship Id="rId87" Type="http://schemas.openxmlformats.org/officeDocument/2006/relationships/image" Target="../media/image2167.png"/><Relationship Id="rId110" Type="http://schemas.openxmlformats.org/officeDocument/2006/relationships/customXml" Target="../ink/ink2156.xml"/><Relationship Id="rId61" Type="http://schemas.openxmlformats.org/officeDocument/2006/relationships/image" Target="../media/image2154.png"/><Relationship Id="rId82" Type="http://schemas.openxmlformats.org/officeDocument/2006/relationships/customXml" Target="../ink/ink2142.xml"/><Relationship Id="rId19" Type="http://schemas.openxmlformats.org/officeDocument/2006/relationships/image" Target="../media/image2133.png"/><Relationship Id="rId14" Type="http://schemas.openxmlformats.org/officeDocument/2006/relationships/customXml" Target="../ink/ink2108.xml"/><Relationship Id="rId30" Type="http://schemas.openxmlformats.org/officeDocument/2006/relationships/customXml" Target="../ink/ink2116.xml"/><Relationship Id="rId35" Type="http://schemas.openxmlformats.org/officeDocument/2006/relationships/image" Target="../media/image2141.png"/><Relationship Id="rId56" Type="http://schemas.openxmlformats.org/officeDocument/2006/relationships/customXml" Target="../ink/ink2129.xml"/><Relationship Id="rId77" Type="http://schemas.openxmlformats.org/officeDocument/2006/relationships/image" Target="../media/image2162.png"/><Relationship Id="rId100" Type="http://schemas.openxmlformats.org/officeDocument/2006/relationships/customXml" Target="../ink/ink2151.xml"/><Relationship Id="rId105" Type="http://schemas.openxmlformats.org/officeDocument/2006/relationships/image" Target="../media/image2176.png"/><Relationship Id="rId8" Type="http://schemas.openxmlformats.org/officeDocument/2006/relationships/customXml" Target="../ink/ink2105.xml"/><Relationship Id="rId51" Type="http://schemas.openxmlformats.org/officeDocument/2006/relationships/image" Target="../media/image2149.png"/><Relationship Id="rId72" Type="http://schemas.openxmlformats.org/officeDocument/2006/relationships/customXml" Target="../ink/ink2137.xml"/><Relationship Id="rId93" Type="http://schemas.openxmlformats.org/officeDocument/2006/relationships/image" Target="../media/image2170.png"/><Relationship Id="rId98" Type="http://schemas.openxmlformats.org/officeDocument/2006/relationships/customXml" Target="../ink/ink2150.xml"/><Relationship Id="rId3" Type="http://schemas.openxmlformats.org/officeDocument/2006/relationships/image" Target="../media/image2123.png"/><Relationship Id="rId25" Type="http://schemas.openxmlformats.org/officeDocument/2006/relationships/image" Target="../media/image2136.png"/><Relationship Id="rId46" Type="http://schemas.openxmlformats.org/officeDocument/2006/relationships/customXml" Target="../ink/ink2124.xml"/><Relationship Id="rId67" Type="http://schemas.openxmlformats.org/officeDocument/2006/relationships/image" Target="../media/image2157.png"/><Relationship Id="rId20" Type="http://schemas.openxmlformats.org/officeDocument/2006/relationships/customXml" Target="../ink/ink2111.xml"/><Relationship Id="rId41" Type="http://schemas.openxmlformats.org/officeDocument/2006/relationships/image" Target="../media/image2144.png"/><Relationship Id="rId62" Type="http://schemas.openxmlformats.org/officeDocument/2006/relationships/customXml" Target="../ink/ink2132.xml"/><Relationship Id="rId83" Type="http://schemas.openxmlformats.org/officeDocument/2006/relationships/image" Target="../media/image2165.png"/><Relationship Id="rId88" Type="http://schemas.openxmlformats.org/officeDocument/2006/relationships/customXml" Target="../ink/ink2145.xml"/><Relationship Id="rId111" Type="http://schemas.openxmlformats.org/officeDocument/2006/relationships/image" Target="../media/image2179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37.png"/><Relationship Id="rId21" Type="http://schemas.openxmlformats.org/officeDocument/2006/relationships/image" Target="../media/image2189.png"/><Relationship Id="rId63" Type="http://schemas.openxmlformats.org/officeDocument/2006/relationships/image" Target="../media/image2210.png"/><Relationship Id="rId159" Type="http://schemas.openxmlformats.org/officeDocument/2006/relationships/image" Target="../media/image2258.png"/><Relationship Id="rId170" Type="http://schemas.openxmlformats.org/officeDocument/2006/relationships/customXml" Target="../ink/ink2240.xml"/><Relationship Id="rId226" Type="http://schemas.openxmlformats.org/officeDocument/2006/relationships/customXml" Target="../ink/ink2268.xml"/><Relationship Id="rId268" Type="http://schemas.openxmlformats.org/officeDocument/2006/relationships/customXml" Target="../ink/ink2289.xml"/><Relationship Id="rId32" Type="http://schemas.openxmlformats.org/officeDocument/2006/relationships/customXml" Target="../ink/ink2171.xml"/><Relationship Id="rId74" Type="http://schemas.openxmlformats.org/officeDocument/2006/relationships/customXml" Target="../ink/ink2192.xml"/><Relationship Id="rId128" Type="http://schemas.openxmlformats.org/officeDocument/2006/relationships/customXml" Target="../ink/ink2219.xml"/><Relationship Id="rId5" Type="http://schemas.openxmlformats.org/officeDocument/2006/relationships/image" Target="../media/image2181.png"/><Relationship Id="rId181" Type="http://schemas.openxmlformats.org/officeDocument/2006/relationships/image" Target="../media/image2269.png"/><Relationship Id="rId237" Type="http://schemas.openxmlformats.org/officeDocument/2006/relationships/image" Target="../media/image2297.png"/><Relationship Id="rId258" Type="http://schemas.openxmlformats.org/officeDocument/2006/relationships/customXml" Target="../ink/ink2284.xml"/><Relationship Id="rId279" Type="http://schemas.openxmlformats.org/officeDocument/2006/relationships/image" Target="../media/image2318.png"/><Relationship Id="rId22" Type="http://schemas.openxmlformats.org/officeDocument/2006/relationships/customXml" Target="../ink/ink2166.xml"/><Relationship Id="rId43" Type="http://schemas.openxmlformats.org/officeDocument/2006/relationships/image" Target="../media/image2200.png"/><Relationship Id="rId64" Type="http://schemas.openxmlformats.org/officeDocument/2006/relationships/customXml" Target="../ink/ink2187.xml"/><Relationship Id="rId118" Type="http://schemas.openxmlformats.org/officeDocument/2006/relationships/customXml" Target="../ink/ink2214.xml"/><Relationship Id="rId139" Type="http://schemas.openxmlformats.org/officeDocument/2006/relationships/image" Target="../media/image2248.png"/><Relationship Id="rId85" Type="http://schemas.openxmlformats.org/officeDocument/2006/relationships/image" Target="../media/image2221.png"/><Relationship Id="rId150" Type="http://schemas.openxmlformats.org/officeDocument/2006/relationships/customXml" Target="../ink/ink2230.xml"/><Relationship Id="rId171" Type="http://schemas.openxmlformats.org/officeDocument/2006/relationships/image" Target="../media/image2264.png"/><Relationship Id="rId192" Type="http://schemas.openxmlformats.org/officeDocument/2006/relationships/customXml" Target="../ink/ink2251.xml"/><Relationship Id="rId206" Type="http://schemas.openxmlformats.org/officeDocument/2006/relationships/customXml" Target="../ink/ink2258.xml"/><Relationship Id="rId227" Type="http://schemas.openxmlformats.org/officeDocument/2006/relationships/image" Target="../media/image2292.png"/><Relationship Id="rId248" Type="http://schemas.openxmlformats.org/officeDocument/2006/relationships/customXml" Target="../ink/ink2279.xml"/><Relationship Id="rId269" Type="http://schemas.openxmlformats.org/officeDocument/2006/relationships/image" Target="../media/image2313.png"/><Relationship Id="rId12" Type="http://schemas.openxmlformats.org/officeDocument/2006/relationships/customXml" Target="../ink/ink2161.xml"/><Relationship Id="rId33" Type="http://schemas.openxmlformats.org/officeDocument/2006/relationships/image" Target="../media/image2195.png"/><Relationship Id="rId108" Type="http://schemas.openxmlformats.org/officeDocument/2006/relationships/customXml" Target="../ink/ink2209.xml"/><Relationship Id="rId129" Type="http://schemas.openxmlformats.org/officeDocument/2006/relationships/image" Target="../media/image2243.png"/><Relationship Id="rId54" Type="http://schemas.openxmlformats.org/officeDocument/2006/relationships/customXml" Target="../ink/ink2182.xml"/><Relationship Id="rId75" Type="http://schemas.openxmlformats.org/officeDocument/2006/relationships/image" Target="../media/image2216.png"/><Relationship Id="rId96" Type="http://schemas.openxmlformats.org/officeDocument/2006/relationships/customXml" Target="../ink/ink2203.xml"/><Relationship Id="rId140" Type="http://schemas.openxmlformats.org/officeDocument/2006/relationships/customXml" Target="../ink/ink2225.xml"/><Relationship Id="rId161" Type="http://schemas.openxmlformats.org/officeDocument/2006/relationships/image" Target="../media/image2259.png"/><Relationship Id="rId182" Type="http://schemas.openxmlformats.org/officeDocument/2006/relationships/customXml" Target="../ink/ink2246.xml"/><Relationship Id="rId217" Type="http://schemas.openxmlformats.org/officeDocument/2006/relationships/image" Target="../media/image2287.png"/><Relationship Id="rId6" Type="http://schemas.openxmlformats.org/officeDocument/2006/relationships/customXml" Target="../ink/ink2158.xml"/><Relationship Id="rId238" Type="http://schemas.openxmlformats.org/officeDocument/2006/relationships/customXml" Target="../ink/ink2274.xml"/><Relationship Id="rId259" Type="http://schemas.openxmlformats.org/officeDocument/2006/relationships/image" Target="../media/image2308.png"/><Relationship Id="rId23" Type="http://schemas.openxmlformats.org/officeDocument/2006/relationships/image" Target="../media/image2190.png"/><Relationship Id="rId119" Type="http://schemas.openxmlformats.org/officeDocument/2006/relationships/image" Target="../media/image2238.png"/><Relationship Id="rId270" Type="http://schemas.openxmlformats.org/officeDocument/2006/relationships/customXml" Target="../ink/ink2290.xml"/><Relationship Id="rId44" Type="http://schemas.openxmlformats.org/officeDocument/2006/relationships/customXml" Target="../ink/ink2177.xml"/><Relationship Id="rId65" Type="http://schemas.openxmlformats.org/officeDocument/2006/relationships/image" Target="../media/image2211.png"/><Relationship Id="rId86" Type="http://schemas.openxmlformats.org/officeDocument/2006/relationships/customXml" Target="../ink/ink2198.xml"/><Relationship Id="rId130" Type="http://schemas.openxmlformats.org/officeDocument/2006/relationships/customXml" Target="../ink/ink2220.xml"/><Relationship Id="rId151" Type="http://schemas.openxmlformats.org/officeDocument/2006/relationships/image" Target="../media/image2254.png"/><Relationship Id="rId172" Type="http://schemas.openxmlformats.org/officeDocument/2006/relationships/customXml" Target="../ink/ink2241.xml"/><Relationship Id="rId193" Type="http://schemas.openxmlformats.org/officeDocument/2006/relationships/image" Target="../media/image2275.png"/><Relationship Id="rId207" Type="http://schemas.openxmlformats.org/officeDocument/2006/relationships/image" Target="../media/image2282.png"/><Relationship Id="rId228" Type="http://schemas.openxmlformats.org/officeDocument/2006/relationships/customXml" Target="../ink/ink2269.xml"/><Relationship Id="rId249" Type="http://schemas.openxmlformats.org/officeDocument/2006/relationships/image" Target="../media/image2303.png"/><Relationship Id="rId13" Type="http://schemas.openxmlformats.org/officeDocument/2006/relationships/image" Target="../media/image2185.png"/><Relationship Id="rId109" Type="http://schemas.openxmlformats.org/officeDocument/2006/relationships/image" Target="../media/image2233.png"/><Relationship Id="rId260" Type="http://schemas.openxmlformats.org/officeDocument/2006/relationships/customXml" Target="../ink/ink2285.xml"/><Relationship Id="rId34" Type="http://schemas.openxmlformats.org/officeDocument/2006/relationships/customXml" Target="../ink/ink2172.xml"/><Relationship Id="rId55" Type="http://schemas.openxmlformats.org/officeDocument/2006/relationships/image" Target="../media/image2206.png"/><Relationship Id="rId76" Type="http://schemas.openxmlformats.org/officeDocument/2006/relationships/customXml" Target="../ink/ink2193.xml"/><Relationship Id="rId97" Type="http://schemas.openxmlformats.org/officeDocument/2006/relationships/image" Target="../media/image2227.png"/><Relationship Id="rId120" Type="http://schemas.openxmlformats.org/officeDocument/2006/relationships/customXml" Target="../ink/ink2215.xml"/><Relationship Id="rId141" Type="http://schemas.openxmlformats.org/officeDocument/2006/relationships/image" Target="../media/image2249.png"/><Relationship Id="rId7" Type="http://schemas.openxmlformats.org/officeDocument/2006/relationships/image" Target="../media/image2182.png"/><Relationship Id="rId162" Type="http://schemas.openxmlformats.org/officeDocument/2006/relationships/customXml" Target="../ink/ink2236.xml"/><Relationship Id="rId183" Type="http://schemas.openxmlformats.org/officeDocument/2006/relationships/image" Target="../media/image2270.png"/><Relationship Id="rId218" Type="http://schemas.openxmlformats.org/officeDocument/2006/relationships/customXml" Target="../ink/ink2264.xml"/><Relationship Id="rId239" Type="http://schemas.openxmlformats.org/officeDocument/2006/relationships/image" Target="../media/image2298.png"/><Relationship Id="rId250" Type="http://schemas.openxmlformats.org/officeDocument/2006/relationships/customXml" Target="../ink/ink2280.xml"/><Relationship Id="rId271" Type="http://schemas.openxmlformats.org/officeDocument/2006/relationships/image" Target="../media/image2314.png"/><Relationship Id="rId24" Type="http://schemas.openxmlformats.org/officeDocument/2006/relationships/customXml" Target="../ink/ink2167.xml"/><Relationship Id="rId45" Type="http://schemas.openxmlformats.org/officeDocument/2006/relationships/image" Target="../media/image2201.png"/><Relationship Id="rId66" Type="http://schemas.openxmlformats.org/officeDocument/2006/relationships/customXml" Target="../ink/ink2188.xml"/><Relationship Id="rId87" Type="http://schemas.openxmlformats.org/officeDocument/2006/relationships/image" Target="../media/image2222.png"/><Relationship Id="rId110" Type="http://schemas.openxmlformats.org/officeDocument/2006/relationships/customXml" Target="../ink/ink2210.xml"/><Relationship Id="rId131" Type="http://schemas.openxmlformats.org/officeDocument/2006/relationships/image" Target="../media/image2244.png"/><Relationship Id="rId152" Type="http://schemas.openxmlformats.org/officeDocument/2006/relationships/customXml" Target="../ink/ink2231.xml"/><Relationship Id="rId173" Type="http://schemas.openxmlformats.org/officeDocument/2006/relationships/image" Target="../media/image2265.png"/><Relationship Id="rId194" Type="http://schemas.openxmlformats.org/officeDocument/2006/relationships/customXml" Target="../ink/ink2252.xml"/><Relationship Id="rId208" Type="http://schemas.openxmlformats.org/officeDocument/2006/relationships/customXml" Target="../ink/ink2259.xml"/><Relationship Id="rId229" Type="http://schemas.openxmlformats.org/officeDocument/2006/relationships/image" Target="../media/image2293.png"/><Relationship Id="rId240" Type="http://schemas.openxmlformats.org/officeDocument/2006/relationships/customXml" Target="../ink/ink2275.xml"/><Relationship Id="rId261" Type="http://schemas.openxmlformats.org/officeDocument/2006/relationships/image" Target="../media/image2309.png"/><Relationship Id="rId14" Type="http://schemas.openxmlformats.org/officeDocument/2006/relationships/customXml" Target="../ink/ink2162.xml"/><Relationship Id="rId35" Type="http://schemas.openxmlformats.org/officeDocument/2006/relationships/image" Target="../media/image2196.png"/><Relationship Id="rId56" Type="http://schemas.openxmlformats.org/officeDocument/2006/relationships/customXml" Target="../ink/ink2183.xml"/><Relationship Id="rId77" Type="http://schemas.openxmlformats.org/officeDocument/2006/relationships/image" Target="../media/image2217.png"/><Relationship Id="rId100" Type="http://schemas.openxmlformats.org/officeDocument/2006/relationships/customXml" Target="../ink/ink2205.xml"/><Relationship Id="rId8" Type="http://schemas.openxmlformats.org/officeDocument/2006/relationships/customXml" Target="../ink/ink2159.xml"/><Relationship Id="rId98" Type="http://schemas.openxmlformats.org/officeDocument/2006/relationships/customXml" Target="../ink/ink2204.xml"/><Relationship Id="rId121" Type="http://schemas.openxmlformats.org/officeDocument/2006/relationships/image" Target="../media/image2239.png"/><Relationship Id="rId142" Type="http://schemas.openxmlformats.org/officeDocument/2006/relationships/customXml" Target="../ink/ink2226.xml"/><Relationship Id="rId163" Type="http://schemas.openxmlformats.org/officeDocument/2006/relationships/image" Target="../media/image2260.png"/><Relationship Id="rId184" Type="http://schemas.openxmlformats.org/officeDocument/2006/relationships/customXml" Target="../ink/ink2247.xml"/><Relationship Id="rId219" Type="http://schemas.openxmlformats.org/officeDocument/2006/relationships/image" Target="../media/image2288.png"/><Relationship Id="rId230" Type="http://schemas.openxmlformats.org/officeDocument/2006/relationships/customXml" Target="../ink/ink2270.xml"/><Relationship Id="rId251" Type="http://schemas.openxmlformats.org/officeDocument/2006/relationships/image" Target="../media/image2304.png"/><Relationship Id="rId25" Type="http://schemas.openxmlformats.org/officeDocument/2006/relationships/image" Target="../media/image2191.png"/><Relationship Id="rId46" Type="http://schemas.openxmlformats.org/officeDocument/2006/relationships/customXml" Target="../ink/ink2178.xml"/><Relationship Id="rId67" Type="http://schemas.openxmlformats.org/officeDocument/2006/relationships/image" Target="../media/image2212.png"/><Relationship Id="rId272" Type="http://schemas.openxmlformats.org/officeDocument/2006/relationships/customXml" Target="../ink/ink2291.xml"/><Relationship Id="rId88" Type="http://schemas.openxmlformats.org/officeDocument/2006/relationships/customXml" Target="../ink/ink2199.xml"/><Relationship Id="rId111" Type="http://schemas.openxmlformats.org/officeDocument/2006/relationships/image" Target="../media/image2234.png"/><Relationship Id="rId132" Type="http://schemas.openxmlformats.org/officeDocument/2006/relationships/customXml" Target="../ink/ink2221.xml"/><Relationship Id="rId153" Type="http://schemas.openxmlformats.org/officeDocument/2006/relationships/image" Target="../media/image2255.png"/><Relationship Id="rId174" Type="http://schemas.openxmlformats.org/officeDocument/2006/relationships/customXml" Target="../ink/ink2242.xml"/><Relationship Id="rId195" Type="http://schemas.openxmlformats.org/officeDocument/2006/relationships/image" Target="../media/image2276.png"/><Relationship Id="rId209" Type="http://schemas.openxmlformats.org/officeDocument/2006/relationships/image" Target="../media/image2283.png"/><Relationship Id="rId220" Type="http://schemas.openxmlformats.org/officeDocument/2006/relationships/customXml" Target="../ink/ink2265.xml"/><Relationship Id="rId241" Type="http://schemas.openxmlformats.org/officeDocument/2006/relationships/image" Target="../media/image2299.png"/><Relationship Id="rId15" Type="http://schemas.openxmlformats.org/officeDocument/2006/relationships/image" Target="../media/image2186.png"/><Relationship Id="rId36" Type="http://schemas.openxmlformats.org/officeDocument/2006/relationships/customXml" Target="../ink/ink2173.xml"/><Relationship Id="rId57" Type="http://schemas.openxmlformats.org/officeDocument/2006/relationships/image" Target="../media/image2207.png"/><Relationship Id="rId262" Type="http://schemas.openxmlformats.org/officeDocument/2006/relationships/customXml" Target="../ink/ink2286.xml"/><Relationship Id="rId78" Type="http://schemas.openxmlformats.org/officeDocument/2006/relationships/customXml" Target="../ink/ink2194.xml"/><Relationship Id="rId99" Type="http://schemas.openxmlformats.org/officeDocument/2006/relationships/image" Target="../media/image2228.png"/><Relationship Id="rId101" Type="http://schemas.openxmlformats.org/officeDocument/2006/relationships/image" Target="../media/image2229.png"/><Relationship Id="rId122" Type="http://schemas.openxmlformats.org/officeDocument/2006/relationships/customXml" Target="../ink/ink2216.xml"/><Relationship Id="rId143" Type="http://schemas.openxmlformats.org/officeDocument/2006/relationships/image" Target="../media/image2250.png"/><Relationship Id="rId164" Type="http://schemas.openxmlformats.org/officeDocument/2006/relationships/customXml" Target="../ink/ink2237.xml"/><Relationship Id="rId185" Type="http://schemas.openxmlformats.org/officeDocument/2006/relationships/image" Target="../media/image2271.png"/><Relationship Id="rId9" Type="http://schemas.openxmlformats.org/officeDocument/2006/relationships/image" Target="../media/image2183.png"/><Relationship Id="rId210" Type="http://schemas.openxmlformats.org/officeDocument/2006/relationships/customXml" Target="../ink/ink2260.xml"/><Relationship Id="rId26" Type="http://schemas.openxmlformats.org/officeDocument/2006/relationships/customXml" Target="../ink/ink2168.xml"/><Relationship Id="rId231" Type="http://schemas.openxmlformats.org/officeDocument/2006/relationships/image" Target="../media/image2294.png"/><Relationship Id="rId252" Type="http://schemas.openxmlformats.org/officeDocument/2006/relationships/customXml" Target="../ink/ink2281.xml"/><Relationship Id="rId273" Type="http://schemas.openxmlformats.org/officeDocument/2006/relationships/image" Target="../media/image2315.png"/><Relationship Id="rId47" Type="http://schemas.openxmlformats.org/officeDocument/2006/relationships/image" Target="../media/image2202.png"/><Relationship Id="rId68" Type="http://schemas.openxmlformats.org/officeDocument/2006/relationships/customXml" Target="../ink/ink2189.xml"/><Relationship Id="rId89" Type="http://schemas.openxmlformats.org/officeDocument/2006/relationships/image" Target="../media/image2223.png"/><Relationship Id="rId112" Type="http://schemas.openxmlformats.org/officeDocument/2006/relationships/customXml" Target="../ink/ink2211.xml"/><Relationship Id="rId133" Type="http://schemas.openxmlformats.org/officeDocument/2006/relationships/image" Target="../media/image2245.png"/><Relationship Id="rId154" Type="http://schemas.openxmlformats.org/officeDocument/2006/relationships/customXml" Target="../ink/ink2232.xml"/><Relationship Id="rId175" Type="http://schemas.openxmlformats.org/officeDocument/2006/relationships/image" Target="../media/image2266.png"/><Relationship Id="rId196" Type="http://schemas.openxmlformats.org/officeDocument/2006/relationships/customXml" Target="../ink/ink2253.xml"/><Relationship Id="rId200" Type="http://schemas.openxmlformats.org/officeDocument/2006/relationships/customXml" Target="../ink/ink2255.xml"/><Relationship Id="rId16" Type="http://schemas.openxmlformats.org/officeDocument/2006/relationships/customXml" Target="../ink/ink2163.xml"/><Relationship Id="rId221" Type="http://schemas.openxmlformats.org/officeDocument/2006/relationships/image" Target="../media/image2289.png"/><Relationship Id="rId242" Type="http://schemas.openxmlformats.org/officeDocument/2006/relationships/customXml" Target="../ink/ink2276.xml"/><Relationship Id="rId263" Type="http://schemas.openxmlformats.org/officeDocument/2006/relationships/image" Target="../media/image2310.png"/><Relationship Id="rId37" Type="http://schemas.openxmlformats.org/officeDocument/2006/relationships/image" Target="../media/image2197.png"/><Relationship Id="rId58" Type="http://schemas.openxmlformats.org/officeDocument/2006/relationships/customXml" Target="../ink/ink2184.xml"/><Relationship Id="rId79" Type="http://schemas.openxmlformats.org/officeDocument/2006/relationships/image" Target="../media/image2218.png"/><Relationship Id="rId102" Type="http://schemas.openxmlformats.org/officeDocument/2006/relationships/customXml" Target="../ink/ink2206.xml"/><Relationship Id="rId123" Type="http://schemas.openxmlformats.org/officeDocument/2006/relationships/image" Target="../media/image2240.png"/><Relationship Id="rId144" Type="http://schemas.openxmlformats.org/officeDocument/2006/relationships/customXml" Target="../ink/ink2227.xml"/><Relationship Id="rId90" Type="http://schemas.openxmlformats.org/officeDocument/2006/relationships/customXml" Target="../ink/ink2200.xml"/><Relationship Id="rId165" Type="http://schemas.openxmlformats.org/officeDocument/2006/relationships/image" Target="../media/image2261.png"/><Relationship Id="rId186" Type="http://schemas.openxmlformats.org/officeDocument/2006/relationships/customXml" Target="../ink/ink2248.xml"/><Relationship Id="rId211" Type="http://schemas.openxmlformats.org/officeDocument/2006/relationships/image" Target="../media/image2284.png"/><Relationship Id="rId232" Type="http://schemas.openxmlformats.org/officeDocument/2006/relationships/customXml" Target="../ink/ink2271.xml"/><Relationship Id="rId253" Type="http://schemas.openxmlformats.org/officeDocument/2006/relationships/image" Target="../media/image2305.png"/><Relationship Id="rId274" Type="http://schemas.openxmlformats.org/officeDocument/2006/relationships/customXml" Target="../ink/ink2292.xml"/><Relationship Id="rId27" Type="http://schemas.openxmlformats.org/officeDocument/2006/relationships/image" Target="../media/image2192.png"/><Relationship Id="rId48" Type="http://schemas.openxmlformats.org/officeDocument/2006/relationships/customXml" Target="../ink/ink2179.xml"/><Relationship Id="rId69" Type="http://schemas.openxmlformats.org/officeDocument/2006/relationships/image" Target="../media/image2213.png"/><Relationship Id="rId113" Type="http://schemas.openxmlformats.org/officeDocument/2006/relationships/image" Target="../media/image2235.png"/><Relationship Id="rId134" Type="http://schemas.openxmlformats.org/officeDocument/2006/relationships/customXml" Target="../ink/ink2222.xml"/><Relationship Id="rId80" Type="http://schemas.openxmlformats.org/officeDocument/2006/relationships/customXml" Target="../ink/ink2195.xml"/><Relationship Id="rId155" Type="http://schemas.openxmlformats.org/officeDocument/2006/relationships/image" Target="../media/image2256.png"/><Relationship Id="rId176" Type="http://schemas.openxmlformats.org/officeDocument/2006/relationships/customXml" Target="../ink/ink2243.xml"/><Relationship Id="rId197" Type="http://schemas.openxmlformats.org/officeDocument/2006/relationships/image" Target="../media/image2277.png"/><Relationship Id="rId201" Type="http://schemas.openxmlformats.org/officeDocument/2006/relationships/image" Target="../media/image2279.png"/><Relationship Id="rId222" Type="http://schemas.openxmlformats.org/officeDocument/2006/relationships/customXml" Target="../ink/ink2266.xml"/><Relationship Id="rId243" Type="http://schemas.openxmlformats.org/officeDocument/2006/relationships/image" Target="../media/image2300.png"/><Relationship Id="rId264" Type="http://schemas.openxmlformats.org/officeDocument/2006/relationships/customXml" Target="../ink/ink2287.xml"/><Relationship Id="rId17" Type="http://schemas.openxmlformats.org/officeDocument/2006/relationships/image" Target="../media/image2187.png"/><Relationship Id="rId38" Type="http://schemas.openxmlformats.org/officeDocument/2006/relationships/customXml" Target="../ink/ink2174.xml"/><Relationship Id="rId59" Type="http://schemas.openxmlformats.org/officeDocument/2006/relationships/image" Target="../media/image2208.png"/><Relationship Id="rId103" Type="http://schemas.openxmlformats.org/officeDocument/2006/relationships/image" Target="../media/image2230.png"/><Relationship Id="rId124" Type="http://schemas.openxmlformats.org/officeDocument/2006/relationships/customXml" Target="../ink/ink2217.xml"/><Relationship Id="rId70" Type="http://schemas.openxmlformats.org/officeDocument/2006/relationships/customXml" Target="../ink/ink2190.xml"/><Relationship Id="rId91" Type="http://schemas.openxmlformats.org/officeDocument/2006/relationships/image" Target="../media/image2224.png"/><Relationship Id="rId145" Type="http://schemas.openxmlformats.org/officeDocument/2006/relationships/image" Target="../media/image2251.png"/><Relationship Id="rId166" Type="http://schemas.openxmlformats.org/officeDocument/2006/relationships/customXml" Target="../ink/ink2238.xml"/><Relationship Id="rId187" Type="http://schemas.openxmlformats.org/officeDocument/2006/relationships/image" Target="../media/image227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61.xml"/><Relationship Id="rId233" Type="http://schemas.openxmlformats.org/officeDocument/2006/relationships/image" Target="../media/image2295.png"/><Relationship Id="rId254" Type="http://schemas.openxmlformats.org/officeDocument/2006/relationships/customXml" Target="../ink/ink2282.xml"/><Relationship Id="rId28" Type="http://schemas.openxmlformats.org/officeDocument/2006/relationships/customXml" Target="../ink/ink2169.xml"/><Relationship Id="rId49" Type="http://schemas.openxmlformats.org/officeDocument/2006/relationships/image" Target="../media/image2203.png"/><Relationship Id="rId114" Type="http://schemas.openxmlformats.org/officeDocument/2006/relationships/customXml" Target="../ink/ink2212.xml"/><Relationship Id="rId275" Type="http://schemas.openxmlformats.org/officeDocument/2006/relationships/image" Target="../media/image2316.png"/><Relationship Id="rId60" Type="http://schemas.openxmlformats.org/officeDocument/2006/relationships/customXml" Target="../ink/ink2185.xml"/><Relationship Id="rId81" Type="http://schemas.openxmlformats.org/officeDocument/2006/relationships/image" Target="../media/image2219.png"/><Relationship Id="rId135" Type="http://schemas.openxmlformats.org/officeDocument/2006/relationships/image" Target="../media/image2246.png"/><Relationship Id="rId156" Type="http://schemas.openxmlformats.org/officeDocument/2006/relationships/customXml" Target="../ink/ink2233.xml"/><Relationship Id="rId177" Type="http://schemas.openxmlformats.org/officeDocument/2006/relationships/image" Target="../media/image2267.png"/><Relationship Id="rId198" Type="http://schemas.openxmlformats.org/officeDocument/2006/relationships/customXml" Target="../ink/ink2254.xml"/><Relationship Id="rId202" Type="http://schemas.openxmlformats.org/officeDocument/2006/relationships/customXml" Target="../ink/ink2256.xml"/><Relationship Id="rId223" Type="http://schemas.openxmlformats.org/officeDocument/2006/relationships/image" Target="../media/image2290.png"/><Relationship Id="rId244" Type="http://schemas.openxmlformats.org/officeDocument/2006/relationships/customXml" Target="../ink/ink2277.xml"/><Relationship Id="rId18" Type="http://schemas.openxmlformats.org/officeDocument/2006/relationships/customXml" Target="../ink/ink2164.xml"/><Relationship Id="rId39" Type="http://schemas.openxmlformats.org/officeDocument/2006/relationships/image" Target="../media/image2198.png"/><Relationship Id="rId265" Type="http://schemas.openxmlformats.org/officeDocument/2006/relationships/image" Target="../media/image2311.png"/><Relationship Id="rId50" Type="http://schemas.openxmlformats.org/officeDocument/2006/relationships/customXml" Target="../ink/ink2180.xml"/><Relationship Id="rId104" Type="http://schemas.openxmlformats.org/officeDocument/2006/relationships/customXml" Target="../ink/ink2207.xml"/><Relationship Id="rId125" Type="http://schemas.openxmlformats.org/officeDocument/2006/relationships/image" Target="../media/image2241.png"/><Relationship Id="rId146" Type="http://schemas.openxmlformats.org/officeDocument/2006/relationships/customXml" Target="../ink/ink2228.xml"/><Relationship Id="rId167" Type="http://schemas.openxmlformats.org/officeDocument/2006/relationships/image" Target="../media/image2262.png"/><Relationship Id="rId188" Type="http://schemas.openxmlformats.org/officeDocument/2006/relationships/customXml" Target="../ink/ink2249.xml"/><Relationship Id="rId71" Type="http://schemas.openxmlformats.org/officeDocument/2006/relationships/image" Target="../media/image2214.png"/><Relationship Id="rId92" Type="http://schemas.openxmlformats.org/officeDocument/2006/relationships/customXml" Target="../ink/ink2201.xml"/><Relationship Id="rId213" Type="http://schemas.openxmlformats.org/officeDocument/2006/relationships/image" Target="../media/image2285.png"/><Relationship Id="rId234" Type="http://schemas.openxmlformats.org/officeDocument/2006/relationships/customXml" Target="../ink/ink2272.xml"/><Relationship Id="rId2" Type="http://schemas.openxmlformats.org/officeDocument/2006/relationships/image" Target="../media/image2180.png"/><Relationship Id="rId29" Type="http://schemas.openxmlformats.org/officeDocument/2006/relationships/image" Target="../media/image2193.png"/><Relationship Id="rId255" Type="http://schemas.openxmlformats.org/officeDocument/2006/relationships/image" Target="../media/image2306.png"/><Relationship Id="rId276" Type="http://schemas.openxmlformats.org/officeDocument/2006/relationships/customXml" Target="../ink/ink2293.xml"/><Relationship Id="rId40" Type="http://schemas.openxmlformats.org/officeDocument/2006/relationships/customXml" Target="../ink/ink2175.xml"/><Relationship Id="rId115" Type="http://schemas.openxmlformats.org/officeDocument/2006/relationships/image" Target="../media/image2236.png"/><Relationship Id="rId136" Type="http://schemas.openxmlformats.org/officeDocument/2006/relationships/customXml" Target="../ink/ink2223.xml"/><Relationship Id="rId157" Type="http://schemas.openxmlformats.org/officeDocument/2006/relationships/image" Target="../media/image2257.png"/><Relationship Id="rId178" Type="http://schemas.openxmlformats.org/officeDocument/2006/relationships/customXml" Target="../ink/ink2244.xml"/><Relationship Id="rId61" Type="http://schemas.openxmlformats.org/officeDocument/2006/relationships/image" Target="../media/image2209.png"/><Relationship Id="rId82" Type="http://schemas.openxmlformats.org/officeDocument/2006/relationships/customXml" Target="../ink/ink2196.xml"/><Relationship Id="rId199" Type="http://schemas.openxmlformats.org/officeDocument/2006/relationships/image" Target="../media/image2278.png"/><Relationship Id="rId203" Type="http://schemas.openxmlformats.org/officeDocument/2006/relationships/image" Target="../media/image2280.png"/><Relationship Id="rId19" Type="http://schemas.openxmlformats.org/officeDocument/2006/relationships/image" Target="../media/image2188.png"/><Relationship Id="rId224" Type="http://schemas.openxmlformats.org/officeDocument/2006/relationships/customXml" Target="../ink/ink2267.xml"/><Relationship Id="rId245" Type="http://schemas.openxmlformats.org/officeDocument/2006/relationships/image" Target="../media/image2301.png"/><Relationship Id="rId266" Type="http://schemas.openxmlformats.org/officeDocument/2006/relationships/customXml" Target="../ink/ink2288.xml"/><Relationship Id="rId30" Type="http://schemas.openxmlformats.org/officeDocument/2006/relationships/customXml" Target="../ink/ink2170.xml"/><Relationship Id="rId105" Type="http://schemas.openxmlformats.org/officeDocument/2006/relationships/image" Target="../media/image2231.png"/><Relationship Id="rId126" Type="http://schemas.openxmlformats.org/officeDocument/2006/relationships/customXml" Target="../ink/ink2218.xml"/><Relationship Id="rId147" Type="http://schemas.openxmlformats.org/officeDocument/2006/relationships/image" Target="../media/image2252.png"/><Relationship Id="rId168" Type="http://schemas.openxmlformats.org/officeDocument/2006/relationships/customXml" Target="../ink/ink2239.xml"/><Relationship Id="rId51" Type="http://schemas.openxmlformats.org/officeDocument/2006/relationships/image" Target="../media/image2204.png"/><Relationship Id="rId72" Type="http://schemas.openxmlformats.org/officeDocument/2006/relationships/customXml" Target="../ink/ink2191.xml"/><Relationship Id="rId93" Type="http://schemas.openxmlformats.org/officeDocument/2006/relationships/image" Target="../media/image2225.png"/><Relationship Id="rId189" Type="http://schemas.openxmlformats.org/officeDocument/2006/relationships/image" Target="../media/image2273.png"/><Relationship Id="rId3" Type="http://schemas.openxmlformats.org/officeDocument/2006/relationships/image" Target="../media/image2126.png"/><Relationship Id="rId214" Type="http://schemas.openxmlformats.org/officeDocument/2006/relationships/customXml" Target="../ink/ink2262.xml"/><Relationship Id="rId235" Type="http://schemas.openxmlformats.org/officeDocument/2006/relationships/image" Target="../media/image2296.png"/><Relationship Id="rId256" Type="http://schemas.openxmlformats.org/officeDocument/2006/relationships/customXml" Target="../ink/ink2283.xml"/><Relationship Id="rId277" Type="http://schemas.openxmlformats.org/officeDocument/2006/relationships/image" Target="../media/image2317.png"/><Relationship Id="rId116" Type="http://schemas.openxmlformats.org/officeDocument/2006/relationships/customXml" Target="../ink/ink2213.xml"/><Relationship Id="rId137" Type="http://schemas.openxmlformats.org/officeDocument/2006/relationships/image" Target="../media/image2247.png"/><Relationship Id="rId158" Type="http://schemas.openxmlformats.org/officeDocument/2006/relationships/customXml" Target="../ink/ink2234.xml"/><Relationship Id="rId20" Type="http://schemas.openxmlformats.org/officeDocument/2006/relationships/customXml" Target="../ink/ink2165.xml"/><Relationship Id="rId41" Type="http://schemas.openxmlformats.org/officeDocument/2006/relationships/image" Target="../media/image2199.png"/><Relationship Id="rId62" Type="http://schemas.openxmlformats.org/officeDocument/2006/relationships/customXml" Target="../ink/ink2186.xml"/><Relationship Id="rId83" Type="http://schemas.openxmlformats.org/officeDocument/2006/relationships/image" Target="../media/image2220.png"/><Relationship Id="rId179" Type="http://schemas.openxmlformats.org/officeDocument/2006/relationships/image" Target="../media/image2268.png"/><Relationship Id="rId190" Type="http://schemas.openxmlformats.org/officeDocument/2006/relationships/customXml" Target="../ink/ink2250.xml"/><Relationship Id="rId204" Type="http://schemas.openxmlformats.org/officeDocument/2006/relationships/customXml" Target="../ink/ink2257.xml"/><Relationship Id="rId225" Type="http://schemas.openxmlformats.org/officeDocument/2006/relationships/image" Target="../media/image2291.png"/><Relationship Id="rId246" Type="http://schemas.openxmlformats.org/officeDocument/2006/relationships/customXml" Target="../ink/ink2278.xml"/><Relationship Id="rId267" Type="http://schemas.openxmlformats.org/officeDocument/2006/relationships/image" Target="../media/image2312.png"/><Relationship Id="rId106" Type="http://schemas.openxmlformats.org/officeDocument/2006/relationships/customXml" Target="../ink/ink2208.xml"/><Relationship Id="rId127" Type="http://schemas.openxmlformats.org/officeDocument/2006/relationships/image" Target="../media/image2242.png"/><Relationship Id="rId10" Type="http://schemas.openxmlformats.org/officeDocument/2006/relationships/customXml" Target="../ink/ink2160.xml"/><Relationship Id="rId31" Type="http://schemas.openxmlformats.org/officeDocument/2006/relationships/image" Target="../media/image2194.png"/><Relationship Id="rId52" Type="http://schemas.openxmlformats.org/officeDocument/2006/relationships/customXml" Target="../ink/ink2181.xml"/><Relationship Id="rId73" Type="http://schemas.openxmlformats.org/officeDocument/2006/relationships/image" Target="../media/image2215.png"/><Relationship Id="rId94" Type="http://schemas.openxmlformats.org/officeDocument/2006/relationships/customXml" Target="../ink/ink2202.xml"/><Relationship Id="rId148" Type="http://schemas.openxmlformats.org/officeDocument/2006/relationships/customXml" Target="../ink/ink2229.xml"/><Relationship Id="rId169" Type="http://schemas.openxmlformats.org/officeDocument/2006/relationships/image" Target="../media/image2263.png"/><Relationship Id="rId4" Type="http://schemas.openxmlformats.org/officeDocument/2006/relationships/customXml" Target="../ink/ink2157.xml"/><Relationship Id="rId180" Type="http://schemas.openxmlformats.org/officeDocument/2006/relationships/customXml" Target="../ink/ink2245.xml"/><Relationship Id="rId215" Type="http://schemas.openxmlformats.org/officeDocument/2006/relationships/image" Target="../media/image2286.png"/><Relationship Id="rId236" Type="http://schemas.openxmlformats.org/officeDocument/2006/relationships/customXml" Target="../ink/ink2273.xml"/><Relationship Id="rId257" Type="http://schemas.openxmlformats.org/officeDocument/2006/relationships/image" Target="../media/image2307.png"/><Relationship Id="rId278" Type="http://schemas.openxmlformats.org/officeDocument/2006/relationships/customXml" Target="../ink/ink2294.xml"/><Relationship Id="rId42" Type="http://schemas.openxmlformats.org/officeDocument/2006/relationships/customXml" Target="../ink/ink2176.xml"/><Relationship Id="rId84" Type="http://schemas.openxmlformats.org/officeDocument/2006/relationships/customXml" Target="../ink/ink2197.xml"/><Relationship Id="rId138" Type="http://schemas.openxmlformats.org/officeDocument/2006/relationships/customXml" Target="../ink/ink2224.xml"/><Relationship Id="rId191" Type="http://schemas.openxmlformats.org/officeDocument/2006/relationships/image" Target="../media/image2274.png"/><Relationship Id="rId205" Type="http://schemas.openxmlformats.org/officeDocument/2006/relationships/image" Target="../media/image2281.png"/><Relationship Id="rId247" Type="http://schemas.openxmlformats.org/officeDocument/2006/relationships/image" Target="../media/image2302.png"/><Relationship Id="rId107" Type="http://schemas.openxmlformats.org/officeDocument/2006/relationships/image" Target="../media/image2232.png"/><Relationship Id="rId11" Type="http://schemas.openxmlformats.org/officeDocument/2006/relationships/image" Target="../media/image2184.png"/><Relationship Id="rId53" Type="http://schemas.openxmlformats.org/officeDocument/2006/relationships/image" Target="../media/image2205.png"/><Relationship Id="rId149" Type="http://schemas.openxmlformats.org/officeDocument/2006/relationships/image" Target="../media/image2253.png"/><Relationship Id="rId95" Type="http://schemas.openxmlformats.org/officeDocument/2006/relationships/image" Target="../media/image2226.png"/><Relationship Id="rId160" Type="http://schemas.openxmlformats.org/officeDocument/2006/relationships/customXml" Target="../ink/ink2235.xml"/><Relationship Id="rId216" Type="http://schemas.openxmlformats.org/officeDocument/2006/relationships/customXml" Target="../ink/ink226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9.png"/><Relationship Id="rId2" Type="http://schemas.openxmlformats.org/officeDocument/2006/relationships/customXml" Target="../ink/ink22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customXml" Target="../ink/ink229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.png"/><Relationship Id="rId299" Type="http://schemas.openxmlformats.org/officeDocument/2006/relationships/image" Target="../media/image179.png"/><Relationship Id="rId21" Type="http://schemas.openxmlformats.org/officeDocument/2006/relationships/image" Target="../media/image40.png"/><Relationship Id="rId63" Type="http://schemas.openxmlformats.org/officeDocument/2006/relationships/image" Target="../media/image61.png"/><Relationship Id="rId159" Type="http://schemas.openxmlformats.org/officeDocument/2006/relationships/image" Target="../media/image109.png"/><Relationship Id="rId324" Type="http://schemas.openxmlformats.org/officeDocument/2006/relationships/customXml" Target="../ink/ink189.xml"/><Relationship Id="rId366" Type="http://schemas.openxmlformats.org/officeDocument/2006/relationships/customXml" Target="../ink/ink210.xml"/><Relationship Id="rId170" Type="http://schemas.openxmlformats.org/officeDocument/2006/relationships/customXml" Target="../ink/ink112.xml"/><Relationship Id="rId226" Type="http://schemas.openxmlformats.org/officeDocument/2006/relationships/customXml" Target="../ink/ink140.xml"/><Relationship Id="rId433" Type="http://schemas.openxmlformats.org/officeDocument/2006/relationships/image" Target="../media/image246.png"/><Relationship Id="rId268" Type="http://schemas.openxmlformats.org/officeDocument/2006/relationships/customXml" Target="../ink/ink161.xml"/><Relationship Id="rId32" Type="http://schemas.openxmlformats.org/officeDocument/2006/relationships/customXml" Target="../ink/ink43.xml"/><Relationship Id="rId74" Type="http://schemas.openxmlformats.org/officeDocument/2006/relationships/customXml" Target="../ink/ink64.xml"/><Relationship Id="rId128" Type="http://schemas.openxmlformats.org/officeDocument/2006/relationships/customXml" Target="../ink/ink91.xml"/><Relationship Id="rId335" Type="http://schemas.openxmlformats.org/officeDocument/2006/relationships/image" Target="../media/image197.png"/><Relationship Id="rId377" Type="http://schemas.openxmlformats.org/officeDocument/2006/relationships/image" Target="../media/image218.png"/><Relationship Id="rId5" Type="http://schemas.openxmlformats.org/officeDocument/2006/relationships/image" Target="../media/image32.png"/><Relationship Id="rId181" Type="http://schemas.openxmlformats.org/officeDocument/2006/relationships/image" Target="../media/image120.png"/><Relationship Id="rId237" Type="http://schemas.openxmlformats.org/officeDocument/2006/relationships/image" Target="../media/image148.png"/><Relationship Id="rId402" Type="http://schemas.openxmlformats.org/officeDocument/2006/relationships/customXml" Target="../ink/ink228.xml"/><Relationship Id="rId279" Type="http://schemas.openxmlformats.org/officeDocument/2006/relationships/image" Target="../media/image169.png"/><Relationship Id="rId43" Type="http://schemas.openxmlformats.org/officeDocument/2006/relationships/image" Target="../media/image51.png"/><Relationship Id="rId139" Type="http://schemas.openxmlformats.org/officeDocument/2006/relationships/image" Target="../media/image99.png"/><Relationship Id="rId290" Type="http://schemas.openxmlformats.org/officeDocument/2006/relationships/customXml" Target="../ink/ink172.xml"/><Relationship Id="rId304" Type="http://schemas.openxmlformats.org/officeDocument/2006/relationships/customXml" Target="../ink/ink179.xml"/><Relationship Id="rId346" Type="http://schemas.openxmlformats.org/officeDocument/2006/relationships/customXml" Target="../ink/ink200.xml"/><Relationship Id="rId388" Type="http://schemas.openxmlformats.org/officeDocument/2006/relationships/customXml" Target="../ink/ink221.xml"/><Relationship Id="rId85" Type="http://schemas.openxmlformats.org/officeDocument/2006/relationships/image" Target="../media/image72.png"/><Relationship Id="rId150" Type="http://schemas.openxmlformats.org/officeDocument/2006/relationships/customXml" Target="../ink/ink102.xml"/><Relationship Id="rId192" Type="http://schemas.openxmlformats.org/officeDocument/2006/relationships/customXml" Target="../ink/ink123.xml"/><Relationship Id="rId206" Type="http://schemas.openxmlformats.org/officeDocument/2006/relationships/customXml" Target="../ink/ink130.xml"/><Relationship Id="rId413" Type="http://schemas.openxmlformats.org/officeDocument/2006/relationships/image" Target="../media/image236.png"/><Relationship Id="rId248" Type="http://schemas.openxmlformats.org/officeDocument/2006/relationships/customXml" Target="../ink/ink151.xml"/><Relationship Id="rId12" Type="http://schemas.openxmlformats.org/officeDocument/2006/relationships/customXml" Target="../ink/ink33.xml"/><Relationship Id="rId108" Type="http://schemas.openxmlformats.org/officeDocument/2006/relationships/customXml" Target="../ink/ink81.xml"/><Relationship Id="rId315" Type="http://schemas.openxmlformats.org/officeDocument/2006/relationships/image" Target="../media/image187.png"/><Relationship Id="rId357" Type="http://schemas.openxmlformats.org/officeDocument/2006/relationships/image" Target="../media/image208.png"/><Relationship Id="rId54" Type="http://schemas.openxmlformats.org/officeDocument/2006/relationships/customXml" Target="../ink/ink54.xml"/><Relationship Id="rId96" Type="http://schemas.openxmlformats.org/officeDocument/2006/relationships/customXml" Target="../ink/ink75.xml"/><Relationship Id="rId161" Type="http://schemas.openxmlformats.org/officeDocument/2006/relationships/image" Target="../media/image110.png"/><Relationship Id="rId217" Type="http://schemas.openxmlformats.org/officeDocument/2006/relationships/image" Target="../media/image138.png"/><Relationship Id="rId399" Type="http://schemas.openxmlformats.org/officeDocument/2006/relationships/image" Target="../media/image229.png"/><Relationship Id="rId259" Type="http://schemas.openxmlformats.org/officeDocument/2006/relationships/image" Target="../media/image159.png"/><Relationship Id="rId424" Type="http://schemas.openxmlformats.org/officeDocument/2006/relationships/customXml" Target="../ink/ink239.xml"/><Relationship Id="rId23" Type="http://schemas.openxmlformats.org/officeDocument/2006/relationships/image" Target="../media/image41.png"/><Relationship Id="rId119" Type="http://schemas.openxmlformats.org/officeDocument/2006/relationships/image" Target="../media/image89.png"/><Relationship Id="rId270" Type="http://schemas.openxmlformats.org/officeDocument/2006/relationships/customXml" Target="../ink/ink162.xml"/><Relationship Id="rId326" Type="http://schemas.openxmlformats.org/officeDocument/2006/relationships/customXml" Target="../ink/ink190.xml"/><Relationship Id="rId65" Type="http://schemas.openxmlformats.org/officeDocument/2006/relationships/image" Target="../media/image62.png"/><Relationship Id="rId130" Type="http://schemas.openxmlformats.org/officeDocument/2006/relationships/customXml" Target="../ink/ink92.xml"/><Relationship Id="rId368" Type="http://schemas.openxmlformats.org/officeDocument/2006/relationships/customXml" Target="../ink/ink211.xml"/><Relationship Id="rId172" Type="http://schemas.openxmlformats.org/officeDocument/2006/relationships/customXml" Target="../ink/ink113.xml"/><Relationship Id="rId228" Type="http://schemas.openxmlformats.org/officeDocument/2006/relationships/customXml" Target="../ink/ink141.xml"/><Relationship Id="rId435" Type="http://schemas.openxmlformats.org/officeDocument/2006/relationships/image" Target="../media/image247.png"/><Relationship Id="rId281" Type="http://schemas.openxmlformats.org/officeDocument/2006/relationships/image" Target="../media/image170.png"/><Relationship Id="rId337" Type="http://schemas.openxmlformats.org/officeDocument/2006/relationships/image" Target="../media/image198.png"/><Relationship Id="rId34" Type="http://schemas.openxmlformats.org/officeDocument/2006/relationships/customXml" Target="../ink/ink44.xml"/><Relationship Id="rId76" Type="http://schemas.openxmlformats.org/officeDocument/2006/relationships/customXml" Target="../ink/ink65.xml"/><Relationship Id="rId141" Type="http://schemas.openxmlformats.org/officeDocument/2006/relationships/image" Target="../media/image100.png"/><Relationship Id="rId379" Type="http://schemas.openxmlformats.org/officeDocument/2006/relationships/image" Target="../media/image219.png"/><Relationship Id="rId7" Type="http://schemas.openxmlformats.org/officeDocument/2006/relationships/image" Target="../media/image33.png"/><Relationship Id="rId183" Type="http://schemas.openxmlformats.org/officeDocument/2006/relationships/image" Target="../media/image121.png"/><Relationship Id="rId239" Type="http://schemas.openxmlformats.org/officeDocument/2006/relationships/image" Target="../media/image149.png"/><Relationship Id="rId390" Type="http://schemas.openxmlformats.org/officeDocument/2006/relationships/customXml" Target="../ink/ink222.xml"/><Relationship Id="rId404" Type="http://schemas.openxmlformats.org/officeDocument/2006/relationships/customXml" Target="../ink/ink229.xml"/><Relationship Id="rId250" Type="http://schemas.openxmlformats.org/officeDocument/2006/relationships/customXml" Target="../ink/ink152.xml"/><Relationship Id="rId292" Type="http://schemas.openxmlformats.org/officeDocument/2006/relationships/customXml" Target="../ink/ink173.xml"/><Relationship Id="rId306" Type="http://schemas.openxmlformats.org/officeDocument/2006/relationships/customXml" Target="../ink/ink180.xml"/><Relationship Id="rId45" Type="http://schemas.openxmlformats.org/officeDocument/2006/relationships/image" Target="../media/image52.png"/><Relationship Id="rId87" Type="http://schemas.openxmlformats.org/officeDocument/2006/relationships/image" Target="../media/image73.png"/><Relationship Id="rId110" Type="http://schemas.openxmlformats.org/officeDocument/2006/relationships/customXml" Target="../ink/ink82.xml"/><Relationship Id="rId348" Type="http://schemas.openxmlformats.org/officeDocument/2006/relationships/customXml" Target="../ink/ink201.xml"/><Relationship Id="rId152" Type="http://schemas.openxmlformats.org/officeDocument/2006/relationships/customXml" Target="../ink/ink103.xml"/><Relationship Id="rId194" Type="http://schemas.openxmlformats.org/officeDocument/2006/relationships/customXml" Target="../ink/ink124.xml"/><Relationship Id="rId208" Type="http://schemas.openxmlformats.org/officeDocument/2006/relationships/customXml" Target="../ink/ink131.xml"/><Relationship Id="rId415" Type="http://schemas.openxmlformats.org/officeDocument/2006/relationships/image" Target="../media/image237.png"/><Relationship Id="rId261" Type="http://schemas.openxmlformats.org/officeDocument/2006/relationships/image" Target="../media/image160.png"/><Relationship Id="rId14" Type="http://schemas.openxmlformats.org/officeDocument/2006/relationships/customXml" Target="../ink/ink34.xml"/><Relationship Id="rId56" Type="http://schemas.openxmlformats.org/officeDocument/2006/relationships/customXml" Target="../ink/ink55.xml"/><Relationship Id="rId317" Type="http://schemas.openxmlformats.org/officeDocument/2006/relationships/image" Target="../media/image188.png"/><Relationship Id="rId359" Type="http://schemas.openxmlformats.org/officeDocument/2006/relationships/image" Target="../media/image209.png"/><Relationship Id="rId98" Type="http://schemas.openxmlformats.org/officeDocument/2006/relationships/customXml" Target="../ink/ink76.xml"/><Relationship Id="rId121" Type="http://schemas.openxmlformats.org/officeDocument/2006/relationships/image" Target="../media/image90.png"/><Relationship Id="rId163" Type="http://schemas.openxmlformats.org/officeDocument/2006/relationships/image" Target="../media/image111.png"/><Relationship Id="rId219" Type="http://schemas.openxmlformats.org/officeDocument/2006/relationships/image" Target="../media/image139.png"/><Relationship Id="rId370" Type="http://schemas.openxmlformats.org/officeDocument/2006/relationships/customXml" Target="../ink/ink212.xml"/><Relationship Id="rId426" Type="http://schemas.openxmlformats.org/officeDocument/2006/relationships/customXml" Target="../ink/ink240.xml"/><Relationship Id="rId230" Type="http://schemas.openxmlformats.org/officeDocument/2006/relationships/customXml" Target="../ink/ink142.xml"/><Relationship Id="rId25" Type="http://schemas.openxmlformats.org/officeDocument/2006/relationships/image" Target="../media/image42.png"/><Relationship Id="rId67" Type="http://schemas.openxmlformats.org/officeDocument/2006/relationships/image" Target="../media/image63.png"/><Relationship Id="rId272" Type="http://schemas.openxmlformats.org/officeDocument/2006/relationships/customXml" Target="../ink/ink163.xml"/><Relationship Id="rId328" Type="http://schemas.openxmlformats.org/officeDocument/2006/relationships/customXml" Target="../ink/ink191.xml"/><Relationship Id="rId132" Type="http://schemas.openxmlformats.org/officeDocument/2006/relationships/customXml" Target="../ink/ink93.xml"/><Relationship Id="rId174" Type="http://schemas.openxmlformats.org/officeDocument/2006/relationships/customXml" Target="../ink/ink114.xml"/><Relationship Id="rId381" Type="http://schemas.openxmlformats.org/officeDocument/2006/relationships/image" Target="../media/image220.png"/><Relationship Id="rId241" Type="http://schemas.openxmlformats.org/officeDocument/2006/relationships/image" Target="../media/image150.png"/><Relationship Id="rId437" Type="http://schemas.openxmlformats.org/officeDocument/2006/relationships/image" Target="../media/image248.png"/><Relationship Id="rId36" Type="http://schemas.openxmlformats.org/officeDocument/2006/relationships/customXml" Target="../ink/ink45.xml"/><Relationship Id="rId283" Type="http://schemas.openxmlformats.org/officeDocument/2006/relationships/image" Target="../media/image171.png"/><Relationship Id="rId339" Type="http://schemas.openxmlformats.org/officeDocument/2006/relationships/image" Target="../media/image199.png"/><Relationship Id="rId78" Type="http://schemas.openxmlformats.org/officeDocument/2006/relationships/customXml" Target="../ink/ink66.xml"/><Relationship Id="rId101" Type="http://schemas.openxmlformats.org/officeDocument/2006/relationships/image" Target="../media/image80.png"/><Relationship Id="rId143" Type="http://schemas.openxmlformats.org/officeDocument/2006/relationships/image" Target="../media/image101.png"/><Relationship Id="rId185" Type="http://schemas.openxmlformats.org/officeDocument/2006/relationships/image" Target="../media/image122.png"/><Relationship Id="rId350" Type="http://schemas.openxmlformats.org/officeDocument/2006/relationships/customXml" Target="../ink/ink202.xml"/><Relationship Id="rId406" Type="http://schemas.openxmlformats.org/officeDocument/2006/relationships/customXml" Target="../ink/ink230.xml"/><Relationship Id="rId9" Type="http://schemas.openxmlformats.org/officeDocument/2006/relationships/image" Target="../media/image34.png"/><Relationship Id="rId210" Type="http://schemas.openxmlformats.org/officeDocument/2006/relationships/customXml" Target="../ink/ink132.xml"/><Relationship Id="rId392" Type="http://schemas.openxmlformats.org/officeDocument/2006/relationships/customXml" Target="../ink/ink223.xml"/><Relationship Id="rId252" Type="http://schemas.openxmlformats.org/officeDocument/2006/relationships/customXml" Target="../ink/ink153.xml"/><Relationship Id="rId294" Type="http://schemas.openxmlformats.org/officeDocument/2006/relationships/customXml" Target="../ink/ink174.xml"/><Relationship Id="rId308" Type="http://schemas.openxmlformats.org/officeDocument/2006/relationships/customXml" Target="../ink/ink181.xml"/><Relationship Id="rId47" Type="http://schemas.openxmlformats.org/officeDocument/2006/relationships/image" Target="../media/image53.png"/><Relationship Id="rId89" Type="http://schemas.openxmlformats.org/officeDocument/2006/relationships/image" Target="../media/image74.png"/><Relationship Id="rId112" Type="http://schemas.openxmlformats.org/officeDocument/2006/relationships/customXml" Target="../ink/ink83.xml"/><Relationship Id="rId154" Type="http://schemas.openxmlformats.org/officeDocument/2006/relationships/customXml" Target="../ink/ink104.xml"/><Relationship Id="rId361" Type="http://schemas.openxmlformats.org/officeDocument/2006/relationships/image" Target="../media/image210.png"/><Relationship Id="rId196" Type="http://schemas.openxmlformats.org/officeDocument/2006/relationships/customXml" Target="../ink/ink125.xml"/><Relationship Id="rId417" Type="http://schemas.openxmlformats.org/officeDocument/2006/relationships/image" Target="../media/image238.png"/><Relationship Id="rId16" Type="http://schemas.openxmlformats.org/officeDocument/2006/relationships/customXml" Target="../ink/ink35.xml"/><Relationship Id="rId221" Type="http://schemas.openxmlformats.org/officeDocument/2006/relationships/image" Target="../media/image140.png"/><Relationship Id="rId263" Type="http://schemas.openxmlformats.org/officeDocument/2006/relationships/image" Target="../media/image161.png"/><Relationship Id="rId319" Type="http://schemas.openxmlformats.org/officeDocument/2006/relationships/image" Target="../media/image189.png"/><Relationship Id="rId58" Type="http://schemas.openxmlformats.org/officeDocument/2006/relationships/customXml" Target="../ink/ink56.xml"/><Relationship Id="rId123" Type="http://schemas.openxmlformats.org/officeDocument/2006/relationships/image" Target="../media/image91.png"/><Relationship Id="rId330" Type="http://schemas.openxmlformats.org/officeDocument/2006/relationships/customXml" Target="../ink/ink192.xml"/><Relationship Id="rId165" Type="http://schemas.openxmlformats.org/officeDocument/2006/relationships/image" Target="../media/image112.png"/><Relationship Id="rId372" Type="http://schemas.openxmlformats.org/officeDocument/2006/relationships/customXml" Target="../ink/ink213.xml"/><Relationship Id="rId428" Type="http://schemas.openxmlformats.org/officeDocument/2006/relationships/customXml" Target="../ink/ink241.xml"/><Relationship Id="rId232" Type="http://schemas.openxmlformats.org/officeDocument/2006/relationships/customXml" Target="../ink/ink143.xml"/><Relationship Id="rId274" Type="http://schemas.openxmlformats.org/officeDocument/2006/relationships/customXml" Target="../ink/ink164.xml"/><Relationship Id="rId27" Type="http://schemas.openxmlformats.org/officeDocument/2006/relationships/image" Target="../media/image43.png"/><Relationship Id="rId69" Type="http://schemas.openxmlformats.org/officeDocument/2006/relationships/image" Target="../media/image64.png"/><Relationship Id="rId134" Type="http://schemas.openxmlformats.org/officeDocument/2006/relationships/customXml" Target="../ink/ink94.xml"/><Relationship Id="rId80" Type="http://schemas.openxmlformats.org/officeDocument/2006/relationships/customXml" Target="../ink/ink67.xml"/><Relationship Id="rId176" Type="http://schemas.openxmlformats.org/officeDocument/2006/relationships/customXml" Target="../ink/ink115.xml"/><Relationship Id="rId341" Type="http://schemas.openxmlformats.org/officeDocument/2006/relationships/image" Target="../media/image200.png"/><Relationship Id="rId383" Type="http://schemas.openxmlformats.org/officeDocument/2006/relationships/image" Target="../media/image221.png"/><Relationship Id="rId439" Type="http://schemas.openxmlformats.org/officeDocument/2006/relationships/image" Target="../media/image249.png"/><Relationship Id="rId201" Type="http://schemas.openxmlformats.org/officeDocument/2006/relationships/image" Target="../media/image130.png"/><Relationship Id="rId243" Type="http://schemas.openxmlformats.org/officeDocument/2006/relationships/image" Target="../media/image151.png"/><Relationship Id="rId285" Type="http://schemas.openxmlformats.org/officeDocument/2006/relationships/image" Target="../media/image172.png"/><Relationship Id="rId38" Type="http://schemas.openxmlformats.org/officeDocument/2006/relationships/customXml" Target="../ink/ink46.xml"/><Relationship Id="rId103" Type="http://schemas.openxmlformats.org/officeDocument/2006/relationships/image" Target="../media/image81.png"/><Relationship Id="rId310" Type="http://schemas.openxmlformats.org/officeDocument/2006/relationships/customXml" Target="../ink/ink182.xml"/><Relationship Id="rId91" Type="http://schemas.openxmlformats.org/officeDocument/2006/relationships/image" Target="../media/image75.png"/><Relationship Id="rId145" Type="http://schemas.openxmlformats.org/officeDocument/2006/relationships/image" Target="../media/image102.png"/><Relationship Id="rId187" Type="http://schemas.openxmlformats.org/officeDocument/2006/relationships/image" Target="../media/image123.png"/><Relationship Id="rId352" Type="http://schemas.openxmlformats.org/officeDocument/2006/relationships/customXml" Target="../ink/ink203.xml"/><Relationship Id="rId394" Type="http://schemas.openxmlformats.org/officeDocument/2006/relationships/customXml" Target="../ink/ink224.xml"/><Relationship Id="rId408" Type="http://schemas.openxmlformats.org/officeDocument/2006/relationships/customXml" Target="../ink/ink231.xml"/><Relationship Id="rId212" Type="http://schemas.openxmlformats.org/officeDocument/2006/relationships/customXml" Target="../ink/ink133.xml"/><Relationship Id="rId254" Type="http://schemas.openxmlformats.org/officeDocument/2006/relationships/customXml" Target="../ink/ink154.xml"/><Relationship Id="rId49" Type="http://schemas.openxmlformats.org/officeDocument/2006/relationships/image" Target="../media/image54.png"/><Relationship Id="rId114" Type="http://schemas.openxmlformats.org/officeDocument/2006/relationships/customXml" Target="../ink/ink84.xml"/><Relationship Id="rId296" Type="http://schemas.openxmlformats.org/officeDocument/2006/relationships/customXml" Target="../ink/ink175.xml"/><Relationship Id="rId60" Type="http://schemas.openxmlformats.org/officeDocument/2006/relationships/customXml" Target="../ink/ink57.xml"/><Relationship Id="rId81" Type="http://schemas.openxmlformats.org/officeDocument/2006/relationships/image" Target="../media/image70.png"/><Relationship Id="rId135" Type="http://schemas.openxmlformats.org/officeDocument/2006/relationships/image" Target="../media/image97.png"/><Relationship Id="rId156" Type="http://schemas.openxmlformats.org/officeDocument/2006/relationships/customXml" Target="../ink/ink105.xml"/><Relationship Id="rId177" Type="http://schemas.openxmlformats.org/officeDocument/2006/relationships/image" Target="../media/image118.png"/><Relationship Id="rId198" Type="http://schemas.openxmlformats.org/officeDocument/2006/relationships/customXml" Target="../ink/ink126.xml"/><Relationship Id="rId321" Type="http://schemas.openxmlformats.org/officeDocument/2006/relationships/image" Target="../media/image190.png"/><Relationship Id="rId342" Type="http://schemas.openxmlformats.org/officeDocument/2006/relationships/customXml" Target="../ink/ink198.xml"/><Relationship Id="rId363" Type="http://schemas.openxmlformats.org/officeDocument/2006/relationships/image" Target="../media/image211.png"/><Relationship Id="rId384" Type="http://schemas.openxmlformats.org/officeDocument/2006/relationships/customXml" Target="../ink/ink219.xml"/><Relationship Id="rId419" Type="http://schemas.openxmlformats.org/officeDocument/2006/relationships/image" Target="../media/image239.png"/><Relationship Id="rId202" Type="http://schemas.openxmlformats.org/officeDocument/2006/relationships/customXml" Target="../ink/ink128.xml"/><Relationship Id="rId223" Type="http://schemas.openxmlformats.org/officeDocument/2006/relationships/image" Target="../media/image141.png"/><Relationship Id="rId244" Type="http://schemas.openxmlformats.org/officeDocument/2006/relationships/customXml" Target="../ink/ink149.xml"/><Relationship Id="rId430" Type="http://schemas.openxmlformats.org/officeDocument/2006/relationships/customXml" Target="../ink/ink242.xml"/><Relationship Id="rId18" Type="http://schemas.openxmlformats.org/officeDocument/2006/relationships/customXml" Target="../ink/ink36.xml"/><Relationship Id="rId39" Type="http://schemas.openxmlformats.org/officeDocument/2006/relationships/image" Target="../media/image49.png"/><Relationship Id="rId265" Type="http://schemas.openxmlformats.org/officeDocument/2006/relationships/image" Target="../media/image162.png"/><Relationship Id="rId286" Type="http://schemas.openxmlformats.org/officeDocument/2006/relationships/customXml" Target="../ink/ink170.xml"/><Relationship Id="rId50" Type="http://schemas.openxmlformats.org/officeDocument/2006/relationships/customXml" Target="../ink/ink52.xml"/><Relationship Id="rId104" Type="http://schemas.openxmlformats.org/officeDocument/2006/relationships/customXml" Target="../ink/ink79.xml"/><Relationship Id="rId125" Type="http://schemas.openxmlformats.org/officeDocument/2006/relationships/image" Target="../media/image92.png"/><Relationship Id="rId146" Type="http://schemas.openxmlformats.org/officeDocument/2006/relationships/customXml" Target="../ink/ink100.xml"/><Relationship Id="rId167" Type="http://schemas.openxmlformats.org/officeDocument/2006/relationships/image" Target="../media/image113.png"/><Relationship Id="rId188" Type="http://schemas.openxmlformats.org/officeDocument/2006/relationships/customXml" Target="../ink/ink121.xml"/><Relationship Id="rId311" Type="http://schemas.openxmlformats.org/officeDocument/2006/relationships/image" Target="../media/image185.png"/><Relationship Id="rId332" Type="http://schemas.openxmlformats.org/officeDocument/2006/relationships/customXml" Target="../ink/ink193.xml"/><Relationship Id="rId353" Type="http://schemas.openxmlformats.org/officeDocument/2006/relationships/image" Target="../media/image206.png"/><Relationship Id="rId374" Type="http://schemas.openxmlformats.org/officeDocument/2006/relationships/customXml" Target="../ink/ink214.xml"/><Relationship Id="rId395" Type="http://schemas.openxmlformats.org/officeDocument/2006/relationships/image" Target="../media/image227.png"/><Relationship Id="rId409" Type="http://schemas.openxmlformats.org/officeDocument/2006/relationships/image" Target="../media/image234.png"/><Relationship Id="rId71" Type="http://schemas.openxmlformats.org/officeDocument/2006/relationships/image" Target="../media/image65.png"/><Relationship Id="rId92" Type="http://schemas.openxmlformats.org/officeDocument/2006/relationships/customXml" Target="../ink/ink73.xml"/><Relationship Id="rId213" Type="http://schemas.openxmlformats.org/officeDocument/2006/relationships/image" Target="../media/image136.png"/><Relationship Id="rId234" Type="http://schemas.openxmlformats.org/officeDocument/2006/relationships/customXml" Target="../ink/ink144.xml"/><Relationship Id="rId420" Type="http://schemas.openxmlformats.org/officeDocument/2006/relationships/customXml" Target="../ink/ink237.xml"/><Relationship Id="rId2" Type="http://schemas.openxmlformats.org/officeDocument/2006/relationships/image" Target="../media/image30.png"/><Relationship Id="rId29" Type="http://schemas.openxmlformats.org/officeDocument/2006/relationships/image" Target="../media/image44.png"/><Relationship Id="rId255" Type="http://schemas.openxmlformats.org/officeDocument/2006/relationships/image" Target="../media/image157.png"/><Relationship Id="rId276" Type="http://schemas.openxmlformats.org/officeDocument/2006/relationships/customXml" Target="../ink/ink165.xml"/><Relationship Id="rId297" Type="http://schemas.openxmlformats.org/officeDocument/2006/relationships/image" Target="../media/image178.png"/><Relationship Id="rId40" Type="http://schemas.openxmlformats.org/officeDocument/2006/relationships/customXml" Target="../ink/ink47.xml"/><Relationship Id="rId115" Type="http://schemas.openxmlformats.org/officeDocument/2006/relationships/image" Target="../media/image87.png"/><Relationship Id="rId136" Type="http://schemas.openxmlformats.org/officeDocument/2006/relationships/customXml" Target="../ink/ink95.xml"/><Relationship Id="rId157" Type="http://schemas.openxmlformats.org/officeDocument/2006/relationships/image" Target="../media/image108.png"/><Relationship Id="rId178" Type="http://schemas.openxmlformats.org/officeDocument/2006/relationships/customXml" Target="../ink/ink116.xml"/><Relationship Id="rId301" Type="http://schemas.openxmlformats.org/officeDocument/2006/relationships/image" Target="../media/image180.png"/><Relationship Id="rId322" Type="http://schemas.openxmlformats.org/officeDocument/2006/relationships/customXml" Target="../ink/ink188.xml"/><Relationship Id="rId343" Type="http://schemas.openxmlformats.org/officeDocument/2006/relationships/image" Target="../media/image201.png"/><Relationship Id="rId364" Type="http://schemas.openxmlformats.org/officeDocument/2006/relationships/customXml" Target="../ink/ink209.xml"/><Relationship Id="rId61" Type="http://schemas.openxmlformats.org/officeDocument/2006/relationships/image" Target="../media/image60.png"/><Relationship Id="rId82" Type="http://schemas.openxmlformats.org/officeDocument/2006/relationships/customXml" Target="../ink/ink68.xml"/><Relationship Id="rId199" Type="http://schemas.openxmlformats.org/officeDocument/2006/relationships/image" Target="../media/image129.png"/><Relationship Id="rId203" Type="http://schemas.openxmlformats.org/officeDocument/2006/relationships/image" Target="../media/image131.png"/><Relationship Id="rId385" Type="http://schemas.openxmlformats.org/officeDocument/2006/relationships/image" Target="../media/image222.png"/><Relationship Id="rId19" Type="http://schemas.openxmlformats.org/officeDocument/2006/relationships/image" Target="../media/image39.png"/><Relationship Id="rId224" Type="http://schemas.openxmlformats.org/officeDocument/2006/relationships/customXml" Target="../ink/ink139.xml"/><Relationship Id="rId245" Type="http://schemas.openxmlformats.org/officeDocument/2006/relationships/image" Target="../media/image152.png"/><Relationship Id="rId266" Type="http://schemas.openxmlformats.org/officeDocument/2006/relationships/customXml" Target="../ink/ink160.xml"/><Relationship Id="rId287" Type="http://schemas.openxmlformats.org/officeDocument/2006/relationships/image" Target="../media/image173.png"/><Relationship Id="rId410" Type="http://schemas.openxmlformats.org/officeDocument/2006/relationships/customXml" Target="../ink/ink232.xml"/><Relationship Id="rId431" Type="http://schemas.openxmlformats.org/officeDocument/2006/relationships/image" Target="../media/image245.png"/><Relationship Id="rId30" Type="http://schemas.openxmlformats.org/officeDocument/2006/relationships/customXml" Target="../ink/ink42.xml"/><Relationship Id="rId105" Type="http://schemas.openxmlformats.org/officeDocument/2006/relationships/image" Target="../media/image82.png"/><Relationship Id="rId126" Type="http://schemas.openxmlformats.org/officeDocument/2006/relationships/customXml" Target="../ink/ink90.xml"/><Relationship Id="rId147" Type="http://schemas.openxmlformats.org/officeDocument/2006/relationships/image" Target="../media/image103.png"/><Relationship Id="rId168" Type="http://schemas.openxmlformats.org/officeDocument/2006/relationships/customXml" Target="../ink/ink111.xml"/><Relationship Id="rId312" Type="http://schemas.openxmlformats.org/officeDocument/2006/relationships/customXml" Target="../ink/ink183.xml"/><Relationship Id="rId333" Type="http://schemas.openxmlformats.org/officeDocument/2006/relationships/image" Target="../media/image196.png"/><Relationship Id="rId354" Type="http://schemas.openxmlformats.org/officeDocument/2006/relationships/customXml" Target="../ink/ink204.xml"/><Relationship Id="rId51" Type="http://schemas.openxmlformats.org/officeDocument/2006/relationships/image" Target="../media/image55.png"/><Relationship Id="rId72" Type="http://schemas.openxmlformats.org/officeDocument/2006/relationships/customXml" Target="../ink/ink63.xml"/><Relationship Id="rId93" Type="http://schemas.openxmlformats.org/officeDocument/2006/relationships/image" Target="../media/image76.png"/><Relationship Id="rId189" Type="http://schemas.openxmlformats.org/officeDocument/2006/relationships/image" Target="../media/image124.png"/><Relationship Id="rId375" Type="http://schemas.openxmlformats.org/officeDocument/2006/relationships/image" Target="../media/image217.png"/><Relationship Id="rId396" Type="http://schemas.openxmlformats.org/officeDocument/2006/relationships/customXml" Target="../ink/ink225.xml"/><Relationship Id="rId3" Type="http://schemas.openxmlformats.org/officeDocument/2006/relationships/image" Target="../media/image31.png"/><Relationship Id="rId214" Type="http://schemas.openxmlformats.org/officeDocument/2006/relationships/customXml" Target="../ink/ink134.xml"/><Relationship Id="rId235" Type="http://schemas.openxmlformats.org/officeDocument/2006/relationships/image" Target="../media/image147.png"/><Relationship Id="rId256" Type="http://schemas.openxmlformats.org/officeDocument/2006/relationships/customXml" Target="../ink/ink155.xml"/><Relationship Id="rId277" Type="http://schemas.openxmlformats.org/officeDocument/2006/relationships/image" Target="../media/image168.png"/><Relationship Id="rId298" Type="http://schemas.openxmlformats.org/officeDocument/2006/relationships/customXml" Target="../ink/ink176.xml"/><Relationship Id="rId400" Type="http://schemas.openxmlformats.org/officeDocument/2006/relationships/customXml" Target="../ink/ink227.xml"/><Relationship Id="rId421" Type="http://schemas.openxmlformats.org/officeDocument/2006/relationships/image" Target="../media/image240.png"/><Relationship Id="rId116" Type="http://schemas.openxmlformats.org/officeDocument/2006/relationships/customXml" Target="../ink/ink85.xml"/><Relationship Id="rId137" Type="http://schemas.openxmlformats.org/officeDocument/2006/relationships/image" Target="../media/image98.png"/><Relationship Id="rId158" Type="http://schemas.openxmlformats.org/officeDocument/2006/relationships/customXml" Target="../ink/ink106.xml"/><Relationship Id="rId302" Type="http://schemas.openxmlformats.org/officeDocument/2006/relationships/customXml" Target="../ink/ink178.xml"/><Relationship Id="rId323" Type="http://schemas.openxmlformats.org/officeDocument/2006/relationships/image" Target="../media/image191.png"/><Relationship Id="rId344" Type="http://schemas.openxmlformats.org/officeDocument/2006/relationships/customXml" Target="../ink/ink199.xml"/><Relationship Id="rId20" Type="http://schemas.openxmlformats.org/officeDocument/2006/relationships/customXml" Target="../ink/ink37.xml"/><Relationship Id="rId41" Type="http://schemas.openxmlformats.org/officeDocument/2006/relationships/image" Target="../media/image50.png"/><Relationship Id="rId62" Type="http://schemas.openxmlformats.org/officeDocument/2006/relationships/customXml" Target="../ink/ink58.xml"/><Relationship Id="rId83" Type="http://schemas.openxmlformats.org/officeDocument/2006/relationships/image" Target="../media/image71.png"/><Relationship Id="rId179" Type="http://schemas.openxmlformats.org/officeDocument/2006/relationships/image" Target="../media/image119.png"/><Relationship Id="rId365" Type="http://schemas.openxmlformats.org/officeDocument/2006/relationships/image" Target="../media/image212.png"/><Relationship Id="rId386" Type="http://schemas.openxmlformats.org/officeDocument/2006/relationships/customXml" Target="../ink/ink220.xml"/><Relationship Id="rId190" Type="http://schemas.openxmlformats.org/officeDocument/2006/relationships/customXml" Target="../ink/ink122.xml"/><Relationship Id="rId204" Type="http://schemas.openxmlformats.org/officeDocument/2006/relationships/customXml" Target="../ink/ink129.xml"/><Relationship Id="rId225" Type="http://schemas.openxmlformats.org/officeDocument/2006/relationships/image" Target="../media/image142.png"/><Relationship Id="rId246" Type="http://schemas.openxmlformats.org/officeDocument/2006/relationships/customXml" Target="../ink/ink150.xml"/><Relationship Id="rId267" Type="http://schemas.openxmlformats.org/officeDocument/2006/relationships/image" Target="../media/image163.png"/><Relationship Id="rId288" Type="http://schemas.openxmlformats.org/officeDocument/2006/relationships/customXml" Target="../ink/ink171.xml"/><Relationship Id="rId411" Type="http://schemas.openxmlformats.org/officeDocument/2006/relationships/image" Target="../media/image235.png"/><Relationship Id="rId432" Type="http://schemas.openxmlformats.org/officeDocument/2006/relationships/customXml" Target="../ink/ink243.xml"/><Relationship Id="rId106" Type="http://schemas.openxmlformats.org/officeDocument/2006/relationships/customXml" Target="../ink/ink80.xml"/><Relationship Id="rId127" Type="http://schemas.openxmlformats.org/officeDocument/2006/relationships/image" Target="../media/image93.png"/><Relationship Id="rId313" Type="http://schemas.openxmlformats.org/officeDocument/2006/relationships/image" Target="../media/image186.png"/><Relationship Id="rId10" Type="http://schemas.openxmlformats.org/officeDocument/2006/relationships/customXml" Target="../ink/ink32.xml"/><Relationship Id="rId31" Type="http://schemas.openxmlformats.org/officeDocument/2006/relationships/image" Target="../media/image45.png"/><Relationship Id="rId52" Type="http://schemas.openxmlformats.org/officeDocument/2006/relationships/customXml" Target="../ink/ink53.xml"/><Relationship Id="rId73" Type="http://schemas.openxmlformats.org/officeDocument/2006/relationships/image" Target="../media/image66.png"/><Relationship Id="rId94" Type="http://schemas.openxmlformats.org/officeDocument/2006/relationships/customXml" Target="../ink/ink74.xml"/><Relationship Id="rId148" Type="http://schemas.openxmlformats.org/officeDocument/2006/relationships/customXml" Target="../ink/ink101.xml"/><Relationship Id="rId169" Type="http://schemas.openxmlformats.org/officeDocument/2006/relationships/image" Target="../media/image114.png"/><Relationship Id="rId334" Type="http://schemas.openxmlformats.org/officeDocument/2006/relationships/customXml" Target="../ink/ink194.xml"/><Relationship Id="rId355" Type="http://schemas.openxmlformats.org/officeDocument/2006/relationships/image" Target="../media/image207.png"/><Relationship Id="rId376" Type="http://schemas.openxmlformats.org/officeDocument/2006/relationships/customXml" Target="../ink/ink215.xml"/><Relationship Id="rId397" Type="http://schemas.openxmlformats.org/officeDocument/2006/relationships/image" Target="../media/image228.png"/><Relationship Id="rId4" Type="http://schemas.openxmlformats.org/officeDocument/2006/relationships/customXml" Target="../ink/ink29.xml"/><Relationship Id="rId180" Type="http://schemas.openxmlformats.org/officeDocument/2006/relationships/customXml" Target="../ink/ink117.xml"/><Relationship Id="rId215" Type="http://schemas.openxmlformats.org/officeDocument/2006/relationships/image" Target="../media/image137.png"/><Relationship Id="rId236" Type="http://schemas.openxmlformats.org/officeDocument/2006/relationships/customXml" Target="../ink/ink145.xml"/><Relationship Id="rId257" Type="http://schemas.openxmlformats.org/officeDocument/2006/relationships/image" Target="../media/image158.png"/><Relationship Id="rId278" Type="http://schemas.openxmlformats.org/officeDocument/2006/relationships/customXml" Target="../ink/ink166.xml"/><Relationship Id="rId401" Type="http://schemas.openxmlformats.org/officeDocument/2006/relationships/image" Target="../media/image230.png"/><Relationship Id="rId422" Type="http://schemas.openxmlformats.org/officeDocument/2006/relationships/customXml" Target="../ink/ink238.xml"/><Relationship Id="rId303" Type="http://schemas.openxmlformats.org/officeDocument/2006/relationships/image" Target="../media/image181.png"/><Relationship Id="rId42" Type="http://schemas.openxmlformats.org/officeDocument/2006/relationships/customXml" Target="../ink/ink48.xml"/><Relationship Id="rId84" Type="http://schemas.openxmlformats.org/officeDocument/2006/relationships/customXml" Target="../ink/ink69.xml"/><Relationship Id="rId138" Type="http://schemas.openxmlformats.org/officeDocument/2006/relationships/customXml" Target="../ink/ink96.xml"/><Relationship Id="rId345" Type="http://schemas.openxmlformats.org/officeDocument/2006/relationships/image" Target="../media/image202.png"/><Relationship Id="rId387" Type="http://schemas.openxmlformats.org/officeDocument/2006/relationships/image" Target="../media/image223.png"/><Relationship Id="rId191" Type="http://schemas.openxmlformats.org/officeDocument/2006/relationships/image" Target="../media/image125.png"/><Relationship Id="rId205" Type="http://schemas.openxmlformats.org/officeDocument/2006/relationships/image" Target="../media/image132.png"/><Relationship Id="rId247" Type="http://schemas.openxmlformats.org/officeDocument/2006/relationships/image" Target="../media/image153.png"/><Relationship Id="rId412" Type="http://schemas.openxmlformats.org/officeDocument/2006/relationships/customXml" Target="../ink/ink233.xml"/><Relationship Id="rId107" Type="http://schemas.openxmlformats.org/officeDocument/2006/relationships/image" Target="../media/image83.png"/><Relationship Id="rId289" Type="http://schemas.openxmlformats.org/officeDocument/2006/relationships/image" Target="../media/image174.png"/><Relationship Id="rId11" Type="http://schemas.openxmlformats.org/officeDocument/2006/relationships/image" Target="../media/image35.png"/><Relationship Id="rId53" Type="http://schemas.openxmlformats.org/officeDocument/2006/relationships/image" Target="../media/image56.png"/><Relationship Id="rId149" Type="http://schemas.openxmlformats.org/officeDocument/2006/relationships/image" Target="../media/image104.png"/><Relationship Id="rId314" Type="http://schemas.openxmlformats.org/officeDocument/2006/relationships/customXml" Target="../ink/ink184.xml"/><Relationship Id="rId356" Type="http://schemas.openxmlformats.org/officeDocument/2006/relationships/customXml" Target="../ink/ink205.xml"/><Relationship Id="rId398" Type="http://schemas.openxmlformats.org/officeDocument/2006/relationships/customXml" Target="../ink/ink226.xml"/><Relationship Id="rId95" Type="http://schemas.openxmlformats.org/officeDocument/2006/relationships/image" Target="../media/image77.png"/><Relationship Id="rId160" Type="http://schemas.openxmlformats.org/officeDocument/2006/relationships/customXml" Target="../ink/ink107.xml"/><Relationship Id="rId216" Type="http://schemas.openxmlformats.org/officeDocument/2006/relationships/customXml" Target="../ink/ink135.xml"/><Relationship Id="rId423" Type="http://schemas.openxmlformats.org/officeDocument/2006/relationships/image" Target="../media/image241.png"/><Relationship Id="rId258" Type="http://schemas.openxmlformats.org/officeDocument/2006/relationships/customXml" Target="../ink/ink156.xml"/><Relationship Id="rId22" Type="http://schemas.openxmlformats.org/officeDocument/2006/relationships/customXml" Target="../ink/ink38.xml"/><Relationship Id="rId64" Type="http://schemas.openxmlformats.org/officeDocument/2006/relationships/customXml" Target="../ink/ink59.xml"/><Relationship Id="rId118" Type="http://schemas.openxmlformats.org/officeDocument/2006/relationships/customXml" Target="../ink/ink86.xml"/><Relationship Id="rId325" Type="http://schemas.openxmlformats.org/officeDocument/2006/relationships/image" Target="../media/image192.png"/><Relationship Id="rId367" Type="http://schemas.openxmlformats.org/officeDocument/2006/relationships/image" Target="../media/image213.png"/><Relationship Id="rId171" Type="http://schemas.openxmlformats.org/officeDocument/2006/relationships/image" Target="../media/image115.png"/><Relationship Id="rId227" Type="http://schemas.openxmlformats.org/officeDocument/2006/relationships/image" Target="../media/image143.png"/><Relationship Id="rId269" Type="http://schemas.openxmlformats.org/officeDocument/2006/relationships/image" Target="../media/image164.png"/><Relationship Id="rId434" Type="http://schemas.openxmlformats.org/officeDocument/2006/relationships/customXml" Target="../ink/ink244.xml"/><Relationship Id="rId33" Type="http://schemas.openxmlformats.org/officeDocument/2006/relationships/image" Target="../media/image46.png"/><Relationship Id="rId129" Type="http://schemas.openxmlformats.org/officeDocument/2006/relationships/image" Target="../media/image94.png"/><Relationship Id="rId280" Type="http://schemas.openxmlformats.org/officeDocument/2006/relationships/customXml" Target="../ink/ink167.xml"/><Relationship Id="rId336" Type="http://schemas.openxmlformats.org/officeDocument/2006/relationships/customXml" Target="../ink/ink195.xml"/><Relationship Id="rId75" Type="http://schemas.openxmlformats.org/officeDocument/2006/relationships/image" Target="../media/image67.png"/><Relationship Id="rId140" Type="http://schemas.openxmlformats.org/officeDocument/2006/relationships/customXml" Target="../ink/ink97.xml"/><Relationship Id="rId182" Type="http://schemas.openxmlformats.org/officeDocument/2006/relationships/customXml" Target="../ink/ink118.xml"/><Relationship Id="rId378" Type="http://schemas.openxmlformats.org/officeDocument/2006/relationships/customXml" Target="../ink/ink216.xml"/><Relationship Id="rId403" Type="http://schemas.openxmlformats.org/officeDocument/2006/relationships/image" Target="../media/image231.png"/><Relationship Id="rId6" Type="http://schemas.openxmlformats.org/officeDocument/2006/relationships/customXml" Target="../ink/ink30.xml"/><Relationship Id="rId238" Type="http://schemas.openxmlformats.org/officeDocument/2006/relationships/customXml" Target="../ink/ink146.xml"/><Relationship Id="rId291" Type="http://schemas.openxmlformats.org/officeDocument/2006/relationships/image" Target="../media/image175.png"/><Relationship Id="rId305" Type="http://schemas.openxmlformats.org/officeDocument/2006/relationships/image" Target="../media/image182.png"/><Relationship Id="rId347" Type="http://schemas.openxmlformats.org/officeDocument/2006/relationships/image" Target="../media/image203.png"/><Relationship Id="rId44" Type="http://schemas.openxmlformats.org/officeDocument/2006/relationships/customXml" Target="../ink/ink49.xml"/><Relationship Id="rId86" Type="http://schemas.openxmlformats.org/officeDocument/2006/relationships/customXml" Target="../ink/ink70.xml"/><Relationship Id="rId151" Type="http://schemas.openxmlformats.org/officeDocument/2006/relationships/image" Target="../media/image105.png"/><Relationship Id="rId389" Type="http://schemas.openxmlformats.org/officeDocument/2006/relationships/image" Target="../media/image224.png"/><Relationship Id="rId193" Type="http://schemas.openxmlformats.org/officeDocument/2006/relationships/image" Target="../media/image126.png"/><Relationship Id="rId207" Type="http://schemas.openxmlformats.org/officeDocument/2006/relationships/image" Target="../media/image133.png"/><Relationship Id="rId249" Type="http://schemas.openxmlformats.org/officeDocument/2006/relationships/image" Target="../media/image154.png"/><Relationship Id="rId414" Type="http://schemas.openxmlformats.org/officeDocument/2006/relationships/customXml" Target="../ink/ink234.xml"/><Relationship Id="rId13" Type="http://schemas.openxmlformats.org/officeDocument/2006/relationships/image" Target="../media/image36.png"/><Relationship Id="rId109" Type="http://schemas.openxmlformats.org/officeDocument/2006/relationships/image" Target="../media/image84.png"/><Relationship Id="rId260" Type="http://schemas.openxmlformats.org/officeDocument/2006/relationships/customXml" Target="../ink/ink157.xml"/><Relationship Id="rId316" Type="http://schemas.openxmlformats.org/officeDocument/2006/relationships/customXml" Target="../ink/ink185.xml"/><Relationship Id="rId55" Type="http://schemas.openxmlformats.org/officeDocument/2006/relationships/image" Target="../media/image57.png"/><Relationship Id="rId97" Type="http://schemas.openxmlformats.org/officeDocument/2006/relationships/image" Target="../media/image78.png"/><Relationship Id="rId120" Type="http://schemas.openxmlformats.org/officeDocument/2006/relationships/customXml" Target="../ink/ink87.xml"/><Relationship Id="rId358" Type="http://schemas.openxmlformats.org/officeDocument/2006/relationships/customXml" Target="../ink/ink206.xml"/><Relationship Id="rId162" Type="http://schemas.openxmlformats.org/officeDocument/2006/relationships/customXml" Target="../ink/ink108.xml"/><Relationship Id="rId218" Type="http://schemas.openxmlformats.org/officeDocument/2006/relationships/customXml" Target="../ink/ink136.xml"/><Relationship Id="rId425" Type="http://schemas.openxmlformats.org/officeDocument/2006/relationships/image" Target="../media/image242.png"/><Relationship Id="rId271" Type="http://schemas.openxmlformats.org/officeDocument/2006/relationships/image" Target="../media/image165.png"/><Relationship Id="rId24" Type="http://schemas.openxmlformats.org/officeDocument/2006/relationships/customXml" Target="../ink/ink39.xml"/><Relationship Id="rId66" Type="http://schemas.openxmlformats.org/officeDocument/2006/relationships/customXml" Target="../ink/ink60.xml"/><Relationship Id="rId131" Type="http://schemas.openxmlformats.org/officeDocument/2006/relationships/image" Target="../media/image95.png"/><Relationship Id="rId327" Type="http://schemas.openxmlformats.org/officeDocument/2006/relationships/image" Target="../media/image193.png"/><Relationship Id="rId369" Type="http://schemas.openxmlformats.org/officeDocument/2006/relationships/image" Target="../media/image214.png"/><Relationship Id="rId173" Type="http://schemas.openxmlformats.org/officeDocument/2006/relationships/image" Target="../media/image116.png"/><Relationship Id="rId229" Type="http://schemas.openxmlformats.org/officeDocument/2006/relationships/image" Target="../media/image144.png"/><Relationship Id="rId380" Type="http://schemas.openxmlformats.org/officeDocument/2006/relationships/customXml" Target="../ink/ink217.xml"/><Relationship Id="rId436" Type="http://schemas.openxmlformats.org/officeDocument/2006/relationships/customXml" Target="../ink/ink245.xml"/><Relationship Id="rId240" Type="http://schemas.openxmlformats.org/officeDocument/2006/relationships/customXml" Target="../ink/ink147.xml"/><Relationship Id="rId35" Type="http://schemas.openxmlformats.org/officeDocument/2006/relationships/image" Target="../media/image47.png"/><Relationship Id="rId77" Type="http://schemas.openxmlformats.org/officeDocument/2006/relationships/image" Target="../media/image68.png"/><Relationship Id="rId100" Type="http://schemas.openxmlformats.org/officeDocument/2006/relationships/customXml" Target="../ink/ink77.xml"/><Relationship Id="rId282" Type="http://schemas.openxmlformats.org/officeDocument/2006/relationships/customXml" Target="../ink/ink168.xml"/><Relationship Id="rId338" Type="http://schemas.openxmlformats.org/officeDocument/2006/relationships/customXml" Target="../ink/ink196.xml"/><Relationship Id="rId8" Type="http://schemas.openxmlformats.org/officeDocument/2006/relationships/customXml" Target="../ink/ink31.xml"/><Relationship Id="rId142" Type="http://schemas.openxmlformats.org/officeDocument/2006/relationships/customXml" Target="../ink/ink98.xml"/><Relationship Id="rId184" Type="http://schemas.openxmlformats.org/officeDocument/2006/relationships/customXml" Target="../ink/ink119.xml"/><Relationship Id="rId391" Type="http://schemas.openxmlformats.org/officeDocument/2006/relationships/image" Target="../media/image225.png"/><Relationship Id="rId405" Type="http://schemas.openxmlformats.org/officeDocument/2006/relationships/image" Target="../media/image232.png"/><Relationship Id="rId251" Type="http://schemas.openxmlformats.org/officeDocument/2006/relationships/image" Target="../media/image155.png"/><Relationship Id="rId46" Type="http://schemas.openxmlformats.org/officeDocument/2006/relationships/customXml" Target="../ink/ink50.xml"/><Relationship Id="rId293" Type="http://schemas.openxmlformats.org/officeDocument/2006/relationships/image" Target="../media/image176.png"/><Relationship Id="rId307" Type="http://schemas.openxmlformats.org/officeDocument/2006/relationships/image" Target="../media/image183.png"/><Relationship Id="rId349" Type="http://schemas.openxmlformats.org/officeDocument/2006/relationships/image" Target="../media/image204.png"/><Relationship Id="rId88" Type="http://schemas.openxmlformats.org/officeDocument/2006/relationships/customXml" Target="../ink/ink71.xml"/><Relationship Id="rId111" Type="http://schemas.openxmlformats.org/officeDocument/2006/relationships/image" Target="../media/image85.png"/><Relationship Id="rId153" Type="http://schemas.openxmlformats.org/officeDocument/2006/relationships/image" Target="../media/image106.png"/><Relationship Id="rId195" Type="http://schemas.openxmlformats.org/officeDocument/2006/relationships/image" Target="../media/image127.png"/><Relationship Id="rId209" Type="http://schemas.openxmlformats.org/officeDocument/2006/relationships/image" Target="../media/image134.png"/><Relationship Id="rId360" Type="http://schemas.openxmlformats.org/officeDocument/2006/relationships/customXml" Target="../ink/ink207.xml"/><Relationship Id="rId416" Type="http://schemas.openxmlformats.org/officeDocument/2006/relationships/customXml" Target="../ink/ink235.xml"/><Relationship Id="rId220" Type="http://schemas.openxmlformats.org/officeDocument/2006/relationships/customXml" Target="../ink/ink137.xml"/><Relationship Id="rId15" Type="http://schemas.openxmlformats.org/officeDocument/2006/relationships/image" Target="../media/image37.png"/><Relationship Id="rId57" Type="http://schemas.openxmlformats.org/officeDocument/2006/relationships/image" Target="../media/image58.png"/><Relationship Id="rId262" Type="http://schemas.openxmlformats.org/officeDocument/2006/relationships/customXml" Target="../ink/ink158.xml"/><Relationship Id="rId318" Type="http://schemas.openxmlformats.org/officeDocument/2006/relationships/customXml" Target="../ink/ink186.xml"/><Relationship Id="rId99" Type="http://schemas.openxmlformats.org/officeDocument/2006/relationships/image" Target="../media/image79.png"/><Relationship Id="rId122" Type="http://schemas.openxmlformats.org/officeDocument/2006/relationships/customXml" Target="../ink/ink88.xml"/><Relationship Id="rId164" Type="http://schemas.openxmlformats.org/officeDocument/2006/relationships/customXml" Target="../ink/ink109.xml"/><Relationship Id="rId371" Type="http://schemas.openxmlformats.org/officeDocument/2006/relationships/image" Target="../media/image215.png"/><Relationship Id="rId427" Type="http://schemas.openxmlformats.org/officeDocument/2006/relationships/image" Target="../media/image243.png"/><Relationship Id="rId26" Type="http://schemas.openxmlformats.org/officeDocument/2006/relationships/customXml" Target="../ink/ink40.xml"/><Relationship Id="rId231" Type="http://schemas.openxmlformats.org/officeDocument/2006/relationships/image" Target="../media/image145.png"/><Relationship Id="rId273" Type="http://schemas.openxmlformats.org/officeDocument/2006/relationships/image" Target="../media/image166.png"/><Relationship Id="rId329" Type="http://schemas.openxmlformats.org/officeDocument/2006/relationships/image" Target="../media/image194.png"/><Relationship Id="rId68" Type="http://schemas.openxmlformats.org/officeDocument/2006/relationships/customXml" Target="../ink/ink61.xml"/><Relationship Id="rId133" Type="http://schemas.openxmlformats.org/officeDocument/2006/relationships/image" Target="../media/image96.png"/><Relationship Id="rId175" Type="http://schemas.openxmlformats.org/officeDocument/2006/relationships/image" Target="../media/image117.png"/><Relationship Id="rId340" Type="http://schemas.openxmlformats.org/officeDocument/2006/relationships/customXml" Target="../ink/ink197.xml"/><Relationship Id="rId200" Type="http://schemas.openxmlformats.org/officeDocument/2006/relationships/customXml" Target="../ink/ink127.xml"/><Relationship Id="rId382" Type="http://schemas.openxmlformats.org/officeDocument/2006/relationships/customXml" Target="../ink/ink218.xml"/><Relationship Id="rId438" Type="http://schemas.openxmlformats.org/officeDocument/2006/relationships/customXml" Target="../ink/ink246.xml"/><Relationship Id="rId242" Type="http://schemas.openxmlformats.org/officeDocument/2006/relationships/customXml" Target="../ink/ink148.xml"/><Relationship Id="rId284" Type="http://schemas.openxmlformats.org/officeDocument/2006/relationships/customXml" Target="../ink/ink169.xml"/><Relationship Id="rId37" Type="http://schemas.openxmlformats.org/officeDocument/2006/relationships/image" Target="../media/image48.png"/><Relationship Id="rId79" Type="http://schemas.openxmlformats.org/officeDocument/2006/relationships/image" Target="../media/image69.png"/><Relationship Id="rId102" Type="http://schemas.openxmlformats.org/officeDocument/2006/relationships/customXml" Target="../ink/ink78.xml"/><Relationship Id="rId144" Type="http://schemas.openxmlformats.org/officeDocument/2006/relationships/customXml" Target="../ink/ink99.xml"/><Relationship Id="rId90" Type="http://schemas.openxmlformats.org/officeDocument/2006/relationships/customXml" Target="../ink/ink72.xml"/><Relationship Id="rId186" Type="http://schemas.openxmlformats.org/officeDocument/2006/relationships/customXml" Target="../ink/ink120.xml"/><Relationship Id="rId351" Type="http://schemas.openxmlformats.org/officeDocument/2006/relationships/image" Target="../media/image205.png"/><Relationship Id="rId393" Type="http://schemas.openxmlformats.org/officeDocument/2006/relationships/image" Target="../media/image226.png"/><Relationship Id="rId407" Type="http://schemas.openxmlformats.org/officeDocument/2006/relationships/image" Target="../media/image233.png"/><Relationship Id="rId211" Type="http://schemas.openxmlformats.org/officeDocument/2006/relationships/image" Target="../media/image135.png"/><Relationship Id="rId253" Type="http://schemas.openxmlformats.org/officeDocument/2006/relationships/image" Target="../media/image156.png"/><Relationship Id="rId295" Type="http://schemas.openxmlformats.org/officeDocument/2006/relationships/image" Target="../media/image177.png"/><Relationship Id="rId309" Type="http://schemas.openxmlformats.org/officeDocument/2006/relationships/image" Target="../media/image184.png"/><Relationship Id="rId48" Type="http://schemas.openxmlformats.org/officeDocument/2006/relationships/customXml" Target="../ink/ink51.xml"/><Relationship Id="rId113" Type="http://schemas.openxmlformats.org/officeDocument/2006/relationships/image" Target="../media/image86.png"/><Relationship Id="rId320" Type="http://schemas.openxmlformats.org/officeDocument/2006/relationships/customXml" Target="../ink/ink187.xml"/><Relationship Id="rId155" Type="http://schemas.openxmlformats.org/officeDocument/2006/relationships/image" Target="../media/image107.png"/><Relationship Id="rId197" Type="http://schemas.openxmlformats.org/officeDocument/2006/relationships/image" Target="../media/image128.png"/><Relationship Id="rId362" Type="http://schemas.openxmlformats.org/officeDocument/2006/relationships/customXml" Target="../ink/ink208.xml"/><Relationship Id="rId418" Type="http://schemas.openxmlformats.org/officeDocument/2006/relationships/customXml" Target="../ink/ink236.xml"/><Relationship Id="rId222" Type="http://schemas.openxmlformats.org/officeDocument/2006/relationships/customXml" Target="../ink/ink138.xml"/><Relationship Id="rId264" Type="http://schemas.openxmlformats.org/officeDocument/2006/relationships/customXml" Target="../ink/ink159.xml"/><Relationship Id="rId17" Type="http://schemas.openxmlformats.org/officeDocument/2006/relationships/image" Target="../media/image38.png"/><Relationship Id="rId59" Type="http://schemas.openxmlformats.org/officeDocument/2006/relationships/image" Target="../media/image59.png"/><Relationship Id="rId124" Type="http://schemas.openxmlformats.org/officeDocument/2006/relationships/customXml" Target="../ink/ink89.xml"/><Relationship Id="rId70" Type="http://schemas.openxmlformats.org/officeDocument/2006/relationships/customXml" Target="../ink/ink62.xml"/><Relationship Id="rId166" Type="http://schemas.openxmlformats.org/officeDocument/2006/relationships/customXml" Target="../ink/ink110.xml"/><Relationship Id="rId331" Type="http://schemas.openxmlformats.org/officeDocument/2006/relationships/image" Target="../media/image195.png"/><Relationship Id="rId373" Type="http://schemas.openxmlformats.org/officeDocument/2006/relationships/image" Target="../media/image216.png"/><Relationship Id="rId4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46.png"/><Relationship Id="rId28" Type="http://schemas.openxmlformats.org/officeDocument/2006/relationships/customXml" Target="../ink/ink41.xml"/><Relationship Id="rId275" Type="http://schemas.openxmlformats.org/officeDocument/2006/relationships/image" Target="../media/image167.png"/><Relationship Id="rId300" Type="http://schemas.openxmlformats.org/officeDocument/2006/relationships/customXml" Target="../ink/ink17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8.png"/><Relationship Id="rId299" Type="http://schemas.openxmlformats.org/officeDocument/2006/relationships/customXml" Target="../ink/ink395.xml"/><Relationship Id="rId21" Type="http://schemas.openxmlformats.org/officeDocument/2006/relationships/image" Target="../media/image260.png"/><Relationship Id="rId63" Type="http://schemas.openxmlformats.org/officeDocument/2006/relationships/image" Target="../media/image281.png"/><Relationship Id="rId159" Type="http://schemas.openxmlformats.org/officeDocument/2006/relationships/image" Target="../media/image329.png"/><Relationship Id="rId324" Type="http://schemas.openxmlformats.org/officeDocument/2006/relationships/image" Target="../media/image411.png"/><Relationship Id="rId170" Type="http://schemas.openxmlformats.org/officeDocument/2006/relationships/customXml" Target="../ink/ink330.xml"/><Relationship Id="rId226" Type="http://schemas.openxmlformats.org/officeDocument/2006/relationships/customXml" Target="../ink/ink358.xml"/><Relationship Id="rId268" Type="http://schemas.openxmlformats.org/officeDocument/2006/relationships/customXml" Target="../ink/ink379.xml"/><Relationship Id="rId32" Type="http://schemas.openxmlformats.org/officeDocument/2006/relationships/customXml" Target="../ink/ink261.xml"/><Relationship Id="rId74" Type="http://schemas.openxmlformats.org/officeDocument/2006/relationships/customXml" Target="../ink/ink282.xml"/><Relationship Id="rId128" Type="http://schemas.openxmlformats.org/officeDocument/2006/relationships/customXml" Target="../ink/ink309.xml"/><Relationship Id="rId335" Type="http://schemas.openxmlformats.org/officeDocument/2006/relationships/customXml" Target="../ink/ink413.xml"/><Relationship Id="rId5" Type="http://schemas.openxmlformats.org/officeDocument/2006/relationships/image" Target="../media/image252.png"/><Relationship Id="rId181" Type="http://schemas.openxmlformats.org/officeDocument/2006/relationships/image" Target="../media/image340.png"/><Relationship Id="rId237" Type="http://schemas.openxmlformats.org/officeDocument/2006/relationships/image" Target="../media/image368.png"/><Relationship Id="rId279" Type="http://schemas.openxmlformats.org/officeDocument/2006/relationships/image" Target="../media/image389.png"/><Relationship Id="rId43" Type="http://schemas.openxmlformats.org/officeDocument/2006/relationships/image" Target="../media/image271.png"/><Relationship Id="rId139" Type="http://schemas.openxmlformats.org/officeDocument/2006/relationships/image" Target="../media/image319.png"/><Relationship Id="rId290" Type="http://schemas.openxmlformats.org/officeDocument/2006/relationships/image" Target="../media/image394.png"/><Relationship Id="rId304" Type="http://schemas.openxmlformats.org/officeDocument/2006/relationships/image" Target="../media/image401.png"/><Relationship Id="rId85" Type="http://schemas.openxmlformats.org/officeDocument/2006/relationships/image" Target="../media/image292.png"/><Relationship Id="rId150" Type="http://schemas.openxmlformats.org/officeDocument/2006/relationships/customXml" Target="../ink/ink320.xml"/><Relationship Id="rId192" Type="http://schemas.openxmlformats.org/officeDocument/2006/relationships/customXml" Target="../ink/ink341.xml"/><Relationship Id="rId206" Type="http://schemas.openxmlformats.org/officeDocument/2006/relationships/customXml" Target="../ink/ink348.xml"/><Relationship Id="rId248" Type="http://schemas.openxmlformats.org/officeDocument/2006/relationships/customXml" Target="../ink/ink369.xml"/><Relationship Id="rId12" Type="http://schemas.openxmlformats.org/officeDocument/2006/relationships/customXml" Target="../ink/ink251.xml"/><Relationship Id="rId108" Type="http://schemas.openxmlformats.org/officeDocument/2006/relationships/customXml" Target="../ink/ink299.xml"/><Relationship Id="rId315" Type="http://schemas.openxmlformats.org/officeDocument/2006/relationships/customXml" Target="../ink/ink403.xml"/><Relationship Id="rId54" Type="http://schemas.openxmlformats.org/officeDocument/2006/relationships/customXml" Target="../ink/ink272.xml"/><Relationship Id="rId96" Type="http://schemas.openxmlformats.org/officeDocument/2006/relationships/customXml" Target="../ink/ink293.xml"/><Relationship Id="rId161" Type="http://schemas.openxmlformats.org/officeDocument/2006/relationships/image" Target="../media/image330.png"/><Relationship Id="rId217" Type="http://schemas.openxmlformats.org/officeDocument/2006/relationships/image" Target="../media/image358.png"/><Relationship Id="rId259" Type="http://schemas.openxmlformats.org/officeDocument/2006/relationships/image" Target="../media/image379.png"/><Relationship Id="rId23" Type="http://schemas.openxmlformats.org/officeDocument/2006/relationships/image" Target="../media/image261.png"/><Relationship Id="rId119" Type="http://schemas.openxmlformats.org/officeDocument/2006/relationships/image" Target="../media/image309.png"/><Relationship Id="rId270" Type="http://schemas.openxmlformats.org/officeDocument/2006/relationships/customXml" Target="../ink/ink380.xml"/><Relationship Id="rId326" Type="http://schemas.openxmlformats.org/officeDocument/2006/relationships/image" Target="../media/image412.png"/><Relationship Id="rId65" Type="http://schemas.openxmlformats.org/officeDocument/2006/relationships/image" Target="../media/image282.png"/><Relationship Id="rId130" Type="http://schemas.openxmlformats.org/officeDocument/2006/relationships/customXml" Target="../ink/ink310.xml"/><Relationship Id="rId172" Type="http://schemas.openxmlformats.org/officeDocument/2006/relationships/customXml" Target="../ink/ink331.xml"/><Relationship Id="rId228" Type="http://schemas.openxmlformats.org/officeDocument/2006/relationships/customXml" Target="../ink/ink359.xml"/><Relationship Id="rId281" Type="http://schemas.openxmlformats.org/officeDocument/2006/relationships/customXml" Target="../ink/ink386.xml"/><Relationship Id="rId337" Type="http://schemas.openxmlformats.org/officeDocument/2006/relationships/customXml" Target="../ink/ink414.xml"/><Relationship Id="rId34" Type="http://schemas.openxmlformats.org/officeDocument/2006/relationships/customXml" Target="../ink/ink262.xml"/><Relationship Id="rId76" Type="http://schemas.openxmlformats.org/officeDocument/2006/relationships/customXml" Target="../ink/ink283.xml"/><Relationship Id="rId141" Type="http://schemas.openxmlformats.org/officeDocument/2006/relationships/image" Target="../media/image320.png"/><Relationship Id="rId7" Type="http://schemas.openxmlformats.org/officeDocument/2006/relationships/image" Target="../media/image253.png"/><Relationship Id="rId183" Type="http://schemas.openxmlformats.org/officeDocument/2006/relationships/image" Target="../media/image341.png"/><Relationship Id="rId239" Type="http://schemas.openxmlformats.org/officeDocument/2006/relationships/image" Target="../media/image369.png"/><Relationship Id="rId250" Type="http://schemas.openxmlformats.org/officeDocument/2006/relationships/customXml" Target="../ink/ink370.xml"/><Relationship Id="rId292" Type="http://schemas.openxmlformats.org/officeDocument/2006/relationships/image" Target="../media/image395.png"/><Relationship Id="rId306" Type="http://schemas.openxmlformats.org/officeDocument/2006/relationships/image" Target="../media/image402.png"/><Relationship Id="rId45" Type="http://schemas.openxmlformats.org/officeDocument/2006/relationships/image" Target="../media/image272.png"/><Relationship Id="rId87" Type="http://schemas.openxmlformats.org/officeDocument/2006/relationships/image" Target="../media/image293.png"/><Relationship Id="rId110" Type="http://schemas.openxmlformats.org/officeDocument/2006/relationships/customXml" Target="../ink/ink300.xml"/><Relationship Id="rId152" Type="http://schemas.openxmlformats.org/officeDocument/2006/relationships/customXml" Target="../ink/ink321.xml"/><Relationship Id="rId194" Type="http://schemas.openxmlformats.org/officeDocument/2006/relationships/customXml" Target="../ink/ink342.xml"/><Relationship Id="rId208" Type="http://schemas.openxmlformats.org/officeDocument/2006/relationships/customXml" Target="../ink/ink349.xml"/><Relationship Id="rId240" Type="http://schemas.openxmlformats.org/officeDocument/2006/relationships/customXml" Target="../ink/ink365.xml"/><Relationship Id="rId261" Type="http://schemas.openxmlformats.org/officeDocument/2006/relationships/image" Target="../media/image380.png"/><Relationship Id="rId14" Type="http://schemas.openxmlformats.org/officeDocument/2006/relationships/customXml" Target="../ink/ink252.xml"/><Relationship Id="rId35" Type="http://schemas.openxmlformats.org/officeDocument/2006/relationships/image" Target="../media/image267.png"/><Relationship Id="rId56" Type="http://schemas.openxmlformats.org/officeDocument/2006/relationships/customXml" Target="../ink/ink273.xml"/><Relationship Id="rId77" Type="http://schemas.openxmlformats.org/officeDocument/2006/relationships/image" Target="../media/image288.png"/><Relationship Id="rId100" Type="http://schemas.openxmlformats.org/officeDocument/2006/relationships/customXml" Target="../ink/ink295.xml"/><Relationship Id="rId282" Type="http://schemas.openxmlformats.org/officeDocument/2006/relationships/image" Target="../media/image390.png"/><Relationship Id="rId317" Type="http://schemas.openxmlformats.org/officeDocument/2006/relationships/customXml" Target="../ink/ink404.xml"/><Relationship Id="rId338" Type="http://schemas.openxmlformats.org/officeDocument/2006/relationships/image" Target="../media/image418.png"/><Relationship Id="rId8" Type="http://schemas.openxmlformats.org/officeDocument/2006/relationships/customXml" Target="../ink/ink249.xml"/><Relationship Id="rId98" Type="http://schemas.openxmlformats.org/officeDocument/2006/relationships/customXml" Target="../ink/ink294.xml"/><Relationship Id="rId121" Type="http://schemas.openxmlformats.org/officeDocument/2006/relationships/image" Target="../media/image310.png"/><Relationship Id="rId142" Type="http://schemas.openxmlformats.org/officeDocument/2006/relationships/customXml" Target="../ink/ink316.xml"/><Relationship Id="rId163" Type="http://schemas.openxmlformats.org/officeDocument/2006/relationships/image" Target="../media/image331.png"/><Relationship Id="rId184" Type="http://schemas.openxmlformats.org/officeDocument/2006/relationships/customXml" Target="../ink/ink337.xml"/><Relationship Id="rId219" Type="http://schemas.openxmlformats.org/officeDocument/2006/relationships/image" Target="../media/image359.png"/><Relationship Id="rId230" Type="http://schemas.openxmlformats.org/officeDocument/2006/relationships/customXml" Target="../ink/ink360.xml"/><Relationship Id="rId251" Type="http://schemas.openxmlformats.org/officeDocument/2006/relationships/image" Target="../media/image375.png"/><Relationship Id="rId25" Type="http://schemas.openxmlformats.org/officeDocument/2006/relationships/image" Target="../media/image262.png"/><Relationship Id="rId46" Type="http://schemas.openxmlformats.org/officeDocument/2006/relationships/customXml" Target="../ink/ink268.xml"/><Relationship Id="rId67" Type="http://schemas.openxmlformats.org/officeDocument/2006/relationships/image" Target="../media/image283.png"/><Relationship Id="rId272" Type="http://schemas.openxmlformats.org/officeDocument/2006/relationships/customXml" Target="../ink/ink381.xml"/><Relationship Id="rId293" Type="http://schemas.openxmlformats.org/officeDocument/2006/relationships/customXml" Target="../ink/ink392.xml"/><Relationship Id="rId307" Type="http://schemas.openxmlformats.org/officeDocument/2006/relationships/customXml" Target="../ink/ink399.xml"/><Relationship Id="rId328" Type="http://schemas.openxmlformats.org/officeDocument/2006/relationships/image" Target="../media/image413.png"/><Relationship Id="rId88" Type="http://schemas.openxmlformats.org/officeDocument/2006/relationships/customXml" Target="../ink/ink289.xml"/><Relationship Id="rId111" Type="http://schemas.openxmlformats.org/officeDocument/2006/relationships/image" Target="../media/image305.png"/><Relationship Id="rId132" Type="http://schemas.openxmlformats.org/officeDocument/2006/relationships/customXml" Target="../ink/ink311.xml"/><Relationship Id="rId153" Type="http://schemas.openxmlformats.org/officeDocument/2006/relationships/image" Target="../media/image326.png"/><Relationship Id="rId174" Type="http://schemas.openxmlformats.org/officeDocument/2006/relationships/customXml" Target="../ink/ink332.xml"/><Relationship Id="rId195" Type="http://schemas.openxmlformats.org/officeDocument/2006/relationships/image" Target="../media/image347.png"/><Relationship Id="rId209" Type="http://schemas.openxmlformats.org/officeDocument/2006/relationships/image" Target="../media/image354.png"/><Relationship Id="rId220" Type="http://schemas.openxmlformats.org/officeDocument/2006/relationships/customXml" Target="../ink/ink355.xml"/><Relationship Id="rId241" Type="http://schemas.openxmlformats.org/officeDocument/2006/relationships/image" Target="../media/image370.png"/><Relationship Id="rId15" Type="http://schemas.openxmlformats.org/officeDocument/2006/relationships/image" Target="../media/image257.png"/><Relationship Id="rId36" Type="http://schemas.openxmlformats.org/officeDocument/2006/relationships/customXml" Target="../ink/ink263.xml"/><Relationship Id="rId57" Type="http://schemas.openxmlformats.org/officeDocument/2006/relationships/image" Target="../media/image278.png"/><Relationship Id="rId262" Type="http://schemas.openxmlformats.org/officeDocument/2006/relationships/customXml" Target="../ink/ink376.xml"/><Relationship Id="rId283" Type="http://schemas.openxmlformats.org/officeDocument/2006/relationships/customXml" Target="../ink/ink387.xml"/><Relationship Id="rId318" Type="http://schemas.openxmlformats.org/officeDocument/2006/relationships/image" Target="../media/image408.png"/><Relationship Id="rId339" Type="http://schemas.openxmlformats.org/officeDocument/2006/relationships/customXml" Target="../ink/ink415.xml"/><Relationship Id="rId78" Type="http://schemas.openxmlformats.org/officeDocument/2006/relationships/customXml" Target="../ink/ink284.xml"/><Relationship Id="rId99" Type="http://schemas.openxmlformats.org/officeDocument/2006/relationships/image" Target="../media/image299.png"/><Relationship Id="rId101" Type="http://schemas.openxmlformats.org/officeDocument/2006/relationships/image" Target="../media/image300.png"/><Relationship Id="rId122" Type="http://schemas.openxmlformats.org/officeDocument/2006/relationships/customXml" Target="../ink/ink306.xml"/><Relationship Id="rId143" Type="http://schemas.openxmlformats.org/officeDocument/2006/relationships/image" Target="../media/image321.png"/><Relationship Id="rId164" Type="http://schemas.openxmlformats.org/officeDocument/2006/relationships/customXml" Target="../ink/ink327.xml"/><Relationship Id="rId185" Type="http://schemas.openxmlformats.org/officeDocument/2006/relationships/image" Target="../media/image342.png"/><Relationship Id="rId9" Type="http://schemas.openxmlformats.org/officeDocument/2006/relationships/image" Target="../media/image254.png"/><Relationship Id="rId210" Type="http://schemas.openxmlformats.org/officeDocument/2006/relationships/customXml" Target="../ink/ink350.xml"/><Relationship Id="rId26" Type="http://schemas.openxmlformats.org/officeDocument/2006/relationships/customXml" Target="../ink/ink258.xml"/><Relationship Id="rId231" Type="http://schemas.openxmlformats.org/officeDocument/2006/relationships/image" Target="../media/image365.png"/><Relationship Id="rId252" Type="http://schemas.openxmlformats.org/officeDocument/2006/relationships/customXml" Target="../ink/ink371.xml"/><Relationship Id="rId273" Type="http://schemas.openxmlformats.org/officeDocument/2006/relationships/image" Target="../media/image386.png"/><Relationship Id="rId294" Type="http://schemas.openxmlformats.org/officeDocument/2006/relationships/image" Target="../media/image396.png"/><Relationship Id="rId308" Type="http://schemas.openxmlformats.org/officeDocument/2006/relationships/image" Target="../media/image403.png"/><Relationship Id="rId329" Type="http://schemas.openxmlformats.org/officeDocument/2006/relationships/customXml" Target="../ink/ink410.xml"/><Relationship Id="rId47" Type="http://schemas.openxmlformats.org/officeDocument/2006/relationships/image" Target="../media/image273.png"/><Relationship Id="rId68" Type="http://schemas.openxmlformats.org/officeDocument/2006/relationships/customXml" Target="../ink/ink279.xml"/><Relationship Id="rId89" Type="http://schemas.openxmlformats.org/officeDocument/2006/relationships/image" Target="../media/image294.png"/><Relationship Id="rId112" Type="http://schemas.openxmlformats.org/officeDocument/2006/relationships/customXml" Target="../ink/ink301.xml"/><Relationship Id="rId133" Type="http://schemas.openxmlformats.org/officeDocument/2006/relationships/image" Target="../media/image316.png"/><Relationship Id="rId154" Type="http://schemas.openxmlformats.org/officeDocument/2006/relationships/customXml" Target="../ink/ink322.xml"/><Relationship Id="rId175" Type="http://schemas.openxmlformats.org/officeDocument/2006/relationships/image" Target="../media/image337.png"/><Relationship Id="rId340" Type="http://schemas.openxmlformats.org/officeDocument/2006/relationships/image" Target="../media/image419.png"/><Relationship Id="rId196" Type="http://schemas.openxmlformats.org/officeDocument/2006/relationships/customXml" Target="../ink/ink343.xml"/><Relationship Id="rId200" Type="http://schemas.openxmlformats.org/officeDocument/2006/relationships/customXml" Target="../ink/ink345.xml"/><Relationship Id="rId16" Type="http://schemas.openxmlformats.org/officeDocument/2006/relationships/customXml" Target="../ink/ink253.xml"/><Relationship Id="rId221" Type="http://schemas.openxmlformats.org/officeDocument/2006/relationships/image" Target="../media/image360.png"/><Relationship Id="rId242" Type="http://schemas.openxmlformats.org/officeDocument/2006/relationships/customXml" Target="../ink/ink366.xml"/><Relationship Id="rId263" Type="http://schemas.openxmlformats.org/officeDocument/2006/relationships/image" Target="../media/image381.png"/><Relationship Id="rId284" Type="http://schemas.openxmlformats.org/officeDocument/2006/relationships/image" Target="../media/image391.png"/><Relationship Id="rId319" Type="http://schemas.openxmlformats.org/officeDocument/2006/relationships/customXml" Target="../ink/ink405.xml"/><Relationship Id="rId37" Type="http://schemas.openxmlformats.org/officeDocument/2006/relationships/image" Target="../media/image268.png"/><Relationship Id="rId58" Type="http://schemas.openxmlformats.org/officeDocument/2006/relationships/customXml" Target="../ink/ink274.xml"/><Relationship Id="rId79" Type="http://schemas.openxmlformats.org/officeDocument/2006/relationships/image" Target="../media/image289.png"/><Relationship Id="rId102" Type="http://schemas.openxmlformats.org/officeDocument/2006/relationships/customXml" Target="../ink/ink296.xml"/><Relationship Id="rId123" Type="http://schemas.openxmlformats.org/officeDocument/2006/relationships/image" Target="../media/image311.png"/><Relationship Id="rId144" Type="http://schemas.openxmlformats.org/officeDocument/2006/relationships/customXml" Target="../ink/ink317.xml"/><Relationship Id="rId330" Type="http://schemas.openxmlformats.org/officeDocument/2006/relationships/image" Target="../media/image414.png"/><Relationship Id="rId90" Type="http://schemas.openxmlformats.org/officeDocument/2006/relationships/customXml" Target="../ink/ink290.xml"/><Relationship Id="rId165" Type="http://schemas.openxmlformats.org/officeDocument/2006/relationships/image" Target="../media/image332.png"/><Relationship Id="rId186" Type="http://schemas.openxmlformats.org/officeDocument/2006/relationships/customXml" Target="../ink/ink338.xml"/><Relationship Id="rId211" Type="http://schemas.openxmlformats.org/officeDocument/2006/relationships/image" Target="../media/image355.png"/><Relationship Id="rId232" Type="http://schemas.openxmlformats.org/officeDocument/2006/relationships/customXml" Target="../ink/ink361.xml"/><Relationship Id="rId253" Type="http://schemas.openxmlformats.org/officeDocument/2006/relationships/image" Target="../media/image376.png"/><Relationship Id="rId274" Type="http://schemas.openxmlformats.org/officeDocument/2006/relationships/customXml" Target="../ink/ink382.xml"/><Relationship Id="rId295" Type="http://schemas.openxmlformats.org/officeDocument/2006/relationships/customXml" Target="../ink/ink393.xml"/><Relationship Id="rId309" Type="http://schemas.openxmlformats.org/officeDocument/2006/relationships/customXml" Target="../ink/ink400.xml"/><Relationship Id="rId27" Type="http://schemas.openxmlformats.org/officeDocument/2006/relationships/image" Target="../media/image263.png"/><Relationship Id="rId48" Type="http://schemas.openxmlformats.org/officeDocument/2006/relationships/customXml" Target="../ink/ink269.xml"/><Relationship Id="rId69" Type="http://schemas.openxmlformats.org/officeDocument/2006/relationships/image" Target="../media/image284.png"/><Relationship Id="rId113" Type="http://schemas.openxmlformats.org/officeDocument/2006/relationships/image" Target="../media/image306.png"/><Relationship Id="rId134" Type="http://schemas.openxmlformats.org/officeDocument/2006/relationships/customXml" Target="../ink/ink312.xml"/><Relationship Id="rId320" Type="http://schemas.openxmlformats.org/officeDocument/2006/relationships/image" Target="../media/image409.png"/><Relationship Id="rId80" Type="http://schemas.openxmlformats.org/officeDocument/2006/relationships/customXml" Target="../ink/ink285.xml"/><Relationship Id="rId155" Type="http://schemas.openxmlformats.org/officeDocument/2006/relationships/image" Target="../media/image327.png"/><Relationship Id="rId176" Type="http://schemas.openxmlformats.org/officeDocument/2006/relationships/customXml" Target="../ink/ink333.xml"/><Relationship Id="rId197" Type="http://schemas.openxmlformats.org/officeDocument/2006/relationships/image" Target="../media/image348.png"/><Relationship Id="rId341" Type="http://schemas.openxmlformats.org/officeDocument/2006/relationships/customXml" Target="../ink/ink416.xml"/><Relationship Id="rId201" Type="http://schemas.openxmlformats.org/officeDocument/2006/relationships/image" Target="../media/image350.png"/><Relationship Id="rId222" Type="http://schemas.openxmlformats.org/officeDocument/2006/relationships/customXml" Target="../ink/ink356.xml"/><Relationship Id="rId243" Type="http://schemas.openxmlformats.org/officeDocument/2006/relationships/image" Target="../media/image371.png"/><Relationship Id="rId264" Type="http://schemas.openxmlformats.org/officeDocument/2006/relationships/customXml" Target="../ink/ink377.xml"/><Relationship Id="rId285" Type="http://schemas.openxmlformats.org/officeDocument/2006/relationships/customXml" Target="../ink/ink388.xml"/><Relationship Id="rId17" Type="http://schemas.openxmlformats.org/officeDocument/2006/relationships/image" Target="../media/image258.png"/><Relationship Id="rId38" Type="http://schemas.openxmlformats.org/officeDocument/2006/relationships/customXml" Target="../ink/ink264.xml"/><Relationship Id="rId59" Type="http://schemas.openxmlformats.org/officeDocument/2006/relationships/image" Target="../media/image279.png"/><Relationship Id="rId103" Type="http://schemas.openxmlformats.org/officeDocument/2006/relationships/image" Target="../media/image301.png"/><Relationship Id="rId124" Type="http://schemas.openxmlformats.org/officeDocument/2006/relationships/customXml" Target="../ink/ink307.xml"/><Relationship Id="rId310" Type="http://schemas.openxmlformats.org/officeDocument/2006/relationships/image" Target="../media/image404.png"/><Relationship Id="rId70" Type="http://schemas.openxmlformats.org/officeDocument/2006/relationships/customXml" Target="../ink/ink280.xml"/><Relationship Id="rId91" Type="http://schemas.openxmlformats.org/officeDocument/2006/relationships/image" Target="../media/image295.png"/><Relationship Id="rId145" Type="http://schemas.openxmlformats.org/officeDocument/2006/relationships/image" Target="../media/image322.png"/><Relationship Id="rId166" Type="http://schemas.openxmlformats.org/officeDocument/2006/relationships/customXml" Target="../ink/ink328.xml"/><Relationship Id="rId187" Type="http://schemas.openxmlformats.org/officeDocument/2006/relationships/image" Target="../media/image343.png"/><Relationship Id="rId331" Type="http://schemas.openxmlformats.org/officeDocument/2006/relationships/customXml" Target="../ink/ink41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51.xml"/><Relationship Id="rId233" Type="http://schemas.openxmlformats.org/officeDocument/2006/relationships/image" Target="../media/image366.png"/><Relationship Id="rId254" Type="http://schemas.openxmlformats.org/officeDocument/2006/relationships/customXml" Target="../ink/ink372.xml"/><Relationship Id="rId28" Type="http://schemas.openxmlformats.org/officeDocument/2006/relationships/customXml" Target="../ink/ink259.xml"/><Relationship Id="rId49" Type="http://schemas.openxmlformats.org/officeDocument/2006/relationships/image" Target="../media/image274.png"/><Relationship Id="rId114" Type="http://schemas.openxmlformats.org/officeDocument/2006/relationships/customXml" Target="../ink/ink302.xml"/><Relationship Id="rId275" Type="http://schemas.openxmlformats.org/officeDocument/2006/relationships/image" Target="../media/image387.png"/><Relationship Id="rId296" Type="http://schemas.openxmlformats.org/officeDocument/2006/relationships/image" Target="../media/image397.png"/><Relationship Id="rId300" Type="http://schemas.openxmlformats.org/officeDocument/2006/relationships/image" Target="../media/image399.png"/><Relationship Id="rId60" Type="http://schemas.openxmlformats.org/officeDocument/2006/relationships/customXml" Target="../ink/ink275.xml"/><Relationship Id="rId81" Type="http://schemas.openxmlformats.org/officeDocument/2006/relationships/image" Target="../media/image290.png"/><Relationship Id="rId135" Type="http://schemas.openxmlformats.org/officeDocument/2006/relationships/image" Target="../media/image317.png"/><Relationship Id="rId156" Type="http://schemas.openxmlformats.org/officeDocument/2006/relationships/customXml" Target="../ink/ink323.xml"/><Relationship Id="rId177" Type="http://schemas.openxmlformats.org/officeDocument/2006/relationships/image" Target="../media/image338.png"/><Relationship Id="rId198" Type="http://schemas.openxmlformats.org/officeDocument/2006/relationships/customXml" Target="../ink/ink344.xml"/><Relationship Id="rId321" Type="http://schemas.openxmlformats.org/officeDocument/2006/relationships/customXml" Target="../ink/ink406.xml"/><Relationship Id="rId342" Type="http://schemas.openxmlformats.org/officeDocument/2006/relationships/image" Target="../media/image420.png"/><Relationship Id="rId202" Type="http://schemas.openxmlformats.org/officeDocument/2006/relationships/customXml" Target="../ink/ink346.xml"/><Relationship Id="rId223" Type="http://schemas.openxmlformats.org/officeDocument/2006/relationships/image" Target="../media/image361.png"/><Relationship Id="rId244" Type="http://schemas.openxmlformats.org/officeDocument/2006/relationships/customXml" Target="../ink/ink367.xml"/><Relationship Id="rId18" Type="http://schemas.openxmlformats.org/officeDocument/2006/relationships/customXml" Target="../ink/ink254.xml"/><Relationship Id="rId39" Type="http://schemas.openxmlformats.org/officeDocument/2006/relationships/image" Target="../media/image269.png"/><Relationship Id="rId265" Type="http://schemas.openxmlformats.org/officeDocument/2006/relationships/image" Target="../media/image382.png"/><Relationship Id="rId286" Type="http://schemas.openxmlformats.org/officeDocument/2006/relationships/image" Target="../media/image392.png"/><Relationship Id="rId50" Type="http://schemas.openxmlformats.org/officeDocument/2006/relationships/customXml" Target="../ink/ink270.xml"/><Relationship Id="rId104" Type="http://schemas.openxmlformats.org/officeDocument/2006/relationships/customXml" Target="../ink/ink297.xml"/><Relationship Id="rId125" Type="http://schemas.openxmlformats.org/officeDocument/2006/relationships/image" Target="../media/image312.png"/><Relationship Id="rId146" Type="http://schemas.openxmlformats.org/officeDocument/2006/relationships/customXml" Target="../ink/ink318.xml"/><Relationship Id="rId167" Type="http://schemas.openxmlformats.org/officeDocument/2006/relationships/image" Target="../media/image333.png"/><Relationship Id="rId188" Type="http://schemas.openxmlformats.org/officeDocument/2006/relationships/customXml" Target="../ink/ink339.xml"/><Relationship Id="rId311" Type="http://schemas.openxmlformats.org/officeDocument/2006/relationships/customXml" Target="../ink/ink401.xml"/><Relationship Id="rId332" Type="http://schemas.openxmlformats.org/officeDocument/2006/relationships/image" Target="../media/image415.png"/><Relationship Id="rId71" Type="http://schemas.openxmlformats.org/officeDocument/2006/relationships/image" Target="../media/image285.png"/><Relationship Id="rId92" Type="http://schemas.openxmlformats.org/officeDocument/2006/relationships/customXml" Target="../ink/ink291.xml"/><Relationship Id="rId213" Type="http://schemas.openxmlformats.org/officeDocument/2006/relationships/image" Target="../media/image356.png"/><Relationship Id="rId234" Type="http://schemas.openxmlformats.org/officeDocument/2006/relationships/customXml" Target="../ink/ink362.xml"/><Relationship Id="rId2" Type="http://schemas.openxmlformats.org/officeDocument/2006/relationships/image" Target="../media/image250.png"/><Relationship Id="rId29" Type="http://schemas.openxmlformats.org/officeDocument/2006/relationships/image" Target="../media/image264.png"/><Relationship Id="rId255" Type="http://schemas.openxmlformats.org/officeDocument/2006/relationships/image" Target="../media/image377.png"/><Relationship Id="rId276" Type="http://schemas.openxmlformats.org/officeDocument/2006/relationships/customXml" Target="../ink/ink383.xml"/><Relationship Id="rId297" Type="http://schemas.openxmlformats.org/officeDocument/2006/relationships/customXml" Target="../ink/ink394.xml"/><Relationship Id="rId40" Type="http://schemas.openxmlformats.org/officeDocument/2006/relationships/customXml" Target="../ink/ink265.xml"/><Relationship Id="rId115" Type="http://schemas.openxmlformats.org/officeDocument/2006/relationships/image" Target="../media/image307.png"/><Relationship Id="rId136" Type="http://schemas.openxmlformats.org/officeDocument/2006/relationships/customXml" Target="../ink/ink313.xml"/><Relationship Id="rId157" Type="http://schemas.openxmlformats.org/officeDocument/2006/relationships/image" Target="../media/image328.png"/><Relationship Id="rId178" Type="http://schemas.openxmlformats.org/officeDocument/2006/relationships/customXml" Target="../ink/ink334.xml"/><Relationship Id="rId301" Type="http://schemas.openxmlformats.org/officeDocument/2006/relationships/customXml" Target="../ink/ink396.xml"/><Relationship Id="rId322" Type="http://schemas.openxmlformats.org/officeDocument/2006/relationships/image" Target="../media/image410.png"/><Relationship Id="rId343" Type="http://schemas.openxmlformats.org/officeDocument/2006/relationships/customXml" Target="../ink/ink417.xml"/><Relationship Id="rId61" Type="http://schemas.openxmlformats.org/officeDocument/2006/relationships/image" Target="../media/image280.png"/><Relationship Id="rId82" Type="http://schemas.openxmlformats.org/officeDocument/2006/relationships/customXml" Target="../ink/ink286.xml"/><Relationship Id="rId199" Type="http://schemas.openxmlformats.org/officeDocument/2006/relationships/image" Target="../media/image349.png"/><Relationship Id="rId203" Type="http://schemas.openxmlformats.org/officeDocument/2006/relationships/image" Target="../media/image351.png"/><Relationship Id="rId19" Type="http://schemas.openxmlformats.org/officeDocument/2006/relationships/image" Target="../media/image259.png"/><Relationship Id="rId224" Type="http://schemas.openxmlformats.org/officeDocument/2006/relationships/customXml" Target="../ink/ink357.xml"/><Relationship Id="rId245" Type="http://schemas.openxmlformats.org/officeDocument/2006/relationships/image" Target="../media/image372.png"/><Relationship Id="rId266" Type="http://schemas.openxmlformats.org/officeDocument/2006/relationships/customXml" Target="../ink/ink378.xml"/><Relationship Id="rId287" Type="http://schemas.openxmlformats.org/officeDocument/2006/relationships/customXml" Target="../ink/ink389.xml"/><Relationship Id="rId30" Type="http://schemas.openxmlformats.org/officeDocument/2006/relationships/customXml" Target="../ink/ink260.xml"/><Relationship Id="rId105" Type="http://schemas.openxmlformats.org/officeDocument/2006/relationships/image" Target="../media/image302.png"/><Relationship Id="rId126" Type="http://schemas.openxmlformats.org/officeDocument/2006/relationships/customXml" Target="../ink/ink308.xml"/><Relationship Id="rId147" Type="http://schemas.openxmlformats.org/officeDocument/2006/relationships/image" Target="../media/image323.png"/><Relationship Id="rId168" Type="http://schemas.openxmlformats.org/officeDocument/2006/relationships/customXml" Target="../ink/ink329.xml"/><Relationship Id="rId312" Type="http://schemas.openxmlformats.org/officeDocument/2006/relationships/image" Target="../media/image405.png"/><Relationship Id="rId333" Type="http://schemas.openxmlformats.org/officeDocument/2006/relationships/customXml" Target="../ink/ink412.xml"/><Relationship Id="rId51" Type="http://schemas.openxmlformats.org/officeDocument/2006/relationships/image" Target="../media/image275.png"/><Relationship Id="rId72" Type="http://schemas.openxmlformats.org/officeDocument/2006/relationships/customXml" Target="../ink/ink281.xml"/><Relationship Id="rId93" Type="http://schemas.openxmlformats.org/officeDocument/2006/relationships/image" Target="../media/image296.png"/><Relationship Id="rId189" Type="http://schemas.openxmlformats.org/officeDocument/2006/relationships/image" Target="../media/image344.png"/><Relationship Id="rId3" Type="http://schemas.openxmlformats.org/officeDocument/2006/relationships/image" Target="../media/image251.png"/><Relationship Id="rId214" Type="http://schemas.openxmlformats.org/officeDocument/2006/relationships/customXml" Target="../ink/ink352.xml"/><Relationship Id="rId235" Type="http://schemas.openxmlformats.org/officeDocument/2006/relationships/image" Target="../media/image367.png"/><Relationship Id="rId256" Type="http://schemas.openxmlformats.org/officeDocument/2006/relationships/customXml" Target="../ink/ink373.xml"/><Relationship Id="rId277" Type="http://schemas.openxmlformats.org/officeDocument/2006/relationships/image" Target="../media/image388.png"/><Relationship Id="rId298" Type="http://schemas.openxmlformats.org/officeDocument/2006/relationships/image" Target="../media/image398.png"/><Relationship Id="rId116" Type="http://schemas.openxmlformats.org/officeDocument/2006/relationships/customXml" Target="../ink/ink303.xml"/><Relationship Id="rId137" Type="http://schemas.openxmlformats.org/officeDocument/2006/relationships/image" Target="../media/image318.png"/><Relationship Id="rId158" Type="http://schemas.openxmlformats.org/officeDocument/2006/relationships/customXml" Target="../ink/ink324.xml"/><Relationship Id="rId302" Type="http://schemas.openxmlformats.org/officeDocument/2006/relationships/image" Target="../media/image400.png"/><Relationship Id="rId323" Type="http://schemas.openxmlformats.org/officeDocument/2006/relationships/customXml" Target="../ink/ink407.xml"/><Relationship Id="rId344" Type="http://schemas.openxmlformats.org/officeDocument/2006/relationships/image" Target="../media/image421.png"/><Relationship Id="rId20" Type="http://schemas.openxmlformats.org/officeDocument/2006/relationships/customXml" Target="../ink/ink255.xml"/><Relationship Id="rId41" Type="http://schemas.openxmlformats.org/officeDocument/2006/relationships/image" Target="../media/image270.png"/><Relationship Id="rId62" Type="http://schemas.openxmlformats.org/officeDocument/2006/relationships/customXml" Target="../ink/ink276.xml"/><Relationship Id="rId83" Type="http://schemas.openxmlformats.org/officeDocument/2006/relationships/image" Target="../media/image291.png"/><Relationship Id="rId179" Type="http://schemas.openxmlformats.org/officeDocument/2006/relationships/image" Target="../media/image339.png"/><Relationship Id="rId190" Type="http://schemas.openxmlformats.org/officeDocument/2006/relationships/customXml" Target="../ink/ink340.xml"/><Relationship Id="rId204" Type="http://schemas.openxmlformats.org/officeDocument/2006/relationships/customXml" Target="../ink/ink347.xml"/><Relationship Id="rId225" Type="http://schemas.openxmlformats.org/officeDocument/2006/relationships/image" Target="../media/image362.png"/><Relationship Id="rId246" Type="http://schemas.openxmlformats.org/officeDocument/2006/relationships/customXml" Target="../ink/ink368.xml"/><Relationship Id="rId267" Type="http://schemas.openxmlformats.org/officeDocument/2006/relationships/image" Target="../media/image383.png"/><Relationship Id="rId288" Type="http://schemas.openxmlformats.org/officeDocument/2006/relationships/image" Target="../media/image393.png"/><Relationship Id="rId106" Type="http://schemas.openxmlformats.org/officeDocument/2006/relationships/customXml" Target="../ink/ink298.xml"/><Relationship Id="rId127" Type="http://schemas.openxmlformats.org/officeDocument/2006/relationships/image" Target="../media/image313.png"/><Relationship Id="rId313" Type="http://schemas.openxmlformats.org/officeDocument/2006/relationships/customXml" Target="../ink/ink402.xml"/><Relationship Id="rId10" Type="http://schemas.openxmlformats.org/officeDocument/2006/relationships/customXml" Target="../ink/ink250.xml"/><Relationship Id="rId31" Type="http://schemas.openxmlformats.org/officeDocument/2006/relationships/image" Target="../media/image265.png"/><Relationship Id="rId52" Type="http://schemas.openxmlformats.org/officeDocument/2006/relationships/customXml" Target="../ink/ink271.xml"/><Relationship Id="rId73" Type="http://schemas.openxmlformats.org/officeDocument/2006/relationships/image" Target="../media/image286.png"/><Relationship Id="rId94" Type="http://schemas.openxmlformats.org/officeDocument/2006/relationships/customXml" Target="../ink/ink292.xml"/><Relationship Id="rId148" Type="http://schemas.openxmlformats.org/officeDocument/2006/relationships/customXml" Target="../ink/ink319.xml"/><Relationship Id="rId169" Type="http://schemas.openxmlformats.org/officeDocument/2006/relationships/image" Target="../media/image334.png"/><Relationship Id="rId334" Type="http://schemas.openxmlformats.org/officeDocument/2006/relationships/image" Target="../media/image416.png"/><Relationship Id="rId4" Type="http://schemas.openxmlformats.org/officeDocument/2006/relationships/customXml" Target="../ink/ink247.xml"/><Relationship Id="rId180" Type="http://schemas.openxmlformats.org/officeDocument/2006/relationships/customXml" Target="../ink/ink335.xml"/><Relationship Id="rId215" Type="http://schemas.openxmlformats.org/officeDocument/2006/relationships/image" Target="../media/image357.png"/><Relationship Id="rId236" Type="http://schemas.openxmlformats.org/officeDocument/2006/relationships/customXml" Target="../ink/ink363.xml"/><Relationship Id="rId257" Type="http://schemas.openxmlformats.org/officeDocument/2006/relationships/image" Target="../media/image378.png"/><Relationship Id="rId278" Type="http://schemas.openxmlformats.org/officeDocument/2006/relationships/customXml" Target="../ink/ink384.xml"/><Relationship Id="rId303" Type="http://schemas.openxmlformats.org/officeDocument/2006/relationships/customXml" Target="../ink/ink397.xml"/><Relationship Id="rId42" Type="http://schemas.openxmlformats.org/officeDocument/2006/relationships/customXml" Target="../ink/ink266.xml"/><Relationship Id="rId84" Type="http://schemas.openxmlformats.org/officeDocument/2006/relationships/customXml" Target="../ink/ink287.xml"/><Relationship Id="rId138" Type="http://schemas.openxmlformats.org/officeDocument/2006/relationships/customXml" Target="../ink/ink314.xml"/><Relationship Id="rId191" Type="http://schemas.openxmlformats.org/officeDocument/2006/relationships/image" Target="../media/image345.png"/><Relationship Id="rId205" Type="http://schemas.openxmlformats.org/officeDocument/2006/relationships/image" Target="../media/image352.png"/><Relationship Id="rId247" Type="http://schemas.openxmlformats.org/officeDocument/2006/relationships/image" Target="../media/image373.png"/><Relationship Id="rId107" Type="http://schemas.openxmlformats.org/officeDocument/2006/relationships/image" Target="../media/image303.png"/><Relationship Id="rId289" Type="http://schemas.openxmlformats.org/officeDocument/2006/relationships/customXml" Target="../ink/ink390.xml"/><Relationship Id="rId11" Type="http://schemas.openxmlformats.org/officeDocument/2006/relationships/image" Target="../media/image255.png"/><Relationship Id="rId53" Type="http://schemas.openxmlformats.org/officeDocument/2006/relationships/image" Target="../media/image276.png"/><Relationship Id="rId149" Type="http://schemas.openxmlformats.org/officeDocument/2006/relationships/image" Target="../media/image324.png"/><Relationship Id="rId314" Type="http://schemas.openxmlformats.org/officeDocument/2006/relationships/image" Target="../media/image406.png"/><Relationship Id="rId95" Type="http://schemas.openxmlformats.org/officeDocument/2006/relationships/image" Target="../media/image297.png"/><Relationship Id="rId160" Type="http://schemas.openxmlformats.org/officeDocument/2006/relationships/customXml" Target="../ink/ink325.xml"/><Relationship Id="rId216" Type="http://schemas.openxmlformats.org/officeDocument/2006/relationships/customXml" Target="../ink/ink353.xml"/><Relationship Id="rId258" Type="http://schemas.openxmlformats.org/officeDocument/2006/relationships/customXml" Target="../ink/ink374.xml"/><Relationship Id="rId22" Type="http://schemas.openxmlformats.org/officeDocument/2006/relationships/customXml" Target="../ink/ink256.xml"/><Relationship Id="rId64" Type="http://schemas.openxmlformats.org/officeDocument/2006/relationships/customXml" Target="../ink/ink277.xml"/><Relationship Id="rId118" Type="http://schemas.openxmlformats.org/officeDocument/2006/relationships/customXml" Target="../ink/ink304.xml"/><Relationship Id="rId325" Type="http://schemas.openxmlformats.org/officeDocument/2006/relationships/customXml" Target="../ink/ink408.xml"/><Relationship Id="rId171" Type="http://schemas.openxmlformats.org/officeDocument/2006/relationships/image" Target="../media/image335.png"/><Relationship Id="rId227" Type="http://schemas.openxmlformats.org/officeDocument/2006/relationships/image" Target="../media/image363.png"/><Relationship Id="rId269" Type="http://schemas.openxmlformats.org/officeDocument/2006/relationships/image" Target="../media/image384.png"/><Relationship Id="rId33" Type="http://schemas.openxmlformats.org/officeDocument/2006/relationships/image" Target="../media/image266.png"/><Relationship Id="rId129" Type="http://schemas.openxmlformats.org/officeDocument/2006/relationships/image" Target="../media/image314.png"/><Relationship Id="rId280" Type="http://schemas.openxmlformats.org/officeDocument/2006/relationships/customXml" Target="../ink/ink385.xml"/><Relationship Id="rId336" Type="http://schemas.openxmlformats.org/officeDocument/2006/relationships/image" Target="../media/image417.png"/><Relationship Id="rId75" Type="http://schemas.openxmlformats.org/officeDocument/2006/relationships/image" Target="../media/image287.png"/><Relationship Id="rId140" Type="http://schemas.openxmlformats.org/officeDocument/2006/relationships/customXml" Target="../ink/ink315.xml"/><Relationship Id="rId182" Type="http://schemas.openxmlformats.org/officeDocument/2006/relationships/customXml" Target="../ink/ink336.xml"/><Relationship Id="rId6" Type="http://schemas.openxmlformats.org/officeDocument/2006/relationships/customXml" Target="../ink/ink248.xml"/><Relationship Id="rId238" Type="http://schemas.openxmlformats.org/officeDocument/2006/relationships/customXml" Target="../ink/ink364.xml"/><Relationship Id="rId291" Type="http://schemas.openxmlformats.org/officeDocument/2006/relationships/customXml" Target="../ink/ink391.xml"/><Relationship Id="rId305" Type="http://schemas.openxmlformats.org/officeDocument/2006/relationships/customXml" Target="../ink/ink398.xml"/><Relationship Id="rId44" Type="http://schemas.openxmlformats.org/officeDocument/2006/relationships/customXml" Target="../ink/ink267.xml"/><Relationship Id="rId86" Type="http://schemas.openxmlformats.org/officeDocument/2006/relationships/customXml" Target="../ink/ink288.xml"/><Relationship Id="rId151" Type="http://schemas.openxmlformats.org/officeDocument/2006/relationships/image" Target="../media/image325.png"/><Relationship Id="rId193" Type="http://schemas.openxmlformats.org/officeDocument/2006/relationships/image" Target="../media/image346.png"/><Relationship Id="rId207" Type="http://schemas.openxmlformats.org/officeDocument/2006/relationships/image" Target="../media/image353.png"/><Relationship Id="rId249" Type="http://schemas.openxmlformats.org/officeDocument/2006/relationships/image" Target="../media/image374.png"/><Relationship Id="rId13" Type="http://schemas.openxmlformats.org/officeDocument/2006/relationships/image" Target="../media/image256.png"/><Relationship Id="rId109" Type="http://schemas.openxmlformats.org/officeDocument/2006/relationships/image" Target="../media/image304.png"/><Relationship Id="rId260" Type="http://schemas.openxmlformats.org/officeDocument/2006/relationships/customXml" Target="../ink/ink375.xml"/><Relationship Id="rId316" Type="http://schemas.openxmlformats.org/officeDocument/2006/relationships/image" Target="../media/image407.png"/><Relationship Id="rId55" Type="http://schemas.openxmlformats.org/officeDocument/2006/relationships/image" Target="../media/image277.png"/><Relationship Id="rId97" Type="http://schemas.openxmlformats.org/officeDocument/2006/relationships/image" Target="../media/image298.png"/><Relationship Id="rId120" Type="http://schemas.openxmlformats.org/officeDocument/2006/relationships/customXml" Target="../ink/ink305.xml"/><Relationship Id="rId162" Type="http://schemas.openxmlformats.org/officeDocument/2006/relationships/customXml" Target="../ink/ink326.xml"/><Relationship Id="rId218" Type="http://schemas.openxmlformats.org/officeDocument/2006/relationships/customXml" Target="../ink/ink354.xml"/><Relationship Id="rId271" Type="http://schemas.openxmlformats.org/officeDocument/2006/relationships/image" Target="../media/image385.png"/><Relationship Id="rId24" Type="http://schemas.openxmlformats.org/officeDocument/2006/relationships/customXml" Target="../ink/ink257.xml"/><Relationship Id="rId66" Type="http://schemas.openxmlformats.org/officeDocument/2006/relationships/customXml" Target="../ink/ink278.xml"/><Relationship Id="rId131" Type="http://schemas.openxmlformats.org/officeDocument/2006/relationships/image" Target="../media/image315.png"/><Relationship Id="rId327" Type="http://schemas.openxmlformats.org/officeDocument/2006/relationships/customXml" Target="../ink/ink409.xml"/><Relationship Id="rId173" Type="http://schemas.openxmlformats.org/officeDocument/2006/relationships/image" Target="../media/image336.png"/><Relationship Id="rId229" Type="http://schemas.openxmlformats.org/officeDocument/2006/relationships/image" Target="../media/image364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0.png"/><Relationship Id="rId21" Type="http://schemas.openxmlformats.org/officeDocument/2006/relationships/image" Target="../media/image432.png"/><Relationship Id="rId42" Type="http://schemas.openxmlformats.org/officeDocument/2006/relationships/customXml" Target="../ink/ink437.xml"/><Relationship Id="rId63" Type="http://schemas.openxmlformats.org/officeDocument/2006/relationships/image" Target="../media/image453.png"/><Relationship Id="rId84" Type="http://schemas.openxmlformats.org/officeDocument/2006/relationships/customXml" Target="../ink/ink458.xml"/><Relationship Id="rId138" Type="http://schemas.openxmlformats.org/officeDocument/2006/relationships/customXml" Target="../ink/ink485.xml"/><Relationship Id="rId159" Type="http://schemas.openxmlformats.org/officeDocument/2006/relationships/image" Target="../media/image501.png"/><Relationship Id="rId170" Type="http://schemas.openxmlformats.org/officeDocument/2006/relationships/customXml" Target="../ink/ink501.xml"/><Relationship Id="rId107" Type="http://schemas.openxmlformats.org/officeDocument/2006/relationships/image" Target="../media/image475.png"/><Relationship Id="rId11" Type="http://schemas.openxmlformats.org/officeDocument/2006/relationships/image" Target="../media/image427.png"/><Relationship Id="rId32" Type="http://schemas.openxmlformats.org/officeDocument/2006/relationships/customXml" Target="../ink/ink432.xml"/><Relationship Id="rId53" Type="http://schemas.openxmlformats.org/officeDocument/2006/relationships/image" Target="../media/image448.png"/><Relationship Id="rId74" Type="http://schemas.openxmlformats.org/officeDocument/2006/relationships/customXml" Target="../ink/ink453.xml"/><Relationship Id="rId128" Type="http://schemas.openxmlformats.org/officeDocument/2006/relationships/customXml" Target="../ink/ink480.xml"/><Relationship Id="rId149" Type="http://schemas.openxmlformats.org/officeDocument/2006/relationships/image" Target="../media/image496.png"/><Relationship Id="rId5" Type="http://schemas.openxmlformats.org/officeDocument/2006/relationships/image" Target="../media/image424.png"/><Relationship Id="rId95" Type="http://schemas.openxmlformats.org/officeDocument/2006/relationships/image" Target="../media/image469.png"/><Relationship Id="rId160" Type="http://schemas.openxmlformats.org/officeDocument/2006/relationships/customXml" Target="../ink/ink496.xml"/><Relationship Id="rId22" Type="http://schemas.openxmlformats.org/officeDocument/2006/relationships/customXml" Target="../ink/ink427.xml"/><Relationship Id="rId43" Type="http://schemas.openxmlformats.org/officeDocument/2006/relationships/image" Target="../media/image443.png"/><Relationship Id="rId64" Type="http://schemas.openxmlformats.org/officeDocument/2006/relationships/customXml" Target="../ink/ink448.xml"/><Relationship Id="rId118" Type="http://schemas.openxmlformats.org/officeDocument/2006/relationships/customXml" Target="../ink/ink475.xml"/><Relationship Id="rId139" Type="http://schemas.openxmlformats.org/officeDocument/2006/relationships/image" Target="../media/image491.png"/><Relationship Id="rId85" Type="http://schemas.openxmlformats.org/officeDocument/2006/relationships/image" Target="../media/image464.png"/><Relationship Id="rId150" Type="http://schemas.openxmlformats.org/officeDocument/2006/relationships/customXml" Target="../ink/ink491.xml"/><Relationship Id="rId171" Type="http://schemas.openxmlformats.org/officeDocument/2006/relationships/image" Target="../media/image507.png"/><Relationship Id="rId12" Type="http://schemas.openxmlformats.org/officeDocument/2006/relationships/customXml" Target="../ink/ink422.xml"/><Relationship Id="rId33" Type="http://schemas.openxmlformats.org/officeDocument/2006/relationships/image" Target="../media/image438.png"/><Relationship Id="rId108" Type="http://schemas.openxmlformats.org/officeDocument/2006/relationships/customXml" Target="../ink/ink470.xml"/><Relationship Id="rId129" Type="http://schemas.openxmlformats.org/officeDocument/2006/relationships/image" Target="../media/image486.png"/><Relationship Id="rId54" Type="http://schemas.openxmlformats.org/officeDocument/2006/relationships/customXml" Target="../ink/ink443.xml"/><Relationship Id="rId75" Type="http://schemas.openxmlformats.org/officeDocument/2006/relationships/image" Target="../media/image459.png"/><Relationship Id="rId96" Type="http://schemas.openxmlformats.org/officeDocument/2006/relationships/customXml" Target="../ink/ink464.xml"/><Relationship Id="rId140" Type="http://schemas.openxmlformats.org/officeDocument/2006/relationships/customXml" Target="../ink/ink486.xml"/><Relationship Id="rId161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9.xml"/><Relationship Id="rId23" Type="http://schemas.openxmlformats.org/officeDocument/2006/relationships/image" Target="../media/image433.png"/><Relationship Id="rId28" Type="http://schemas.openxmlformats.org/officeDocument/2006/relationships/customXml" Target="../ink/ink430.xml"/><Relationship Id="rId49" Type="http://schemas.openxmlformats.org/officeDocument/2006/relationships/image" Target="../media/image446.png"/><Relationship Id="rId114" Type="http://schemas.openxmlformats.org/officeDocument/2006/relationships/customXml" Target="../ink/ink473.xml"/><Relationship Id="rId119" Type="http://schemas.openxmlformats.org/officeDocument/2006/relationships/image" Target="../media/image481.png"/><Relationship Id="rId44" Type="http://schemas.openxmlformats.org/officeDocument/2006/relationships/customXml" Target="../ink/ink438.xml"/><Relationship Id="rId60" Type="http://schemas.openxmlformats.org/officeDocument/2006/relationships/customXml" Target="../ink/ink446.xml"/><Relationship Id="rId65" Type="http://schemas.openxmlformats.org/officeDocument/2006/relationships/image" Target="../media/image454.png"/><Relationship Id="rId81" Type="http://schemas.openxmlformats.org/officeDocument/2006/relationships/image" Target="../media/image462.png"/><Relationship Id="rId86" Type="http://schemas.openxmlformats.org/officeDocument/2006/relationships/customXml" Target="../ink/ink459.xml"/><Relationship Id="rId130" Type="http://schemas.openxmlformats.org/officeDocument/2006/relationships/customXml" Target="../ink/ink481.xml"/><Relationship Id="rId135" Type="http://schemas.openxmlformats.org/officeDocument/2006/relationships/image" Target="../media/image489.png"/><Relationship Id="rId151" Type="http://schemas.openxmlformats.org/officeDocument/2006/relationships/image" Target="../media/image497.png"/><Relationship Id="rId156" Type="http://schemas.openxmlformats.org/officeDocument/2006/relationships/customXml" Target="../ink/ink494.xml"/><Relationship Id="rId172" Type="http://schemas.openxmlformats.org/officeDocument/2006/relationships/customXml" Target="../ink/ink502.xml"/><Relationship Id="rId13" Type="http://schemas.openxmlformats.org/officeDocument/2006/relationships/image" Target="../media/image428.png"/><Relationship Id="rId18" Type="http://schemas.openxmlformats.org/officeDocument/2006/relationships/customXml" Target="../ink/ink425.xml"/><Relationship Id="rId39" Type="http://schemas.openxmlformats.org/officeDocument/2006/relationships/image" Target="../media/image441.png"/><Relationship Id="rId109" Type="http://schemas.openxmlformats.org/officeDocument/2006/relationships/image" Target="../media/image476.png"/><Relationship Id="rId34" Type="http://schemas.openxmlformats.org/officeDocument/2006/relationships/customXml" Target="../ink/ink433.xml"/><Relationship Id="rId50" Type="http://schemas.openxmlformats.org/officeDocument/2006/relationships/customXml" Target="../ink/ink441.xml"/><Relationship Id="rId55" Type="http://schemas.openxmlformats.org/officeDocument/2006/relationships/image" Target="../media/image449.png"/><Relationship Id="rId76" Type="http://schemas.openxmlformats.org/officeDocument/2006/relationships/customXml" Target="../ink/ink454.xml"/><Relationship Id="rId97" Type="http://schemas.openxmlformats.org/officeDocument/2006/relationships/image" Target="../media/image470.png"/><Relationship Id="rId104" Type="http://schemas.openxmlformats.org/officeDocument/2006/relationships/customXml" Target="../ink/ink468.xml"/><Relationship Id="rId120" Type="http://schemas.openxmlformats.org/officeDocument/2006/relationships/customXml" Target="../ink/ink476.xml"/><Relationship Id="rId125" Type="http://schemas.openxmlformats.org/officeDocument/2006/relationships/image" Target="../media/image484.png"/><Relationship Id="rId141" Type="http://schemas.openxmlformats.org/officeDocument/2006/relationships/image" Target="../media/image492.png"/><Relationship Id="rId146" Type="http://schemas.openxmlformats.org/officeDocument/2006/relationships/customXml" Target="../ink/ink489.xml"/><Relationship Id="rId167" Type="http://schemas.openxmlformats.org/officeDocument/2006/relationships/image" Target="../media/image505.png"/><Relationship Id="rId7" Type="http://schemas.openxmlformats.org/officeDocument/2006/relationships/image" Target="../media/image425.png"/><Relationship Id="rId71" Type="http://schemas.openxmlformats.org/officeDocument/2006/relationships/image" Target="../media/image457.png"/><Relationship Id="rId92" Type="http://schemas.openxmlformats.org/officeDocument/2006/relationships/customXml" Target="../ink/ink462.xml"/><Relationship Id="rId162" Type="http://schemas.openxmlformats.org/officeDocument/2006/relationships/customXml" Target="../ink/ink497.xml"/><Relationship Id="rId2" Type="http://schemas.openxmlformats.org/officeDocument/2006/relationships/image" Target="../media/image422.png"/><Relationship Id="rId29" Type="http://schemas.openxmlformats.org/officeDocument/2006/relationships/image" Target="../media/image436.png"/><Relationship Id="rId24" Type="http://schemas.openxmlformats.org/officeDocument/2006/relationships/customXml" Target="../ink/ink428.xml"/><Relationship Id="rId40" Type="http://schemas.openxmlformats.org/officeDocument/2006/relationships/customXml" Target="../ink/ink436.xml"/><Relationship Id="rId45" Type="http://schemas.openxmlformats.org/officeDocument/2006/relationships/image" Target="../media/image444.png"/><Relationship Id="rId66" Type="http://schemas.openxmlformats.org/officeDocument/2006/relationships/customXml" Target="../ink/ink449.xml"/><Relationship Id="rId87" Type="http://schemas.openxmlformats.org/officeDocument/2006/relationships/image" Target="../media/image465.png"/><Relationship Id="rId110" Type="http://schemas.openxmlformats.org/officeDocument/2006/relationships/customXml" Target="../ink/ink471.xml"/><Relationship Id="rId115" Type="http://schemas.openxmlformats.org/officeDocument/2006/relationships/image" Target="../media/image479.png"/><Relationship Id="rId131" Type="http://schemas.openxmlformats.org/officeDocument/2006/relationships/image" Target="../media/image487.png"/><Relationship Id="rId136" Type="http://schemas.openxmlformats.org/officeDocument/2006/relationships/customXml" Target="../ink/ink484.xml"/><Relationship Id="rId157" Type="http://schemas.openxmlformats.org/officeDocument/2006/relationships/image" Target="../media/image500.png"/><Relationship Id="rId61" Type="http://schemas.openxmlformats.org/officeDocument/2006/relationships/image" Target="../media/image452.png"/><Relationship Id="rId82" Type="http://schemas.openxmlformats.org/officeDocument/2006/relationships/customXml" Target="../ink/ink457.xml"/><Relationship Id="rId152" Type="http://schemas.openxmlformats.org/officeDocument/2006/relationships/customXml" Target="../ink/ink492.xml"/><Relationship Id="rId173" Type="http://schemas.openxmlformats.org/officeDocument/2006/relationships/image" Target="../media/image508.png"/><Relationship Id="rId19" Type="http://schemas.openxmlformats.org/officeDocument/2006/relationships/image" Target="../media/image431.png"/><Relationship Id="rId14" Type="http://schemas.openxmlformats.org/officeDocument/2006/relationships/customXml" Target="../ink/ink423.xml"/><Relationship Id="rId30" Type="http://schemas.openxmlformats.org/officeDocument/2006/relationships/customXml" Target="../ink/ink431.xml"/><Relationship Id="rId35" Type="http://schemas.openxmlformats.org/officeDocument/2006/relationships/image" Target="../media/image439.png"/><Relationship Id="rId56" Type="http://schemas.openxmlformats.org/officeDocument/2006/relationships/customXml" Target="../ink/ink444.xml"/><Relationship Id="rId77" Type="http://schemas.openxmlformats.org/officeDocument/2006/relationships/image" Target="../media/image460.png"/><Relationship Id="rId100" Type="http://schemas.openxmlformats.org/officeDocument/2006/relationships/customXml" Target="../ink/ink466.xml"/><Relationship Id="rId105" Type="http://schemas.openxmlformats.org/officeDocument/2006/relationships/image" Target="../media/image474.png"/><Relationship Id="rId126" Type="http://schemas.openxmlformats.org/officeDocument/2006/relationships/customXml" Target="../ink/ink479.xml"/><Relationship Id="rId147" Type="http://schemas.openxmlformats.org/officeDocument/2006/relationships/image" Target="../media/image495.png"/><Relationship Id="rId168" Type="http://schemas.openxmlformats.org/officeDocument/2006/relationships/customXml" Target="../ink/ink500.xml"/><Relationship Id="rId8" Type="http://schemas.openxmlformats.org/officeDocument/2006/relationships/customXml" Target="../ink/ink420.xml"/><Relationship Id="rId51" Type="http://schemas.openxmlformats.org/officeDocument/2006/relationships/image" Target="../media/image447.png"/><Relationship Id="rId72" Type="http://schemas.openxmlformats.org/officeDocument/2006/relationships/customXml" Target="../ink/ink452.xml"/><Relationship Id="rId93" Type="http://schemas.openxmlformats.org/officeDocument/2006/relationships/image" Target="../media/image468.png"/><Relationship Id="rId98" Type="http://schemas.openxmlformats.org/officeDocument/2006/relationships/customXml" Target="../ink/ink465.xml"/><Relationship Id="rId121" Type="http://schemas.openxmlformats.org/officeDocument/2006/relationships/image" Target="../media/image482.png"/><Relationship Id="rId142" Type="http://schemas.openxmlformats.org/officeDocument/2006/relationships/customXml" Target="../ink/ink487.xml"/><Relationship Id="rId163" Type="http://schemas.openxmlformats.org/officeDocument/2006/relationships/image" Target="../media/image503.png"/><Relationship Id="rId3" Type="http://schemas.openxmlformats.org/officeDocument/2006/relationships/image" Target="../media/image423.png"/><Relationship Id="rId25" Type="http://schemas.openxmlformats.org/officeDocument/2006/relationships/image" Target="../media/image434.png"/><Relationship Id="rId46" Type="http://schemas.openxmlformats.org/officeDocument/2006/relationships/customXml" Target="../ink/ink439.xml"/><Relationship Id="rId67" Type="http://schemas.openxmlformats.org/officeDocument/2006/relationships/image" Target="../media/image455.png"/><Relationship Id="rId116" Type="http://schemas.openxmlformats.org/officeDocument/2006/relationships/customXml" Target="../ink/ink474.xml"/><Relationship Id="rId137" Type="http://schemas.openxmlformats.org/officeDocument/2006/relationships/image" Target="../media/image490.png"/><Relationship Id="rId158" Type="http://schemas.openxmlformats.org/officeDocument/2006/relationships/customXml" Target="../ink/ink495.xml"/><Relationship Id="rId20" Type="http://schemas.openxmlformats.org/officeDocument/2006/relationships/customXml" Target="../ink/ink426.xml"/><Relationship Id="rId41" Type="http://schemas.openxmlformats.org/officeDocument/2006/relationships/image" Target="../media/image442.png"/><Relationship Id="rId62" Type="http://schemas.openxmlformats.org/officeDocument/2006/relationships/customXml" Target="../ink/ink447.xml"/><Relationship Id="rId83" Type="http://schemas.openxmlformats.org/officeDocument/2006/relationships/image" Target="../media/image463.png"/><Relationship Id="rId88" Type="http://schemas.openxmlformats.org/officeDocument/2006/relationships/customXml" Target="../ink/ink460.xml"/><Relationship Id="rId111" Type="http://schemas.openxmlformats.org/officeDocument/2006/relationships/image" Target="../media/image477.png"/><Relationship Id="rId132" Type="http://schemas.openxmlformats.org/officeDocument/2006/relationships/customXml" Target="../ink/ink482.xml"/><Relationship Id="rId153" Type="http://schemas.openxmlformats.org/officeDocument/2006/relationships/image" Target="../media/image498.png"/><Relationship Id="rId174" Type="http://schemas.openxmlformats.org/officeDocument/2006/relationships/customXml" Target="../ink/ink503.xml"/><Relationship Id="rId15" Type="http://schemas.openxmlformats.org/officeDocument/2006/relationships/image" Target="../media/image429.png"/><Relationship Id="rId36" Type="http://schemas.openxmlformats.org/officeDocument/2006/relationships/customXml" Target="../ink/ink434.xml"/><Relationship Id="rId57" Type="http://schemas.openxmlformats.org/officeDocument/2006/relationships/image" Target="../media/image450.png"/><Relationship Id="rId106" Type="http://schemas.openxmlformats.org/officeDocument/2006/relationships/customXml" Target="../ink/ink469.xml"/><Relationship Id="rId127" Type="http://schemas.openxmlformats.org/officeDocument/2006/relationships/image" Target="../media/image485.png"/><Relationship Id="rId10" Type="http://schemas.openxmlformats.org/officeDocument/2006/relationships/customXml" Target="../ink/ink421.xml"/><Relationship Id="rId31" Type="http://schemas.openxmlformats.org/officeDocument/2006/relationships/image" Target="../media/image437.png"/><Relationship Id="rId52" Type="http://schemas.openxmlformats.org/officeDocument/2006/relationships/customXml" Target="../ink/ink442.xml"/><Relationship Id="rId73" Type="http://schemas.openxmlformats.org/officeDocument/2006/relationships/image" Target="../media/image458.png"/><Relationship Id="rId78" Type="http://schemas.openxmlformats.org/officeDocument/2006/relationships/customXml" Target="../ink/ink455.xml"/><Relationship Id="rId94" Type="http://schemas.openxmlformats.org/officeDocument/2006/relationships/customXml" Target="../ink/ink463.xml"/><Relationship Id="rId99" Type="http://schemas.openxmlformats.org/officeDocument/2006/relationships/image" Target="../media/image471.png"/><Relationship Id="rId101" Type="http://schemas.openxmlformats.org/officeDocument/2006/relationships/image" Target="../media/image472.png"/><Relationship Id="rId122" Type="http://schemas.openxmlformats.org/officeDocument/2006/relationships/customXml" Target="../ink/ink477.xml"/><Relationship Id="rId143" Type="http://schemas.openxmlformats.org/officeDocument/2006/relationships/image" Target="../media/image493.png"/><Relationship Id="rId148" Type="http://schemas.openxmlformats.org/officeDocument/2006/relationships/customXml" Target="../ink/ink490.xml"/><Relationship Id="rId164" Type="http://schemas.openxmlformats.org/officeDocument/2006/relationships/customXml" Target="../ink/ink498.xml"/><Relationship Id="rId169" Type="http://schemas.openxmlformats.org/officeDocument/2006/relationships/image" Target="../media/image506.png"/><Relationship Id="rId4" Type="http://schemas.openxmlformats.org/officeDocument/2006/relationships/customXml" Target="../ink/ink418.xml"/><Relationship Id="rId9" Type="http://schemas.openxmlformats.org/officeDocument/2006/relationships/image" Target="../media/image426.png"/><Relationship Id="rId26" Type="http://schemas.openxmlformats.org/officeDocument/2006/relationships/customXml" Target="../ink/ink429.xml"/><Relationship Id="rId47" Type="http://schemas.openxmlformats.org/officeDocument/2006/relationships/image" Target="../media/image445.png"/><Relationship Id="rId68" Type="http://schemas.openxmlformats.org/officeDocument/2006/relationships/customXml" Target="../ink/ink450.xml"/><Relationship Id="rId89" Type="http://schemas.openxmlformats.org/officeDocument/2006/relationships/image" Target="../media/image466.png"/><Relationship Id="rId112" Type="http://schemas.openxmlformats.org/officeDocument/2006/relationships/customXml" Target="../ink/ink472.xml"/><Relationship Id="rId133" Type="http://schemas.openxmlformats.org/officeDocument/2006/relationships/image" Target="../media/image488.png"/><Relationship Id="rId154" Type="http://schemas.openxmlformats.org/officeDocument/2006/relationships/customXml" Target="../ink/ink493.xml"/><Relationship Id="rId175" Type="http://schemas.openxmlformats.org/officeDocument/2006/relationships/image" Target="../media/image509.png"/><Relationship Id="rId16" Type="http://schemas.openxmlformats.org/officeDocument/2006/relationships/customXml" Target="../ink/ink424.xml"/><Relationship Id="rId37" Type="http://schemas.openxmlformats.org/officeDocument/2006/relationships/image" Target="../media/image440.png"/><Relationship Id="rId58" Type="http://schemas.openxmlformats.org/officeDocument/2006/relationships/customXml" Target="../ink/ink445.xml"/><Relationship Id="rId79" Type="http://schemas.openxmlformats.org/officeDocument/2006/relationships/image" Target="../media/image461.png"/><Relationship Id="rId102" Type="http://schemas.openxmlformats.org/officeDocument/2006/relationships/customXml" Target="../ink/ink467.xml"/><Relationship Id="rId123" Type="http://schemas.openxmlformats.org/officeDocument/2006/relationships/image" Target="../media/image483.png"/><Relationship Id="rId144" Type="http://schemas.openxmlformats.org/officeDocument/2006/relationships/customXml" Target="../ink/ink488.xml"/><Relationship Id="rId90" Type="http://schemas.openxmlformats.org/officeDocument/2006/relationships/customXml" Target="../ink/ink461.xml"/><Relationship Id="rId165" Type="http://schemas.openxmlformats.org/officeDocument/2006/relationships/image" Target="../media/image504.png"/><Relationship Id="rId27" Type="http://schemas.openxmlformats.org/officeDocument/2006/relationships/image" Target="../media/image435.png"/><Relationship Id="rId48" Type="http://schemas.openxmlformats.org/officeDocument/2006/relationships/customXml" Target="../ink/ink440.xml"/><Relationship Id="rId69" Type="http://schemas.openxmlformats.org/officeDocument/2006/relationships/image" Target="../media/image456.png"/><Relationship Id="rId113" Type="http://schemas.openxmlformats.org/officeDocument/2006/relationships/image" Target="../media/image478.png"/><Relationship Id="rId134" Type="http://schemas.openxmlformats.org/officeDocument/2006/relationships/customXml" Target="../ink/ink483.xml"/><Relationship Id="rId80" Type="http://schemas.openxmlformats.org/officeDocument/2006/relationships/customXml" Target="../ink/ink456.xml"/><Relationship Id="rId155" Type="http://schemas.openxmlformats.org/officeDocument/2006/relationships/image" Target="../media/image499.png"/><Relationship Id="rId17" Type="http://schemas.openxmlformats.org/officeDocument/2006/relationships/image" Target="../media/image430.png"/><Relationship Id="rId38" Type="http://schemas.openxmlformats.org/officeDocument/2006/relationships/customXml" Target="../ink/ink435.xml"/><Relationship Id="rId59" Type="http://schemas.openxmlformats.org/officeDocument/2006/relationships/image" Target="../media/image451.png"/><Relationship Id="rId103" Type="http://schemas.openxmlformats.org/officeDocument/2006/relationships/image" Target="../media/image473.png"/><Relationship Id="rId124" Type="http://schemas.openxmlformats.org/officeDocument/2006/relationships/customXml" Target="../ink/ink478.xml"/><Relationship Id="rId70" Type="http://schemas.openxmlformats.org/officeDocument/2006/relationships/customXml" Target="../ink/ink451.xml"/><Relationship Id="rId91" Type="http://schemas.openxmlformats.org/officeDocument/2006/relationships/image" Target="../media/image467.png"/><Relationship Id="rId145" Type="http://schemas.openxmlformats.org/officeDocument/2006/relationships/image" Target="../media/image494.png"/><Relationship Id="rId166" Type="http://schemas.openxmlformats.org/officeDocument/2006/relationships/customXml" Target="../ink/ink49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6.xml"/><Relationship Id="rId13" Type="http://schemas.openxmlformats.org/officeDocument/2006/relationships/image" Target="../media/image516.png"/><Relationship Id="rId18" Type="http://schemas.openxmlformats.org/officeDocument/2006/relationships/customXml" Target="../ink/ink511.xml"/><Relationship Id="rId3" Type="http://schemas.openxmlformats.org/officeDocument/2006/relationships/image" Target="../media/image511.png"/><Relationship Id="rId21" Type="http://schemas.openxmlformats.org/officeDocument/2006/relationships/image" Target="../media/image520.png"/><Relationship Id="rId7" Type="http://schemas.openxmlformats.org/officeDocument/2006/relationships/image" Target="../media/image513.png"/><Relationship Id="rId12" Type="http://schemas.openxmlformats.org/officeDocument/2006/relationships/customXml" Target="../ink/ink508.xml"/><Relationship Id="rId17" Type="http://schemas.openxmlformats.org/officeDocument/2006/relationships/image" Target="../media/image518.png"/><Relationship Id="rId2" Type="http://schemas.openxmlformats.org/officeDocument/2006/relationships/image" Target="../media/image510.png"/><Relationship Id="rId16" Type="http://schemas.openxmlformats.org/officeDocument/2006/relationships/customXml" Target="../ink/ink510.xml"/><Relationship Id="rId20" Type="http://schemas.openxmlformats.org/officeDocument/2006/relationships/customXml" Target="../ink/ink5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5.xml"/><Relationship Id="rId11" Type="http://schemas.openxmlformats.org/officeDocument/2006/relationships/image" Target="../media/image515.png"/><Relationship Id="rId5" Type="http://schemas.openxmlformats.org/officeDocument/2006/relationships/image" Target="../media/image512.png"/><Relationship Id="rId15" Type="http://schemas.openxmlformats.org/officeDocument/2006/relationships/image" Target="../media/image517.png"/><Relationship Id="rId10" Type="http://schemas.openxmlformats.org/officeDocument/2006/relationships/customXml" Target="../ink/ink507.xml"/><Relationship Id="rId19" Type="http://schemas.openxmlformats.org/officeDocument/2006/relationships/image" Target="../media/image519.png"/><Relationship Id="rId4" Type="http://schemas.openxmlformats.org/officeDocument/2006/relationships/customXml" Target="../ink/ink504.xml"/><Relationship Id="rId9" Type="http://schemas.openxmlformats.org/officeDocument/2006/relationships/image" Target="../media/image514.png"/><Relationship Id="rId14" Type="http://schemas.openxmlformats.org/officeDocument/2006/relationships/customXml" Target="../ink/ink50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9.png"/><Relationship Id="rId299" Type="http://schemas.openxmlformats.org/officeDocument/2006/relationships/image" Target="../media/image670.png"/><Relationship Id="rId21" Type="http://schemas.openxmlformats.org/officeDocument/2006/relationships/image" Target="../media/image531.png"/><Relationship Id="rId63" Type="http://schemas.openxmlformats.org/officeDocument/2006/relationships/image" Target="../media/image552.png"/><Relationship Id="rId159" Type="http://schemas.openxmlformats.org/officeDocument/2006/relationships/image" Target="../media/image600.png"/><Relationship Id="rId324" Type="http://schemas.openxmlformats.org/officeDocument/2006/relationships/customXml" Target="../ink/ink673.xml"/><Relationship Id="rId366" Type="http://schemas.openxmlformats.org/officeDocument/2006/relationships/customXml" Target="../ink/ink694.xml"/><Relationship Id="rId170" Type="http://schemas.openxmlformats.org/officeDocument/2006/relationships/customXml" Target="../ink/ink596.xml"/><Relationship Id="rId226" Type="http://schemas.openxmlformats.org/officeDocument/2006/relationships/customXml" Target="../ink/ink624.xml"/><Relationship Id="rId268" Type="http://schemas.openxmlformats.org/officeDocument/2006/relationships/customXml" Target="../ink/ink645.xml"/><Relationship Id="rId32" Type="http://schemas.openxmlformats.org/officeDocument/2006/relationships/customXml" Target="../ink/ink527.xml"/><Relationship Id="rId74" Type="http://schemas.openxmlformats.org/officeDocument/2006/relationships/customXml" Target="../ink/ink548.xml"/><Relationship Id="rId128" Type="http://schemas.openxmlformats.org/officeDocument/2006/relationships/customXml" Target="../ink/ink575.xml"/><Relationship Id="rId335" Type="http://schemas.openxmlformats.org/officeDocument/2006/relationships/image" Target="../media/image688.png"/><Relationship Id="rId377" Type="http://schemas.openxmlformats.org/officeDocument/2006/relationships/image" Target="../media/image709.png"/><Relationship Id="rId5" Type="http://schemas.openxmlformats.org/officeDocument/2006/relationships/image" Target="../media/image523.png"/><Relationship Id="rId181" Type="http://schemas.openxmlformats.org/officeDocument/2006/relationships/image" Target="../media/image611.png"/><Relationship Id="rId237" Type="http://schemas.openxmlformats.org/officeDocument/2006/relationships/image" Target="../media/image639.png"/><Relationship Id="rId279" Type="http://schemas.openxmlformats.org/officeDocument/2006/relationships/image" Target="../media/image660.png"/><Relationship Id="rId43" Type="http://schemas.openxmlformats.org/officeDocument/2006/relationships/image" Target="../media/image542.png"/><Relationship Id="rId139" Type="http://schemas.openxmlformats.org/officeDocument/2006/relationships/image" Target="../media/image590.png"/><Relationship Id="rId290" Type="http://schemas.openxmlformats.org/officeDocument/2006/relationships/customXml" Target="../ink/ink656.xml"/><Relationship Id="rId304" Type="http://schemas.openxmlformats.org/officeDocument/2006/relationships/customXml" Target="../ink/ink663.xml"/><Relationship Id="rId346" Type="http://schemas.openxmlformats.org/officeDocument/2006/relationships/customXml" Target="../ink/ink684.xml"/><Relationship Id="rId388" Type="http://schemas.openxmlformats.org/officeDocument/2006/relationships/customXml" Target="../ink/ink705.xml"/><Relationship Id="rId85" Type="http://schemas.openxmlformats.org/officeDocument/2006/relationships/image" Target="../media/image563.png"/><Relationship Id="rId150" Type="http://schemas.openxmlformats.org/officeDocument/2006/relationships/customXml" Target="../ink/ink586.xml"/><Relationship Id="rId192" Type="http://schemas.openxmlformats.org/officeDocument/2006/relationships/customXml" Target="../ink/ink607.xml"/><Relationship Id="rId206" Type="http://schemas.openxmlformats.org/officeDocument/2006/relationships/customXml" Target="../ink/ink614.xml"/><Relationship Id="rId248" Type="http://schemas.openxmlformats.org/officeDocument/2006/relationships/customXml" Target="../ink/ink635.xml"/><Relationship Id="rId12" Type="http://schemas.openxmlformats.org/officeDocument/2006/relationships/customXml" Target="../ink/ink517.xml"/><Relationship Id="rId108" Type="http://schemas.openxmlformats.org/officeDocument/2006/relationships/customXml" Target="../ink/ink565.xml"/><Relationship Id="rId315" Type="http://schemas.openxmlformats.org/officeDocument/2006/relationships/image" Target="../media/image678.png"/><Relationship Id="rId357" Type="http://schemas.openxmlformats.org/officeDocument/2006/relationships/image" Target="../media/image699.png"/><Relationship Id="rId54" Type="http://schemas.openxmlformats.org/officeDocument/2006/relationships/customXml" Target="../ink/ink538.xml"/><Relationship Id="rId96" Type="http://schemas.openxmlformats.org/officeDocument/2006/relationships/customXml" Target="../ink/ink559.xml"/><Relationship Id="rId161" Type="http://schemas.openxmlformats.org/officeDocument/2006/relationships/image" Target="../media/image601.png"/><Relationship Id="rId217" Type="http://schemas.openxmlformats.org/officeDocument/2006/relationships/image" Target="../media/image629.png"/><Relationship Id="rId259" Type="http://schemas.openxmlformats.org/officeDocument/2006/relationships/image" Target="../media/image650.png"/><Relationship Id="rId23" Type="http://schemas.openxmlformats.org/officeDocument/2006/relationships/image" Target="../media/image532.png"/><Relationship Id="rId119" Type="http://schemas.openxmlformats.org/officeDocument/2006/relationships/image" Target="../media/image580.png"/><Relationship Id="rId270" Type="http://schemas.openxmlformats.org/officeDocument/2006/relationships/customXml" Target="../ink/ink646.xml"/><Relationship Id="rId326" Type="http://schemas.openxmlformats.org/officeDocument/2006/relationships/customXml" Target="../ink/ink674.xml"/><Relationship Id="rId65" Type="http://schemas.openxmlformats.org/officeDocument/2006/relationships/image" Target="../media/image553.png"/><Relationship Id="rId130" Type="http://schemas.openxmlformats.org/officeDocument/2006/relationships/customXml" Target="../ink/ink576.xml"/><Relationship Id="rId368" Type="http://schemas.openxmlformats.org/officeDocument/2006/relationships/customXml" Target="../ink/ink695.xml"/><Relationship Id="rId172" Type="http://schemas.openxmlformats.org/officeDocument/2006/relationships/customXml" Target="../ink/ink597.xml"/><Relationship Id="rId228" Type="http://schemas.openxmlformats.org/officeDocument/2006/relationships/customXml" Target="../ink/ink625.xml"/><Relationship Id="rId281" Type="http://schemas.openxmlformats.org/officeDocument/2006/relationships/image" Target="../media/image661.png"/><Relationship Id="rId337" Type="http://schemas.openxmlformats.org/officeDocument/2006/relationships/image" Target="../media/image689.png"/><Relationship Id="rId34" Type="http://schemas.openxmlformats.org/officeDocument/2006/relationships/customXml" Target="../ink/ink528.xml"/><Relationship Id="rId76" Type="http://schemas.openxmlformats.org/officeDocument/2006/relationships/customXml" Target="../ink/ink549.xml"/><Relationship Id="rId141" Type="http://schemas.openxmlformats.org/officeDocument/2006/relationships/image" Target="../media/image591.png"/><Relationship Id="rId379" Type="http://schemas.openxmlformats.org/officeDocument/2006/relationships/image" Target="../media/image710.png"/><Relationship Id="rId7" Type="http://schemas.openxmlformats.org/officeDocument/2006/relationships/image" Target="../media/image524.png"/><Relationship Id="rId183" Type="http://schemas.openxmlformats.org/officeDocument/2006/relationships/image" Target="../media/image612.png"/><Relationship Id="rId239" Type="http://schemas.openxmlformats.org/officeDocument/2006/relationships/image" Target="../media/image640.png"/><Relationship Id="rId390" Type="http://schemas.openxmlformats.org/officeDocument/2006/relationships/customXml" Target="../ink/ink706.xml"/><Relationship Id="rId250" Type="http://schemas.openxmlformats.org/officeDocument/2006/relationships/customXml" Target="../ink/ink636.xml"/><Relationship Id="rId292" Type="http://schemas.openxmlformats.org/officeDocument/2006/relationships/customXml" Target="../ink/ink657.xml"/><Relationship Id="rId306" Type="http://schemas.openxmlformats.org/officeDocument/2006/relationships/customXml" Target="../ink/ink664.xml"/><Relationship Id="rId45" Type="http://schemas.openxmlformats.org/officeDocument/2006/relationships/image" Target="../media/image543.png"/><Relationship Id="rId87" Type="http://schemas.openxmlformats.org/officeDocument/2006/relationships/image" Target="../media/image564.png"/><Relationship Id="rId110" Type="http://schemas.openxmlformats.org/officeDocument/2006/relationships/customXml" Target="../ink/ink566.xml"/><Relationship Id="rId348" Type="http://schemas.openxmlformats.org/officeDocument/2006/relationships/customXml" Target="../ink/ink685.xml"/><Relationship Id="rId152" Type="http://schemas.openxmlformats.org/officeDocument/2006/relationships/customXml" Target="../ink/ink587.xml"/><Relationship Id="rId194" Type="http://schemas.openxmlformats.org/officeDocument/2006/relationships/customXml" Target="../ink/ink608.xml"/><Relationship Id="rId208" Type="http://schemas.openxmlformats.org/officeDocument/2006/relationships/customXml" Target="../ink/ink615.xml"/><Relationship Id="rId261" Type="http://schemas.openxmlformats.org/officeDocument/2006/relationships/image" Target="../media/image651.png"/><Relationship Id="rId14" Type="http://schemas.openxmlformats.org/officeDocument/2006/relationships/customXml" Target="../ink/ink518.xml"/><Relationship Id="rId56" Type="http://schemas.openxmlformats.org/officeDocument/2006/relationships/customXml" Target="../ink/ink539.xml"/><Relationship Id="rId317" Type="http://schemas.openxmlformats.org/officeDocument/2006/relationships/image" Target="../media/image679.png"/><Relationship Id="rId359" Type="http://schemas.openxmlformats.org/officeDocument/2006/relationships/image" Target="../media/image700.png"/><Relationship Id="rId98" Type="http://schemas.openxmlformats.org/officeDocument/2006/relationships/customXml" Target="../ink/ink560.xml"/><Relationship Id="rId121" Type="http://schemas.openxmlformats.org/officeDocument/2006/relationships/image" Target="../media/image581.png"/><Relationship Id="rId163" Type="http://schemas.openxmlformats.org/officeDocument/2006/relationships/image" Target="../media/image602.png"/><Relationship Id="rId219" Type="http://schemas.openxmlformats.org/officeDocument/2006/relationships/image" Target="../media/image630.png"/><Relationship Id="rId370" Type="http://schemas.openxmlformats.org/officeDocument/2006/relationships/customXml" Target="../ink/ink696.xml"/><Relationship Id="rId230" Type="http://schemas.openxmlformats.org/officeDocument/2006/relationships/customXml" Target="../ink/ink626.xml"/><Relationship Id="rId25" Type="http://schemas.openxmlformats.org/officeDocument/2006/relationships/image" Target="../media/image533.png"/><Relationship Id="rId67" Type="http://schemas.openxmlformats.org/officeDocument/2006/relationships/image" Target="../media/image554.png"/><Relationship Id="rId272" Type="http://schemas.openxmlformats.org/officeDocument/2006/relationships/customXml" Target="../ink/ink647.xml"/><Relationship Id="rId328" Type="http://schemas.openxmlformats.org/officeDocument/2006/relationships/customXml" Target="../ink/ink675.xml"/><Relationship Id="rId132" Type="http://schemas.openxmlformats.org/officeDocument/2006/relationships/customXml" Target="../ink/ink577.xml"/><Relationship Id="rId174" Type="http://schemas.openxmlformats.org/officeDocument/2006/relationships/customXml" Target="../ink/ink598.xml"/><Relationship Id="rId381" Type="http://schemas.openxmlformats.org/officeDocument/2006/relationships/image" Target="../media/image711.png"/><Relationship Id="rId241" Type="http://schemas.openxmlformats.org/officeDocument/2006/relationships/image" Target="../media/image641.png"/><Relationship Id="rId36" Type="http://schemas.openxmlformats.org/officeDocument/2006/relationships/customXml" Target="../ink/ink529.xml"/><Relationship Id="rId283" Type="http://schemas.openxmlformats.org/officeDocument/2006/relationships/image" Target="../media/image662.png"/><Relationship Id="rId339" Type="http://schemas.openxmlformats.org/officeDocument/2006/relationships/image" Target="../media/image690.png"/><Relationship Id="rId78" Type="http://schemas.openxmlformats.org/officeDocument/2006/relationships/customXml" Target="../ink/ink550.xml"/><Relationship Id="rId101" Type="http://schemas.openxmlformats.org/officeDocument/2006/relationships/image" Target="../media/image571.png"/><Relationship Id="rId143" Type="http://schemas.openxmlformats.org/officeDocument/2006/relationships/image" Target="../media/image592.png"/><Relationship Id="rId185" Type="http://schemas.openxmlformats.org/officeDocument/2006/relationships/image" Target="../media/image613.png"/><Relationship Id="rId350" Type="http://schemas.openxmlformats.org/officeDocument/2006/relationships/customXml" Target="../ink/ink686.xml"/><Relationship Id="rId9" Type="http://schemas.openxmlformats.org/officeDocument/2006/relationships/image" Target="../media/image525.png"/><Relationship Id="rId210" Type="http://schemas.openxmlformats.org/officeDocument/2006/relationships/customXml" Target="../ink/ink616.xml"/><Relationship Id="rId392" Type="http://schemas.openxmlformats.org/officeDocument/2006/relationships/customXml" Target="../ink/ink707.xml"/><Relationship Id="rId252" Type="http://schemas.openxmlformats.org/officeDocument/2006/relationships/customXml" Target="../ink/ink637.xml"/><Relationship Id="rId294" Type="http://schemas.openxmlformats.org/officeDocument/2006/relationships/customXml" Target="../ink/ink658.xml"/><Relationship Id="rId308" Type="http://schemas.openxmlformats.org/officeDocument/2006/relationships/customXml" Target="../ink/ink665.xml"/><Relationship Id="rId47" Type="http://schemas.openxmlformats.org/officeDocument/2006/relationships/image" Target="../media/image544.png"/><Relationship Id="rId89" Type="http://schemas.openxmlformats.org/officeDocument/2006/relationships/image" Target="../media/image565.png"/><Relationship Id="rId112" Type="http://schemas.openxmlformats.org/officeDocument/2006/relationships/customXml" Target="../ink/ink567.xml"/><Relationship Id="rId154" Type="http://schemas.openxmlformats.org/officeDocument/2006/relationships/customXml" Target="../ink/ink588.xml"/><Relationship Id="rId361" Type="http://schemas.openxmlformats.org/officeDocument/2006/relationships/image" Target="../media/image701.png"/><Relationship Id="rId196" Type="http://schemas.openxmlformats.org/officeDocument/2006/relationships/customXml" Target="../ink/ink609.xml"/><Relationship Id="rId16" Type="http://schemas.openxmlformats.org/officeDocument/2006/relationships/customXml" Target="../ink/ink519.xml"/><Relationship Id="rId221" Type="http://schemas.openxmlformats.org/officeDocument/2006/relationships/image" Target="../media/image631.png"/><Relationship Id="rId242" Type="http://schemas.openxmlformats.org/officeDocument/2006/relationships/customXml" Target="../ink/ink632.xml"/><Relationship Id="rId263" Type="http://schemas.openxmlformats.org/officeDocument/2006/relationships/image" Target="../media/image652.png"/><Relationship Id="rId284" Type="http://schemas.openxmlformats.org/officeDocument/2006/relationships/customXml" Target="../ink/ink653.xml"/><Relationship Id="rId319" Type="http://schemas.openxmlformats.org/officeDocument/2006/relationships/image" Target="../media/image680.png"/><Relationship Id="rId37" Type="http://schemas.openxmlformats.org/officeDocument/2006/relationships/image" Target="../media/image539.png"/><Relationship Id="rId58" Type="http://schemas.openxmlformats.org/officeDocument/2006/relationships/customXml" Target="../ink/ink540.xml"/><Relationship Id="rId79" Type="http://schemas.openxmlformats.org/officeDocument/2006/relationships/image" Target="../media/image560.png"/><Relationship Id="rId102" Type="http://schemas.openxmlformats.org/officeDocument/2006/relationships/customXml" Target="../ink/ink562.xml"/><Relationship Id="rId123" Type="http://schemas.openxmlformats.org/officeDocument/2006/relationships/image" Target="../media/image582.png"/><Relationship Id="rId144" Type="http://schemas.openxmlformats.org/officeDocument/2006/relationships/customXml" Target="../ink/ink583.xml"/><Relationship Id="rId330" Type="http://schemas.openxmlformats.org/officeDocument/2006/relationships/customXml" Target="../ink/ink676.xml"/><Relationship Id="rId90" Type="http://schemas.openxmlformats.org/officeDocument/2006/relationships/customXml" Target="../ink/ink556.xml"/><Relationship Id="rId165" Type="http://schemas.openxmlformats.org/officeDocument/2006/relationships/image" Target="../media/image603.png"/><Relationship Id="rId186" Type="http://schemas.openxmlformats.org/officeDocument/2006/relationships/customXml" Target="../ink/ink604.xml"/><Relationship Id="rId351" Type="http://schemas.openxmlformats.org/officeDocument/2006/relationships/image" Target="../media/image696.png"/><Relationship Id="rId372" Type="http://schemas.openxmlformats.org/officeDocument/2006/relationships/customXml" Target="../ink/ink697.xml"/><Relationship Id="rId393" Type="http://schemas.openxmlformats.org/officeDocument/2006/relationships/image" Target="../media/image717.png"/><Relationship Id="rId211" Type="http://schemas.openxmlformats.org/officeDocument/2006/relationships/image" Target="../media/image626.png"/><Relationship Id="rId232" Type="http://schemas.openxmlformats.org/officeDocument/2006/relationships/customXml" Target="../ink/ink627.xml"/><Relationship Id="rId253" Type="http://schemas.openxmlformats.org/officeDocument/2006/relationships/image" Target="../media/image647.png"/><Relationship Id="rId274" Type="http://schemas.openxmlformats.org/officeDocument/2006/relationships/customXml" Target="../ink/ink648.xml"/><Relationship Id="rId295" Type="http://schemas.openxmlformats.org/officeDocument/2006/relationships/image" Target="../media/image668.png"/><Relationship Id="rId309" Type="http://schemas.openxmlformats.org/officeDocument/2006/relationships/image" Target="../media/image675.png"/><Relationship Id="rId27" Type="http://schemas.openxmlformats.org/officeDocument/2006/relationships/image" Target="../media/image534.png"/><Relationship Id="rId48" Type="http://schemas.openxmlformats.org/officeDocument/2006/relationships/customXml" Target="../ink/ink535.xml"/><Relationship Id="rId69" Type="http://schemas.openxmlformats.org/officeDocument/2006/relationships/image" Target="../media/image555.png"/><Relationship Id="rId113" Type="http://schemas.openxmlformats.org/officeDocument/2006/relationships/image" Target="../media/image577.png"/><Relationship Id="rId134" Type="http://schemas.openxmlformats.org/officeDocument/2006/relationships/customXml" Target="../ink/ink578.xml"/><Relationship Id="rId320" Type="http://schemas.openxmlformats.org/officeDocument/2006/relationships/customXml" Target="../ink/ink671.xml"/><Relationship Id="rId80" Type="http://schemas.openxmlformats.org/officeDocument/2006/relationships/customXml" Target="../ink/ink551.xml"/><Relationship Id="rId155" Type="http://schemas.openxmlformats.org/officeDocument/2006/relationships/image" Target="../media/image598.png"/><Relationship Id="rId176" Type="http://schemas.openxmlformats.org/officeDocument/2006/relationships/customXml" Target="../ink/ink599.xml"/><Relationship Id="rId197" Type="http://schemas.openxmlformats.org/officeDocument/2006/relationships/image" Target="../media/image619.png"/><Relationship Id="rId341" Type="http://schemas.openxmlformats.org/officeDocument/2006/relationships/image" Target="../media/image691.png"/><Relationship Id="rId362" Type="http://schemas.openxmlformats.org/officeDocument/2006/relationships/customXml" Target="../ink/ink692.xml"/><Relationship Id="rId383" Type="http://schemas.openxmlformats.org/officeDocument/2006/relationships/image" Target="../media/image712.png"/><Relationship Id="rId201" Type="http://schemas.openxmlformats.org/officeDocument/2006/relationships/image" Target="../media/image621.png"/><Relationship Id="rId222" Type="http://schemas.openxmlformats.org/officeDocument/2006/relationships/customXml" Target="../ink/ink622.xml"/><Relationship Id="rId243" Type="http://schemas.openxmlformats.org/officeDocument/2006/relationships/image" Target="../media/image642.png"/><Relationship Id="rId264" Type="http://schemas.openxmlformats.org/officeDocument/2006/relationships/customXml" Target="../ink/ink643.xml"/><Relationship Id="rId285" Type="http://schemas.openxmlformats.org/officeDocument/2006/relationships/image" Target="../media/image663.png"/><Relationship Id="rId17" Type="http://schemas.openxmlformats.org/officeDocument/2006/relationships/image" Target="../media/image529.png"/><Relationship Id="rId38" Type="http://schemas.openxmlformats.org/officeDocument/2006/relationships/customXml" Target="../ink/ink530.xml"/><Relationship Id="rId59" Type="http://schemas.openxmlformats.org/officeDocument/2006/relationships/image" Target="../media/image550.png"/><Relationship Id="rId103" Type="http://schemas.openxmlformats.org/officeDocument/2006/relationships/image" Target="../media/image572.png"/><Relationship Id="rId124" Type="http://schemas.openxmlformats.org/officeDocument/2006/relationships/customXml" Target="../ink/ink573.xml"/><Relationship Id="rId310" Type="http://schemas.openxmlformats.org/officeDocument/2006/relationships/customXml" Target="../ink/ink666.xml"/><Relationship Id="rId70" Type="http://schemas.openxmlformats.org/officeDocument/2006/relationships/customXml" Target="../ink/ink546.xml"/><Relationship Id="rId91" Type="http://schemas.openxmlformats.org/officeDocument/2006/relationships/image" Target="../media/image566.png"/><Relationship Id="rId145" Type="http://schemas.openxmlformats.org/officeDocument/2006/relationships/image" Target="../media/image593.png"/><Relationship Id="rId166" Type="http://schemas.openxmlformats.org/officeDocument/2006/relationships/customXml" Target="../ink/ink594.xml"/><Relationship Id="rId187" Type="http://schemas.openxmlformats.org/officeDocument/2006/relationships/image" Target="../media/image614.png"/><Relationship Id="rId331" Type="http://schemas.openxmlformats.org/officeDocument/2006/relationships/image" Target="../media/image686.png"/><Relationship Id="rId352" Type="http://schemas.openxmlformats.org/officeDocument/2006/relationships/customXml" Target="../ink/ink687.xml"/><Relationship Id="rId373" Type="http://schemas.openxmlformats.org/officeDocument/2006/relationships/image" Target="../media/image70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17.xml"/><Relationship Id="rId233" Type="http://schemas.openxmlformats.org/officeDocument/2006/relationships/image" Target="../media/image637.png"/><Relationship Id="rId254" Type="http://schemas.openxmlformats.org/officeDocument/2006/relationships/customXml" Target="../ink/ink638.xml"/><Relationship Id="rId28" Type="http://schemas.openxmlformats.org/officeDocument/2006/relationships/customXml" Target="../ink/ink525.xml"/><Relationship Id="rId49" Type="http://schemas.openxmlformats.org/officeDocument/2006/relationships/image" Target="../media/image545.png"/><Relationship Id="rId114" Type="http://schemas.openxmlformats.org/officeDocument/2006/relationships/customXml" Target="../ink/ink568.xml"/><Relationship Id="rId275" Type="http://schemas.openxmlformats.org/officeDocument/2006/relationships/image" Target="../media/image658.png"/><Relationship Id="rId296" Type="http://schemas.openxmlformats.org/officeDocument/2006/relationships/customXml" Target="../ink/ink659.xml"/><Relationship Id="rId300" Type="http://schemas.openxmlformats.org/officeDocument/2006/relationships/customXml" Target="../ink/ink661.xml"/><Relationship Id="rId60" Type="http://schemas.openxmlformats.org/officeDocument/2006/relationships/customXml" Target="../ink/ink541.xml"/><Relationship Id="rId81" Type="http://schemas.openxmlformats.org/officeDocument/2006/relationships/image" Target="../media/image561.png"/><Relationship Id="rId135" Type="http://schemas.openxmlformats.org/officeDocument/2006/relationships/image" Target="../media/image588.png"/><Relationship Id="rId156" Type="http://schemas.openxmlformats.org/officeDocument/2006/relationships/customXml" Target="../ink/ink589.xml"/><Relationship Id="rId177" Type="http://schemas.openxmlformats.org/officeDocument/2006/relationships/image" Target="../media/image609.png"/><Relationship Id="rId198" Type="http://schemas.openxmlformats.org/officeDocument/2006/relationships/customXml" Target="../ink/ink610.xml"/><Relationship Id="rId321" Type="http://schemas.openxmlformats.org/officeDocument/2006/relationships/image" Target="../media/image681.png"/><Relationship Id="rId342" Type="http://schemas.openxmlformats.org/officeDocument/2006/relationships/customXml" Target="../ink/ink682.xml"/><Relationship Id="rId363" Type="http://schemas.openxmlformats.org/officeDocument/2006/relationships/image" Target="../media/image702.png"/><Relationship Id="rId384" Type="http://schemas.openxmlformats.org/officeDocument/2006/relationships/customXml" Target="../ink/ink703.xml"/><Relationship Id="rId202" Type="http://schemas.openxmlformats.org/officeDocument/2006/relationships/customXml" Target="../ink/ink612.xml"/><Relationship Id="rId223" Type="http://schemas.openxmlformats.org/officeDocument/2006/relationships/image" Target="../media/image632.png"/><Relationship Id="rId244" Type="http://schemas.openxmlformats.org/officeDocument/2006/relationships/customXml" Target="../ink/ink633.xml"/><Relationship Id="rId18" Type="http://schemas.openxmlformats.org/officeDocument/2006/relationships/customXml" Target="../ink/ink520.xml"/><Relationship Id="rId39" Type="http://schemas.openxmlformats.org/officeDocument/2006/relationships/image" Target="../media/image540.png"/><Relationship Id="rId265" Type="http://schemas.openxmlformats.org/officeDocument/2006/relationships/image" Target="../media/image653.png"/><Relationship Id="rId286" Type="http://schemas.openxmlformats.org/officeDocument/2006/relationships/customXml" Target="../ink/ink654.xml"/><Relationship Id="rId50" Type="http://schemas.openxmlformats.org/officeDocument/2006/relationships/customXml" Target="../ink/ink536.xml"/><Relationship Id="rId104" Type="http://schemas.openxmlformats.org/officeDocument/2006/relationships/customXml" Target="../ink/ink563.xml"/><Relationship Id="rId125" Type="http://schemas.openxmlformats.org/officeDocument/2006/relationships/image" Target="../media/image583.png"/><Relationship Id="rId146" Type="http://schemas.openxmlformats.org/officeDocument/2006/relationships/customXml" Target="../ink/ink584.xml"/><Relationship Id="rId167" Type="http://schemas.openxmlformats.org/officeDocument/2006/relationships/image" Target="../media/image604.png"/><Relationship Id="rId188" Type="http://schemas.openxmlformats.org/officeDocument/2006/relationships/customXml" Target="../ink/ink605.xml"/><Relationship Id="rId311" Type="http://schemas.openxmlformats.org/officeDocument/2006/relationships/image" Target="../media/image676.png"/><Relationship Id="rId332" Type="http://schemas.openxmlformats.org/officeDocument/2006/relationships/customXml" Target="../ink/ink677.xml"/><Relationship Id="rId353" Type="http://schemas.openxmlformats.org/officeDocument/2006/relationships/image" Target="../media/image697.png"/><Relationship Id="rId374" Type="http://schemas.openxmlformats.org/officeDocument/2006/relationships/customXml" Target="../ink/ink698.xml"/><Relationship Id="rId71" Type="http://schemas.openxmlformats.org/officeDocument/2006/relationships/image" Target="../media/image556.png"/><Relationship Id="rId92" Type="http://schemas.openxmlformats.org/officeDocument/2006/relationships/customXml" Target="../ink/ink557.xml"/><Relationship Id="rId213" Type="http://schemas.openxmlformats.org/officeDocument/2006/relationships/image" Target="../media/image627.png"/><Relationship Id="rId234" Type="http://schemas.openxmlformats.org/officeDocument/2006/relationships/customXml" Target="../ink/ink628.xml"/><Relationship Id="rId2" Type="http://schemas.openxmlformats.org/officeDocument/2006/relationships/image" Target="../media/image521.png"/><Relationship Id="rId29" Type="http://schemas.openxmlformats.org/officeDocument/2006/relationships/image" Target="../media/image535.png"/><Relationship Id="rId255" Type="http://schemas.openxmlformats.org/officeDocument/2006/relationships/image" Target="../media/image648.png"/><Relationship Id="rId276" Type="http://schemas.openxmlformats.org/officeDocument/2006/relationships/customXml" Target="../ink/ink649.xml"/><Relationship Id="rId297" Type="http://schemas.openxmlformats.org/officeDocument/2006/relationships/image" Target="../media/image669.png"/><Relationship Id="rId40" Type="http://schemas.openxmlformats.org/officeDocument/2006/relationships/customXml" Target="../ink/ink531.xml"/><Relationship Id="rId115" Type="http://schemas.openxmlformats.org/officeDocument/2006/relationships/image" Target="../media/image578.png"/><Relationship Id="rId136" Type="http://schemas.openxmlformats.org/officeDocument/2006/relationships/customXml" Target="../ink/ink579.xml"/><Relationship Id="rId157" Type="http://schemas.openxmlformats.org/officeDocument/2006/relationships/image" Target="../media/image599.png"/><Relationship Id="rId178" Type="http://schemas.openxmlformats.org/officeDocument/2006/relationships/customXml" Target="../ink/ink600.xml"/><Relationship Id="rId301" Type="http://schemas.openxmlformats.org/officeDocument/2006/relationships/image" Target="../media/image671.png"/><Relationship Id="rId322" Type="http://schemas.openxmlformats.org/officeDocument/2006/relationships/customXml" Target="../ink/ink672.xml"/><Relationship Id="rId343" Type="http://schemas.openxmlformats.org/officeDocument/2006/relationships/image" Target="../media/image692.png"/><Relationship Id="rId364" Type="http://schemas.openxmlformats.org/officeDocument/2006/relationships/customXml" Target="../ink/ink693.xml"/><Relationship Id="rId61" Type="http://schemas.openxmlformats.org/officeDocument/2006/relationships/image" Target="../media/image551.png"/><Relationship Id="rId82" Type="http://schemas.openxmlformats.org/officeDocument/2006/relationships/customXml" Target="../ink/ink552.xml"/><Relationship Id="rId199" Type="http://schemas.openxmlformats.org/officeDocument/2006/relationships/image" Target="../media/image620.png"/><Relationship Id="rId203" Type="http://schemas.openxmlformats.org/officeDocument/2006/relationships/image" Target="../media/image622.png"/><Relationship Id="rId385" Type="http://schemas.openxmlformats.org/officeDocument/2006/relationships/image" Target="../media/image713.png"/><Relationship Id="rId19" Type="http://schemas.openxmlformats.org/officeDocument/2006/relationships/image" Target="../media/image530.png"/><Relationship Id="rId224" Type="http://schemas.openxmlformats.org/officeDocument/2006/relationships/customXml" Target="../ink/ink623.xml"/><Relationship Id="rId245" Type="http://schemas.openxmlformats.org/officeDocument/2006/relationships/image" Target="../media/image643.png"/><Relationship Id="rId266" Type="http://schemas.openxmlformats.org/officeDocument/2006/relationships/customXml" Target="../ink/ink644.xml"/><Relationship Id="rId287" Type="http://schemas.openxmlformats.org/officeDocument/2006/relationships/image" Target="../media/image664.png"/><Relationship Id="rId30" Type="http://schemas.openxmlformats.org/officeDocument/2006/relationships/customXml" Target="../ink/ink526.xml"/><Relationship Id="rId105" Type="http://schemas.openxmlformats.org/officeDocument/2006/relationships/image" Target="../media/image573.png"/><Relationship Id="rId126" Type="http://schemas.openxmlformats.org/officeDocument/2006/relationships/customXml" Target="../ink/ink574.xml"/><Relationship Id="rId147" Type="http://schemas.openxmlformats.org/officeDocument/2006/relationships/image" Target="../media/image594.png"/><Relationship Id="rId168" Type="http://schemas.openxmlformats.org/officeDocument/2006/relationships/customXml" Target="../ink/ink595.xml"/><Relationship Id="rId312" Type="http://schemas.openxmlformats.org/officeDocument/2006/relationships/customXml" Target="../ink/ink667.xml"/><Relationship Id="rId333" Type="http://schemas.openxmlformats.org/officeDocument/2006/relationships/image" Target="../media/image687.png"/><Relationship Id="rId354" Type="http://schemas.openxmlformats.org/officeDocument/2006/relationships/customXml" Target="../ink/ink688.xml"/><Relationship Id="rId51" Type="http://schemas.openxmlformats.org/officeDocument/2006/relationships/image" Target="../media/image546.png"/><Relationship Id="rId72" Type="http://schemas.openxmlformats.org/officeDocument/2006/relationships/customXml" Target="../ink/ink547.xml"/><Relationship Id="rId93" Type="http://schemas.openxmlformats.org/officeDocument/2006/relationships/image" Target="../media/image567.png"/><Relationship Id="rId189" Type="http://schemas.openxmlformats.org/officeDocument/2006/relationships/image" Target="../media/image615.png"/><Relationship Id="rId375" Type="http://schemas.openxmlformats.org/officeDocument/2006/relationships/image" Target="../media/image708.png"/><Relationship Id="rId3" Type="http://schemas.openxmlformats.org/officeDocument/2006/relationships/image" Target="../media/image522.png"/><Relationship Id="rId214" Type="http://schemas.openxmlformats.org/officeDocument/2006/relationships/customXml" Target="../ink/ink618.xml"/><Relationship Id="rId235" Type="http://schemas.openxmlformats.org/officeDocument/2006/relationships/image" Target="../media/image638.png"/><Relationship Id="rId256" Type="http://schemas.openxmlformats.org/officeDocument/2006/relationships/customXml" Target="../ink/ink639.xml"/><Relationship Id="rId277" Type="http://schemas.openxmlformats.org/officeDocument/2006/relationships/image" Target="../media/image659.png"/><Relationship Id="rId298" Type="http://schemas.openxmlformats.org/officeDocument/2006/relationships/customXml" Target="../ink/ink660.xml"/><Relationship Id="rId116" Type="http://schemas.openxmlformats.org/officeDocument/2006/relationships/customXml" Target="../ink/ink569.xml"/><Relationship Id="rId137" Type="http://schemas.openxmlformats.org/officeDocument/2006/relationships/image" Target="../media/image589.png"/><Relationship Id="rId158" Type="http://schemas.openxmlformats.org/officeDocument/2006/relationships/customXml" Target="../ink/ink590.xml"/><Relationship Id="rId302" Type="http://schemas.openxmlformats.org/officeDocument/2006/relationships/customXml" Target="../ink/ink662.xml"/><Relationship Id="rId323" Type="http://schemas.openxmlformats.org/officeDocument/2006/relationships/image" Target="../media/image682.png"/><Relationship Id="rId344" Type="http://schemas.openxmlformats.org/officeDocument/2006/relationships/customXml" Target="../ink/ink683.xml"/><Relationship Id="rId20" Type="http://schemas.openxmlformats.org/officeDocument/2006/relationships/customXml" Target="../ink/ink521.xml"/><Relationship Id="rId41" Type="http://schemas.openxmlformats.org/officeDocument/2006/relationships/image" Target="../media/image541.png"/><Relationship Id="rId62" Type="http://schemas.openxmlformats.org/officeDocument/2006/relationships/customXml" Target="../ink/ink542.xml"/><Relationship Id="rId83" Type="http://schemas.openxmlformats.org/officeDocument/2006/relationships/image" Target="../media/image562.png"/><Relationship Id="rId179" Type="http://schemas.openxmlformats.org/officeDocument/2006/relationships/image" Target="../media/image610.png"/><Relationship Id="rId365" Type="http://schemas.openxmlformats.org/officeDocument/2006/relationships/image" Target="../media/image703.png"/><Relationship Id="rId386" Type="http://schemas.openxmlformats.org/officeDocument/2006/relationships/customXml" Target="../ink/ink704.xml"/><Relationship Id="rId190" Type="http://schemas.openxmlformats.org/officeDocument/2006/relationships/customXml" Target="../ink/ink606.xml"/><Relationship Id="rId204" Type="http://schemas.openxmlformats.org/officeDocument/2006/relationships/customXml" Target="../ink/ink613.xml"/><Relationship Id="rId225" Type="http://schemas.openxmlformats.org/officeDocument/2006/relationships/image" Target="../media/image633.png"/><Relationship Id="rId246" Type="http://schemas.openxmlformats.org/officeDocument/2006/relationships/customXml" Target="../ink/ink634.xml"/><Relationship Id="rId267" Type="http://schemas.openxmlformats.org/officeDocument/2006/relationships/image" Target="../media/image654.png"/><Relationship Id="rId288" Type="http://schemas.openxmlformats.org/officeDocument/2006/relationships/customXml" Target="../ink/ink655.xml"/><Relationship Id="rId106" Type="http://schemas.openxmlformats.org/officeDocument/2006/relationships/customXml" Target="../ink/ink564.xml"/><Relationship Id="rId127" Type="http://schemas.openxmlformats.org/officeDocument/2006/relationships/image" Target="../media/image584.png"/><Relationship Id="rId313" Type="http://schemas.openxmlformats.org/officeDocument/2006/relationships/image" Target="../media/image677.png"/><Relationship Id="rId10" Type="http://schemas.openxmlformats.org/officeDocument/2006/relationships/customXml" Target="../ink/ink516.xml"/><Relationship Id="rId31" Type="http://schemas.openxmlformats.org/officeDocument/2006/relationships/image" Target="../media/image536.png"/><Relationship Id="rId52" Type="http://schemas.openxmlformats.org/officeDocument/2006/relationships/customXml" Target="../ink/ink537.xml"/><Relationship Id="rId73" Type="http://schemas.openxmlformats.org/officeDocument/2006/relationships/image" Target="../media/image557.png"/><Relationship Id="rId94" Type="http://schemas.openxmlformats.org/officeDocument/2006/relationships/customXml" Target="../ink/ink558.xml"/><Relationship Id="rId148" Type="http://schemas.openxmlformats.org/officeDocument/2006/relationships/customXml" Target="../ink/ink585.xml"/><Relationship Id="rId169" Type="http://schemas.openxmlformats.org/officeDocument/2006/relationships/image" Target="../media/image605.png"/><Relationship Id="rId334" Type="http://schemas.openxmlformats.org/officeDocument/2006/relationships/customXml" Target="../ink/ink678.xml"/><Relationship Id="rId355" Type="http://schemas.openxmlformats.org/officeDocument/2006/relationships/image" Target="../media/image698.png"/><Relationship Id="rId376" Type="http://schemas.openxmlformats.org/officeDocument/2006/relationships/customXml" Target="../ink/ink699.xml"/><Relationship Id="rId4" Type="http://schemas.openxmlformats.org/officeDocument/2006/relationships/customXml" Target="../ink/ink513.xml"/><Relationship Id="rId180" Type="http://schemas.openxmlformats.org/officeDocument/2006/relationships/customXml" Target="../ink/ink601.xml"/><Relationship Id="rId215" Type="http://schemas.openxmlformats.org/officeDocument/2006/relationships/image" Target="../media/image628.png"/><Relationship Id="rId236" Type="http://schemas.openxmlformats.org/officeDocument/2006/relationships/customXml" Target="../ink/ink629.xml"/><Relationship Id="rId257" Type="http://schemas.openxmlformats.org/officeDocument/2006/relationships/image" Target="../media/image649.png"/><Relationship Id="rId278" Type="http://schemas.openxmlformats.org/officeDocument/2006/relationships/customXml" Target="../ink/ink650.xml"/><Relationship Id="rId303" Type="http://schemas.openxmlformats.org/officeDocument/2006/relationships/image" Target="../media/image672.png"/><Relationship Id="rId42" Type="http://schemas.openxmlformats.org/officeDocument/2006/relationships/customXml" Target="../ink/ink532.xml"/><Relationship Id="rId84" Type="http://schemas.openxmlformats.org/officeDocument/2006/relationships/customXml" Target="../ink/ink553.xml"/><Relationship Id="rId138" Type="http://schemas.openxmlformats.org/officeDocument/2006/relationships/customXml" Target="../ink/ink580.xml"/><Relationship Id="rId345" Type="http://schemas.openxmlformats.org/officeDocument/2006/relationships/image" Target="../media/image693.png"/><Relationship Id="rId387" Type="http://schemas.openxmlformats.org/officeDocument/2006/relationships/image" Target="../media/image714.png"/><Relationship Id="rId191" Type="http://schemas.openxmlformats.org/officeDocument/2006/relationships/image" Target="../media/image616.png"/><Relationship Id="rId205" Type="http://schemas.openxmlformats.org/officeDocument/2006/relationships/image" Target="../media/image623.png"/><Relationship Id="rId247" Type="http://schemas.openxmlformats.org/officeDocument/2006/relationships/image" Target="../media/image644.png"/><Relationship Id="rId107" Type="http://schemas.openxmlformats.org/officeDocument/2006/relationships/image" Target="../media/image574.png"/><Relationship Id="rId289" Type="http://schemas.openxmlformats.org/officeDocument/2006/relationships/image" Target="../media/image665.png"/><Relationship Id="rId11" Type="http://schemas.openxmlformats.org/officeDocument/2006/relationships/image" Target="../media/image526.png"/><Relationship Id="rId53" Type="http://schemas.openxmlformats.org/officeDocument/2006/relationships/image" Target="../media/image547.png"/><Relationship Id="rId149" Type="http://schemas.openxmlformats.org/officeDocument/2006/relationships/image" Target="../media/image595.png"/><Relationship Id="rId314" Type="http://schemas.openxmlformats.org/officeDocument/2006/relationships/customXml" Target="../ink/ink668.xml"/><Relationship Id="rId356" Type="http://schemas.openxmlformats.org/officeDocument/2006/relationships/customXml" Target="../ink/ink689.xml"/><Relationship Id="rId95" Type="http://schemas.openxmlformats.org/officeDocument/2006/relationships/image" Target="../media/image568.png"/><Relationship Id="rId160" Type="http://schemas.openxmlformats.org/officeDocument/2006/relationships/customXml" Target="../ink/ink591.xml"/><Relationship Id="rId216" Type="http://schemas.openxmlformats.org/officeDocument/2006/relationships/customXml" Target="../ink/ink619.xml"/><Relationship Id="rId258" Type="http://schemas.openxmlformats.org/officeDocument/2006/relationships/customXml" Target="../ink/ink640.xml"/><Relationship Id="rId22" Type="http://schemas.openxmlformats.org/officeDocument/2006/relationships/customXml" Target="../ink/ink522.xml"/><Relationship Id="rId64" Type="http://schemas.openxmlformats.org/officeDocument/2006/relationships/customXml" Target="../ink/ink543.xml"/><Relationship Id="rId118" Type="http://schemas.openxmlformats.org/officeDocument/2006/relationships/customXml" Target="../ink/ink570.xml"/><Relationship Id="rId325" Type="http://schemas.openxmlformats.org/officeDocument/2006/relationships/image" Target="../media/image683.png"/><Relationship Id="rId367" Type="http://schemas.openxmlformats.org/officeDocument/2006/relationships/image" Target="../media/image704.png"/><Relationship Id="rId171" Type="http://schemas.openxmlformats.org/officeDocument/2006/relationships/image" Target="../media/image606.png"/><Relationship Id="rId227" Type="http://schemas.openxmlformats.org/officeDocument/2006/relationships/image" Target="../media/image634.png"/><Relationship Id="rId269" Type="http://schemas.openxmlformats.org/officeDocument/2006/relationships/image" Target="../media/image655.png"/><Relationship Id="rId33" Type="http://schemas.openxmlformats.org/officeDocument/2006/relationships/image" Target="../media/image537.png"/><Relationship Id="rId129" Type="http://schemas.openxmlformats.org/officeDocument/2006/relationships/image" Target="../media/image585.png"/><Relationship Id="rId280" Type="http://schemas.openxmlformats.org/officeDocument/2006/relationships/customXml" Target="../ink/ink651.xml"/><Relationship Id="rId336" Type="http://schemas.openxmlformats.org/officeDocument/2006/relationships/customXml" Target="../ink/ink679.xml"/><Relationship Id="rId75" Type="http://schemas.openxmlformats.org/officeDocument/2006/relationships/image" Target="../media/image558.png"/><Relationship Id="rId140" Type="http://schemas.openxmlformats.org/officeDocument/2006/relationships/customXml" Target="../ink/ink581.xml"/><Relationship Id="rId182" Type="http://schemas.openxmlformats.org/officeDocument/2006/relationships/customXml" Target="../ink/ink602.xml"/><Relationship Id="rId378" Type="http://schemas.openxmlformats.org/officeDocument/2006/relationships/customXml" Target="../ink/ink700.xml"/><Relationship Id="rId6" Type="http://schemas.openxmlformats.org/officeDocument/2006/relationships/customXml" Target="../ink/ink514.xml"/><Relationship Id="rId238" Type="http://schemas.openxmlformats.org/officeDocument/2006/relationships/customXml" Target="../ink/ink630.xml"/><Relationship Id="rId291" Type="http://schemas.openxmlformats.org/officeDocument/2006/relationships/image" Target="../media/image666.png"/><Relationship Id="rId305" Type="http://schemas.openxmlformats.org/officeDocument/2006/relationships/image" Target="../media/image673.png"/><Relationship Id="rId347" Type="http://schemas.openxmlformats.org/officeDocument/2006/relationships/image" Target="../media/image694.png"/><Relationship Id="rId44" Type="http://schemas.openxmlformats.org/officeDocument/2006/relationships/customXml" Target="../ink/ink533.xml"/><Relationship Id="rId86" Type="http://schemas.openxmlformats.org/officeDocument/2006/relationships/customXml" Target="../ink/ink554.xml"/><Relationship Id="rId151" Type="http://schemas.openxmlformats.org/officeDocument/2006/relationships/image" Target="../media/image596.png"/><Relationship Id="rId389" Type="http://schemas.openxmlformats.org/officeDocument/2006/relationships/image" Target="../media/image715.png"/><Relationship Id="rId193" Type="http://schemas.openxmlformats.org/officeDocument/2006/relationships/image" Target="../media/image617.png"/><Relationship Id="rId207" Type="http://schemas.openxmlformats.org/officeDocument/2006/relationships/image" Target="../media/image624.png"/><Relationship Id="rId249" Type="http://schemas.openxmlformats.org/officeDocument/2006/relationships/image" Target="../media/image645.png"/><Relationship Id="rId13" Type="http://schemas.openxmlformats.org/officeDocument/2006/relationships/image" Target="../media/image527.png"/><Relationship Id="rId109" Type="http://schemas.openxmlformats.org/officeDocument/2006/relationships/image" Target="../media/image575.png"/><Relationship Id="rId260" Type="http://schemas.openxmlformats.org/officeDocument/2006/relationships/customXml" Target="../ink/ink641.xml"/><Relationship Id="rId316" Type="http://schemas.openxmlformats.org/officeDocument/2006/relationships/customXml" Target="../ink/ink669.xml"/><Relationship Id="rId55" Type="http://schemas.openxmlformats.org/officeDocument/2006/relationships/image" Target="../media/image548.png"/><Relationship Id="rId97" Type="http://schemas.openxmlformats.org/officeDocument/2006/relationships/image" Target="../media/image569.png"/><Relationship Id="rId120" Type="http://schemas.openxmlformats.org/officeDocument/2006/relationships/customXml" Target="../ink/ink571.xml"/><Relationship Id="rId358" Type="http://schemas.openxmlformats.org/officeDocument/2006/relationships/customXml" Target="../ink/ink690.xml"/><Relationship Id="rId162" Type="http://schemas.openxmlformats.org/officeDocument/2006/relationships/customXml" Target="../ink/ink592.xml"/><Relationship Id="rId218" Type="http://schemas.openxmlformats.org/officeDocument/2006/relationships/customXml" Target="../ink/ink620.xml"/><Relationship Id="rId271" Type="http://schemas.openxmlformats.org/officeDocument/2006/relationships/image" Target="../media/image656.png"/><Relationship Id="rId24" Type="http://schemas.openxmlformats.org/officeDocument/2006/relationships/customXml" Target="../ink/ink523.xml"/><Relationship Id="rId66" Type="http://schemas.openxmlformats.org/officeDocument/2006/relationships/customXml" Target="../ink/ink544.xml"/><Relationship Id="rId131" Type="http://schemas.openxmlformats.org/officeDocument/2006/relationships/image" Target="../media/image586.png"/><Relationship Id="rId327" Type="http://schemas.openxmlformats.org/officeDocument/2006/relationships/image" Target="../media/image684.png"/><Relationship Id="rId369" Type="http://schemas.openxmlformats.org/officeDocument/2006/relationships/image" Target="../media/image705.png"/><Relationship Id="rId173" Type="http://schemas.openxmlformats.org/officeDocument/2006/relationships/image" Target="../media/image607.png"/><Relationship Id="rId229" Type="http://schemas.openxmlformats.org/officeDocument/2006/relationships/image" Target="../media/image635.png"/><Relationship Id="rId380" Type="http://schemas.openxmlformats.org/officeDocument/2006/relationships/customXml" Target="../ink/ink701.xml"/><Relationship Id="rId240" Type="http://schemas.openxmlformats.org/officeDocument/2006/relationships/customXml" Target="../ink/ink631.xml"/><Relationship Id="rId35" Type="http://schemas.openxmlformats.org/officeDocument/2006/relationships/image" Target="../media/image538.png"/><Relationship Id="rId77" Type="http://schemas.openxmlformats.org/officeDocument/2006/relationships/image" Target="../media/image559.png"/><Relationship Id="rId100" Type="http://schemas.openxmlformats.org/officeDocument/2006/relationships/customXml" Target="../ink/ink561.xml"/><Relationship Id="rId282" Type="http://schemas.openxmlformats.org/officeDocument/2006/relationships/customXml" Target="../ink/ink652.xml"/><Relationship Id="rId338" Type="http://schemas.openxmlformats.org/officeDocument/2006/relationships/customXml" Target="../ink/ink680.xml"/><Relationship Id="rId8" Type="http://schemas.openxmlformats.org/officeDocument/2006/relationships/customXml" Target="../ink/ink515.xml"/><Relationship Id="rId142" Type="http://schemas.openxmlformats.org/officeDocument/2006/relationships/customXml" Target="../ink/ink582.xml"/><Relationship Id="rId184" Type="http://schemas.openxmlformats.org/officeDocument/2006/relationships/customXml" Target="../ink/ink603.xml"/><Relationship Id="rId391" Type="http://schemas.openxmlformats.org/officeDocument/2006/relationships/image" Target="../media/image716.png"/><Relationship Id="rId251" Type="http://schemas.openxmlformats.org/officeDocument/2006/relationships/image" Target="../media/image646.png"/><Relationship Id="rId46" Type="http://schemas.openxmlformats.org/officeDocument/2006/relationships/customXml" Target="../ink/ink534.xml"/><Relationship Id="rId293" Type="http://schemas.openxmlformats.org/officeDocument/2006/relationships/image" Target="../media/image667.png"/><Relationship Id="rId307" Type="http://schemas.openxmlformats.org/officeDocument/2006/relationships/image" Target="../media/image674.png"/><Relationship Id="rId349" Type="http://schemas.openxmlformats.org/officeDocument/2006/relationships/image" Target="../media/image695.png"/><Relationship Id="rId88" Type="http://schemas.openxmlformats.org/officeDocument/2006/relationships/customXml" Target="../ink/ink555.xml"/><Relationship Id="rId111" Type="http://schemas.openxmlformats.org/officeDocument/2006/relationships/image" Target="../media/image576.png"/><Relationship Id="rId153" Type="http://schemas.openxmlformats.org/officeDocument/2006/relationships/image" Target="../media/image597.png"/><Relationship Id="rId195" Type="http://schemas.openxmlformats.org/officeDocument/2006/relationships/image" Target="../media/image618.png"/><Relationship Id="rId209" Type="http://schemas.openxmlformats.org/officeDocument/2006/relationships/image" Target="../media/image625.png"/><Relationship Id="rId360" Type="http://schemas.openxmlformats.org/officeDocument/2006/relationships/customXml" Target="../ink/ink691.xml"/><Relationship Id="rId220" Type="http://schemas.openxmlformats.org/officeDocument/2006/relationships/customXml" Target="../ink/ink621.xml"/><Relationship Id="rId15" Type="http://schemas.openxmlformats.org/officeDocument/2006/relationships/image" Target="../media/image528.png"/><Relationship Id="rId57" Type="http://schemas.openxmlformats.org/officeDocument/2006/relationships/image" Target="../media/image549.png"/><Relationship Id="rId262" Type="http://schemas.openxmlformats.org/officeDocument/2006/relationships/customXml" Target="../ink/ink642.xml"/><Relationship Id="rId318" Type="http://schemas.openxmlformats.org/officeDocument/2006/relationships/customXml" Target="../ink/ink670.xml"/><Relationship Id="rId99" Type="http://schemas.openxmlformats.org/officeDocument/2006/relationships/image" Target="../media/image570.png"/><Relationship Id="rId122" Type="http://schemas.openxmlformats.org/officeDocument/2006/relationships/customXml" Target="../ink/ink572.xml"/><Relationship Id="rId164" Type="http://schemas.openxmlformats.org/officeDocument/2006/relationships/customXml" Target="../ink/ink593.xml"/><Relationship Id="rId371" Type="http://schemas.openxmlformats.org/officeDocument/2006/relationships/image" Target="../media/image706.png"/><Relationship Id="rId26" Type="http://schemas.openxmlformats.org/officeDocument/2006/relationships/customXml" Target="../ink/ink524.xml"/><Relationship Id="rId231" Type="http://schemas.openxmlformats.org/officeDocument/2006/relationships/image" Target="../media/image636.png"/><Relationship Id="rId273" Type="http://schemas.openxmlformats.org/officeDocument/2006/relationships/image" Target="../media/image657.png"/><Relationship Id="rId329" Type="http://schemas.openxmlformats.org/officeDocument/2006/relationships/image" Target="../media/image685.png"/><Relationship Id="rId68" Type="http://schemas.openxmlformats.org/officeDocument/2006/relationships/customXml" Target="../ink/ink545.xml"/><Relationship Id="rId133" Type="http://schemas.openxmlformats.org/officeDocument/2006/relationships/image" Target="../media/image587.png"/><Relationship Id="rId175" Type="http://schemas.openxmlformats.org/officeDocument/2006/relationships/image" Target="../media/image608.png"/><Relationship Id="rId340" Type="http://schemas.openxmlformats.org/officeDocument/2006/relationships/customXml" Target="../ink/ink681.xml"/><Relationship Id="rId200" Type="http://schemas.openxmlformats.org/officeDocument/2006/relationships/customXml" Target="../ink/ink611.xml"/><Relationship Id="rId382" Type="http://schemas.openxmlformats.org/officeDocument/2006/relationships/customXml" Target="../ink/ink7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8024-FF03-C5E8-E2CE-D5D0E02AD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Week 2</a:t>
            </a:r>
            <a:br>
              <a:rPr lang="en-CA" dirty="0"/>
            </a:br>
            <a:r>
              <a:rPr lang="en-CA" dirty="0"/>
              <a:t>supervised learning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932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3FA1-7928-CC05-8DA5-17EC7A16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trees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3A3B0E-AA4E-3DFE-7314-BEC856812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689"/>
          <a:stretch/>
        </p:blipFill>
        <p:spPr>
          <a:xfrm>
            <a:off x="427512" y="1690688"/>
            <a:ext cx="683482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42A38-C99D-C5EF-3742-F4FCD2A32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420" y="3042107"/>
            <a:ext cx="4925295" cy="2406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E5425-8BB3-5CC7-77EC-9EF9CE51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26" y="365125"/>
            <a:ext cx="4228290" cy="2554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A3233-FCD8-3411-D179-3A93BAAB8E34}"/>
              </a:ext>
            </a:extLst>
          </p:cNvPr>
          <p:cNvSpPr txBox="1"/>
          <p:nvPr/>
        </p:nvSpPr>
        <p:spPr>
          <a:xfrm>
            <a:off x="7432430" y="5586046"/>
            <a:ext cx="341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Rando </a:t>
            </a:r>
            <a:r>
              <a:rPr lang="en-CA" dirty="0" err="1"/>
              <a:t>fortest</a:t>
            </a:r>
            <a:r>
              <a:rPr lang="en-CA" dirty="0"/>
              <a:t>, boosted trees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DE79138-753F-B649-0DAE-930277FD2D8E}"/>
                  </a:ext>
                </a:extLst>
              </p14:cNvPr>
              <p14:cNvContentPartPr/>
              <p14:nvPr/>
            </p14:nvContentPartPr>
            <p14:xfrm>
              <a:off x="4270547" y="2734257"/>
              <a:ext cx="317520" cy="159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DE79138-753F-B649-0DAE-930277FD2D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4907" y="2662257"/>
                <a:ext cx="389160" cy="3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FD3096F-D8F9-411D-2468-F7026BF62FEE}"/>
              </a:ext>
            </a:extLst>
          </p:cNvPr>
          <p:cNvGrpSpPr/>
          <p:nvPr/>
        </p:nvGrpSpPr>
        <p:grpSpPr>
          <a:xfrm>
            <a:off x="2117027" y="2734257"/>
            <a:ext cx="1564560" cy="419760"/>
            <a:chOff x="2117027" y="2734257"/>
            <a:chExt cx="156456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B3C207-1352-7560-0CC7-231A568669EF}"/>
                    </a:ext>
                  </a:extLst>
                </p14:cNvPr>
                <p14:cNvContentPartPr/>
                <p14:nvPr/>
              </p14:nvContentPartPr>
              <p14:xfrm>
                <a:off x="2269667" y="2785377"/>
                <a:ext cx="360" cy="6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B3C207-1352-7560-0CC7-231A568669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9507" y="2764857"/>
                  <a:ext cx="41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4DD54F8-F24E-8320-2CCF-471ADF56E5D6}"/>
                    </a:ext>
                  </a:extLst>
                </p14:cNvPr>
                <p14:cNvContentPartPr/>
                <p14:nvPr/>
              </p14:nvContentPartPr>
              <p14:xfrm>
                <a:off x="2149427" y="2765937"/>
                <a:ext cx="28800" cy="331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4DD54F8-F24E-8320-2CCF-471ADF56E5D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28907" y="2745417"/>
                  <a:ext cx="698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89F07F-3E14-607C-47CD-21909A942EF1}"/>
                    </a:ext>
                  </a:extLst>
                </p14:cNvPr>
                <p14:cNvContentPartPr/>
                <p14:nvPr/>
              </p14:nvContentPartPr>
              <p14:xfrm>
                <a:off x="2149427" y="2734257"/>
                <a:ext cx="449640" cy="394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89F07F-3E14-607C-47CD-21909A942E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28907" y="2713737"/>
                  <a:ext cx="4903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9B0B4D6-B6F3-8A67-A54C-3679D0F5FC6A}"/>
                    </a:ext>
                  </a:extLst>
                </p14:cNvPr>
                <p14:cNvContentPartPr/>
                <p14:nvPr/>
              </p14:nvContentPartPr>
              <p14:xfrm>
                <a:off x="2213507" y="3065097"/>
                <a:ext cx="414000" cy="38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9B0B4D6-B6F3-8A67-A54C-3679D0F5FC6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93347" y="3044577"/>
                  <a:ext cx="454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714E5BF-43F8-930C-C3FC-052936C86E8D}"/>
                    </a:ext>
                  </a:extLst>
                </p14:cNvPr>
                <p14:cNvContentPartPr/>
                <p14:nvPr/>
              </p14:nvContentPartPr>
              <p14:xfrm>
                <a:off x="2117027" y="2797617"/>
                <a:ext cx="16920" cy="356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714E5BF-43F8-930C-C3FC-052936C86E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96507" y="2777097"/>
                  <a:ext cx="576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667FD0D-CB59-8CCF-6A84-D5090C1B9440}"/>
                    </a:ext>
                  </a:extLst>
                </p14:cNvPr>
                <p14:cNvContentPartPr/>
                <p14:nvPr/>
              </p14:nvContentPartPr>
              <p14:xfrm>
                <a:off x="2181467" y="2791497"/>
                <a:ext cx="401400" cy="311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667FD0D-CB59-8CCF-6A84-D5090C1B94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61307" y="2771337"/>
                  <a:ext cx="442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436842D-578D-9255-C4AC-D2E836F1A063}"/>
                    </a:ext>
                  </a:extLst>
                </p14:cNvPr>
                <p14:cNvContentPartPr/>
                <p14:nvPr/>
              </p14:nvContentPartPr>
              <p14:xfrm>
                <a:off x="3031787" y="2848737"/>
                <a:ext cx="32400" cy="216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436842D-578D-9255-C4AC-D2E836F1A0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11267" y="2828217"/>
                  <a:ext cx="73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1FA8F0-B486-0D3B-C860-28D6E7531BC9}"/>
                    </a:ext>
                  </a:extLst>
                </p14:cNvPr>
                <p14:cNvContentPartPr/>
                <p14:nvPr/>
              </p14:nvContentPartPr>
              <p14:xfrm>
                <a:off x="3039707" y="2746857"/>
                <a:ext cx="641880" cy="369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1FA8F0-B486-0D3B-C860-28D6E7531B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19547" y="2726337"/>
                  <a:ext cx="6829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5CFC441-0026-6AA1-F3DE-7C0AD8AF87A5}"/>
                    </a:ext>
                  </a:extLst>
                </p14:cNvPr>
                <p14:cNvContentPartPr/>
                <p14:nvPr/>
              </p14:nvContentPartPr>
              <p14:xfrm>
                <a:off x="3015587" y="3052137"/>
                <a:ext cx="658080" cy="63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5CFC441-0026-6AA1-F3DE-7C0AD8AF87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95427" y="3031977"/>
                  <a:ext cx="69876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75196C9-66B5-C0FC-8E4F-E9FE0C5803FC}"/>
              </a:ext>
            </a:extLst>
          </p:cNvPr>
          <p:cNvGrpSpPr/>
          <p:nvPr/>
        </p:nvGrpSpPr>
        <p:grpSpPr>
          <a:xfrm>
            <a:off x="4154627" y="2600337"/>
            <a:ext cx="762480" cy="382320"/>
            <a:chOff x="4154627" y="2600337"/>
            <a:chExt cx="76248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D86BA1-9F75-D46E-7B9C-96924F8C50AB}"/>
                    </a:ext>
                  </a:extLst>
                </p14:cNvPr>
                <p14:cNvContentPartPr/>
                <p14:nvPr/>
              </p14:nvContentPartPr>
              <p14:xfrm>
                <a:off x="4202867" y="2689617"/>
                <a:ext cx="8280" cy="273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D86BA1-9F75-D46E-7B9C-96924F8C50A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82347" y="2669097"/>
                  <a:ext cx="493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53D34B2-7AEE-C945-5677-B5BA52AB3109}"/>
                    </a:ext>
                  </a:extLst>
                </p14:cNvPr>
                <p14:cNvContentPartPr/>
                <p14:nvPr/>
              </p14:nvContentPartPr>
              <p14:xfrm>
                <a:off x="4154627" y="2600337"/>
                <a:ext cx="762480" cy="337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53D34B2-7AEE-C945-5677-B5BA52AB31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34467" y="2580177"/>
                  <a:ext cx="8031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A769AE0-D3CD-3C95-CFB6-594166932A55}"/>
                    </a:ext>
                  </a:extLst>
                </p14:cNvPr>
                <p14:cNvContentPartPr/>
                <p14:nvPr/>
              </p14:nvContentPartPr>
              <p14:xfrm>
                <a:off x="4210787" y="2937657"/>
                <a:ext cx="674280" cy="45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A769AE0-D3CD-3C95-CFB6-594166932A5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90627" y="2917137"/>
                  <a:ext cx="71496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7E2D679-2787-E288-1157-063B1D1464EC}"/>
                  </a:ext>
                </a:extLst>
              </p14:cNvPr>
              <p14:cNvContentPartPr/>
              <p14:nvPr/>
            </p14:nvContentPartPr>
            <p14:xfrm>
              <a:off x="2602307" y="3828297"/>
              <a:ext cx="37080" cy="12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7E2D679-2787-E288-1157-063B1D1464E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581787" y="3807777"/>
                <a:ext cx="777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94A5F42-17B2-85B9-09DC-4A0A6943F597}"/>
                  </a:ext>
                </a:extLst>
              </p14:cNvPr>
              <p14:cNvContentPartPr/>
              <p14:nvPr/>
            </p14:nvContentPartPr>
            <p14:xfrm>
              <a:off x="641387" y="3484857"/>
              <a:ext cx="421920" cy="185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94A5F42-17B2-85B9-09DC-4A0A6943F59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21227" y="3464337"/>
                <a:ext cx="462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D83ACBF-195F-92EC-1EA9-1D281F8CAD35}"/>
                  </a:ext>
                </a:extLst>
              </p14:cNvPr>
              <p14:cNvContentPartPr/>
              <p14:nvPr/>
            </p14:nvContentPartPr>
            <p14:xfrm>
              <a:off x="7539707" y="1417737"/>
              <a:ext cx="465480" cy="127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D83ACBF-195F-92EC-1EA9-1D281F8CAD3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19187" y="1397217"/>
                <a:ext cx="50652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D45C4AC-15FB-9B9A-C649-022B9B9E70DC}"/>
              </a:ext>
            </a:extLst>
          </p:cNvPr>
          <p:cNvGrpSpPr/>
          <p:nvPr/>
        </p:nvGrpSpPr>
        <p:grpSpPr>
          <a:xfrm>
            <a:off x="8351507" y="1776657"/>
            <a:ext cx="3059280" cy="3160080"/>
            <a:chOff x="8351507" y="1776657"/>
            <a:chExt cx="3059280" cy="31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92C604-6802-A0FD-1E31-BC7E9FCD19C5}"/>
                    </a:ext>
                  </a:extLst>
                </p14:cNvPr>
                <p14:cNvContentPartPr/>
                <p14:nvPr/>
              </p14:nvContentPartPr>
              <p14:xfrm>
                <a:off x="9256187" y="1776657"/>
                <a:ext cx="1067040" cy="913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92C604-6802-A0FD-1E31-BC7E9FCD19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40707" y="1761177"/>
                  <a:ext cx="109764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E117B7B-300A-F451-9C63-2B4D39C1DC33}"/>
                    </a:ext>
                  </a:extLst>
                </p14:cNvPr>
                <p14:cNvContentPartPr/>
                <p14:nvPr/>
              </p14:nvContentPartPr>
              <p14:xfrm>
                <a:off x="10202627" y="1814817"/>
                <a:ext cx="1208160" cy="885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E117B7B-300A-F451-9C63-2B4D39C1DC3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87507" y="1799337"/>
                  <a:ext cx="123876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91430E9-2ED4-3FC8-106F-59EE5D8AB9B6}"/>
                    </a:ext>
                  </a:extLst>
                </p14:cNvPr>
                <p14:cNvContentPartPr/>
                <p14:nvPr/>
              </p14:nvContentPartPr>
              <p14:xfrm>
                <a:off x="8351507" y="3156177"/>
                <a:ext cx="1056960" cy="1780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91430E9-2ED4-3FC8-106F-59EE5D8AB9B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30987" y="3135657"/>
                  <a:ext cx="1097640" cy="18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AFEC824-CC2F-88AC-48C2-65452C5C1BE7}"/>
                  </a:ext>
                </a:extLst>
              </p14:cNvPr>
              <p14:cNvContentPartPr/>
              <p14:nvPr/>
            </p14:nvContentPartPr>
            <p14:xfrm>
              <a:off x="10381292" y="3582707"/>
              <a:ext cx="16920" cy="9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AFEC824-CC2F-88AC-48C2-65452C5C1BE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366172" y="3567587"/>
                <a:ext cx="471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A094513-B01A-25B5-A58F-8FFB4DB55887}"/>
                  </a:ext>
                </a:extLst>
              </p14:cNvPr>
              <p14:cNvContentPartPr/>
              <p14:nvPr/>
            </p14:nvContentPartPr>
            <p14:xfrm>
              <a:off x="10259612" y="3439067"/>
              <a:ext cx="298440" cy="124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A094513-B01A-25B5-A58F-8FFB4DB5588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244492" y="3423587"/>
                <a:ext cx="329040" cy="1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718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49BBA-75A8-BAAE-05C0-79EFE3C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7" y="147694"/>
            <a:ext cx="7772400" cy="2437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BD04B-809C-8964-C4F1-20D1B00F1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083" y="2905960"/>
            <a:ext cx="7264400" cy="3644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7240155-F885-3207-4874-9A5F5A9EF8C3}"/>
                  </a:ext>
                </a:extLst>
              </p14:cNvPr>
              <p14:cNvContentPartPr/>
              <p14:nvPr/>
            </p14:nvContentPartPr>
            <p14:xfrm>
              <a:off x="2261747" y="794217"/>
              <a:ext cx="473760" cy="32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7240155-F885-3207-4874-9A5F5A9EF8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227" y="773697"/>
                <a:ext cx="5144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EB916F1-54BF-3DD7-9B94-0B6F1693F49E}"/>
                  </a:ext>
                </a:extLst>
              </p14:cNvPr>
              <p14:cNvContentPartPr/>
              <p14:nvPr/>
            </p14:nvContentPartPr>
            <p14:xfrm>
              <a:off x="3986147" y="711777"/>
              <a:ext cx="626040" cy="89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EB916F1-54BF-3DD7-9B94-0B6F1693F4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5987" y="691257"/>
                <a:ext cx="666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9FDF4EF-5BFB-76F1-9DE8-3100A0C2012D}"/>
                  </a:ext>
                </a:extLst>
              </p14:cNvPr>
              <p14:cNvContentPartPr/>
              <p14:nvPr/>
            </p14:nvContentPartPr>
            <p14:xfrm>
              <a:off x="641027" y="214257"/>
              <a:ext cx="2463120" cy="1947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9FDF4EF-5BFB-76F1-9DE8-3100A0C201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867" y="193737"/>
                <a:ext cx="2504160" cy="19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9D4F531-B904-7C3A-423C-7F62A73173EC}"/>
              </a:ext>
            </a:extLst>
          </p:cNvPr>
          <p:cNvGrpSpPr/>
          <p:nvPr/>
        </p:nvGrpSpPr>
        <p:grpSpPr>
          <a:xfrm>
            <a:off x="841907" y="-36303"/>
            <a:ext cx="11174040" cy="6542280"/>
            <a:chOff x="841907" y="-36303"/>
            <a:chExt cx="11174040" cy="65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37A8D2-8AB9-5CD1-9B28-02A077290924}"/>
                    </a:ext>
                  </a:extLst>
                </p14:cNvPr>
                <p14:cNvContentPartPr/>
                <p14:nvPr/>
              </p14:nvContentPartPr>
              <p14:xfrm>
                <a:off x="8911307" y="813297"/>
                <a:ext cx="64440" cy="157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37A8D2-8AB9-5CD1-9B28-02A0772909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95827" y="797817"/>
                  <a:ext cx="95040" cy="16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A9FC61-1008-7BA9-0168-B4974A5D2E1A}"/>
                    </a:ext>
                  </a:extLst>
                </p14:cNvPr>
                <p14:cNvContentPartPr/>
                <p14:nvPr/>
              </p14:nvContentPartPr>
              <p14:xfrm>
                <a:off x="8870987" y="756057"/>
                <a:ext cx="3040920" cy="1969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A9FC61-1008-7BA9-0168-B4974A5D2E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55867" y="740937"/>
                  <a:ext cx="3071520" cy="20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019964-4C7A-A758-2FE5-3DD3103AAC1F}"/>
                    </a:ext>
                  </a:extLst>
                </p14:cNvPr>
                <p14:cNvContentPartPr/>
                <p14:nvPr/>
              </p14:nvContentPartPr>
              <p14:xfrm>
                <a:off x="9416387" y="838857"/>
                <a:ext cx="200880" cy="178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019964-4C7A-A758-2FE5-3DD3103AAC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01267" y="823737"/>
                  <a:ext cx="231480" cy="18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1E348D-4C2D-6DD6-769A-5BC51F0536BF}"/>
                    </a:ext>
                  </a:extLst>
                </p14:cNvPr>
                <p14:cNvContentPartPr/>
                <p14:nvPr/>
              </p14:nvContentPartPr>
              <p14:xfrm>
                <a:off x="8935427" y="529977"/>
                <a:ext cx="297000" cy="207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1E348D-4C2D-6DD6-769A-5BC51F0536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19947" y="514857"/>
                  <a:ext cx="327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D7815B-5D57-B082-819F-CC37256537AC}"/>
                    </a:ext>
                  </a:extLst>
                </p14:cNvPr>
                <p14:cNvContentPartPr/>
                <p14:nvPr/>
              </p14:nvContentPartPr>
              <p14:xfrm>
                <a:off x="9111827" y="355737"/>
                <a:ext cx="137520" cy="286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D7815B-5D57-B082-819F-CC37256537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96347" y="340257"/>
                  <a:ext cx="168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4A3C62-0C1C-45E4-F4B1-10CC2E82EF3C}"/>
                    </a:ext>
                  </a:extLst>
                </p14:cNvPr>
                <p14:cNvContentPartPr/>
                <p14:nvPr/>
              </p14:nvContentPartPr>
              <p14:xfrm>
                <a:off x="9175907" y="367977"/>
                <a:ext cx="249120" cy="165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4A3C62-0C1C-45E4-F4B1-10CC2E82EF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60787" y="352857"/>
                  <a:ext cx="279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C376992-5671-127A-5B96-CF63C193E544}"/>
                    </a:ext>
                  </a:extLst>
                </p14:cNvPr>
                <p14:cNvContentPartPr/>
                <p14:nvPr/>
              </p14:nvContentPartPr>
              <p14:xfrm>
                <a:off x="9380027" y="361857"/>
                <a:ext cx="109080" cy="8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C376992-5671-127A-5B96-CF63C193E5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64907" y="346377"/>
                  <a:ext cx="139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704B0F-EA42-E9BB-70CB-0A2947E016C8}"/>
                    </a:ext>
                  </a:extLst>
                </p14:cNvPr>
                <p14:cNvContentPartPr/>
                <p14:nvPr/>
              </p14:nvContentPartPr>
              <p14:xfrm>
                <a:off x="9384347" y="196617"/>
                <a:ext cx="152640" cy="236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704B0F-EA42-E9BB-70CB-0A2947E016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9227" y="181137"/>
                  <a:ext cx="183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610DA9-E924-603B-82C5-FEC911222B4A}"/>
                    </a:ext>
                  </a:extLst>
                </p14:cNvPr>
                <p14:cNvContentPartPr/>
                <p14:nvPr/>
              </p14:nvContentPartPr>
              <p14:xfrm>
                <a:off x="9480827" y="215697"/>
                <a:ext cx="184680" cy="152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610DA9-E924-603B-82C5-FEC911222B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65347" y="200577"/>
                  <a:ext cx="215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EBED5FC-DC4A-2F34-F513-674116C674D9}"/>
                    </a:ext>
                  </a:extLst>
                </p14:cNvPr>
                <p14:cNvContentPartPr/>
                <p14:nvPr/>
              </p14:nvContentPartPr>
              <p14:xfrm>
                <a:off x="10002107" y="788097"/>
                <a:ext cx="217080" cy="1965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EBED5FC-DC4A-2F34-F513-674116C674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86987" y="772977"/>
                  <a:ext cx="247320" cy="19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7F2F4C-702F-610C-270B-896750D63432}"/>
                    </a:ext>
                  </a:extLst>
                </p14:cNvPr>
                <p14:cNvContentPartPr/>
                <p14:nvPr/>
              </p14:nvContentPartPr>
              <p14:xfrm>
                <a:off x="9560747" y="520977"/>
                <a:ext cx="192960" cy="23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7F2F4C-702F-610C-270B-896750D634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45627" y="505497"/>
                  <a:ext cx="223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A39926-0324-A38A-4404-B0F4387BE2D1}"/>
                    </a:ext>
                  </a:extLst>
                </p14:cNvPr>
                <p14:cNvContentPartPr/>
                <p14:nvPr/>
              </p14:nvContentPartPr>
              <p14:xfrm>
                <a:off x="9761267" y="565257"/>
                <a:ext cx="104760" cy="127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A39926-0324-A38A-4404-B0F4387BE2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46147" y="550137"/>
                  <a:ext cx="135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0D3D38-111C-A71B-F4C2-C227A52FC539}"/>
                    </a:ext>
                  </a:extLst>
                </p14:cNvPr>
                <p14:cNvContentPartPr/>
                <p14:nvPr/>
              </p14:nvContentPartPr>
              <p14:xfrm>
                <a:off x="9753347" y="514497"/>
                <a:ext cx="32400" cy="1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0D3D38-111C-A71B-F4C2-C227A52FC5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38227" y="499377"/>
                  <a:ext cx="63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AACF05-534B-50CA-84E0-D39FACFAEB4E}"/>
                    </a:ext>
                  </a:extLst>
                </p14:cNvPr>
                <p14:cNvContentPartPr/>
                <p14:nvPr/>
              </p14:nvContentPartPr>
              <p14:xfrm>
                <a:off x="9873587" y="517377"/>
                <a:ext cx="96480" cy="118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AACF05-534B-50CA-84E0-D39FACFAEB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58467" y="502257"/>
                  <a:ext cx="127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B9E82E-8B65-1B0A-72F1-7459C444FF8F}"/>
                    </a:ext>
                  </a:extLst>
                </p14:cNvPr>
                <p14:cNvContentPartPr/>
                <p14:nvPr/>
              </p14:nvContentPartPr>
              <p14:xfrm>
                <a:off x="9921827" y="288417"/>
                <a:ext cx="289080" cy="315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B9E82E-8B65-1B0A-72F1-7459C444FF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06707" y="272937"/>
                  <a:ext cx="3196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4CB9888-C4C0-EA26-DB6A-9FBD7108ADFC}"/>
                    </a:ext>
                  </a:extLst>
                </p14:cNvPr>
                <p14:cNvContentPartPr/>
                <p14:nvPr/>
              </p14:nvContentPartPr>
              <p14:xfrm>
                <a:off x="10547507" y="819777"/>
                <a:ext cx="281160" cy="1882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4CB9888-C4C0-EA26-DB6A-9FBD7108AD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32387" y="804657"/>
                  <a:ext cx="311760" cy="19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2D7D1F-3992-0988-F7E6-8AD02F513D49}"/>
                    </a:ext>
                  </a:extLst>
                </p14:cNvPr>
                <p14:cNvContentPartPr/>
                <p14:nvPr/>
              </p14:nvContentPartPr>
              <p14:xfrm>
                <a:off x="10242587" y="209217"/>
                <a:ext cx="529920" cy="471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2D7D1F-3992-0988-F7E6-8AD02F513D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27467" y="194097"/>
                  <a:ext cx="5601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4318B02-5A64-496A-9770-182ED39242D1}"/>
                    </a:ext>
                  </a:extLst>
                </p14:cNvPr>
                <p14:cNvContentPartPr/>
                <p14:nvPr/>
              </p14:nvContentPartPr>
              <p14:xfrm>
                <a:off x="10731827" y="100857"/>
                <a:ext cx="32400" cy="5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4318B02-5A64-496A-9770-182ED39242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16707" y="85737"/>
                  <a:ext cx="63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AE0F6AA-C817-2C81-3846-67E1CD11B3CC}"/>
                    </a:ext>
                  </a:extLst>
                </p14:cNvPr>
                <p14:cNvContentPartPr/>
                <p14:nvPr/>
              </p14:nvContentPartPr>
              <p14:xfrm>
                <a:off x="10719587" y="-36303"/>
                <a:ext cx="229320" cy="341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AE0F6AA-C817-2C81-3846-67E1CD11B3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04107" y="-51423"/>
                  <a:ext cx="2599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092B19-89B0-D913-CE2F-37FAA942094F}"/>
                    </a:ext>
                  </a:extLst>
                </p14:cNvPr>
                <p14:cNvContentPartPr/>
                <p14:nvPr/>
              </p14:nvContentPartPr>
              <p14:xfrm>
                <a:off x="11156987" y="736977"/>
                <a:ext cx="321120" cy="1890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092B19-89B0-D913-CE2F-37FAA94209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41867" y="721497"/>
                  <a:ext cx="351720" cy="19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43F026-6F99-049B-DA35-AD58E7954B05}"/>
                    </a:ext>
                  </a:extLst>
                </p14:cNvPr>
                <p14:cNvContentPartPr/>
                <p14:nvPr/>
              </p14:nvContentPartPr>
              <p14:xfrm>
                <a:off x="10804187" y="469857"/>
                <a:ext cx="168840" cy="229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43F026-6F99-049B-DA35-AD58E7954B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89067" y="454737"/>
                  <a:ext cx="199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CC6D44E-F51A-BA0E-6639-6AE23D1B9BF4}"/>
                    </a:ext>
                  </a:extLst>
                </p14:cNvPr>
                <p14:cNvContentPartPr/>
                <p14:nvPr/>
              </p14:nvContentPartPr>
              <p14:xfrm>
                <a:off x="10804187" y="171057"/>
                <a:ext cx="506520" cy="43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CC6D44E-F51A-BA0E-6639-6AE23D1B9BF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89067" y="155937"/>
                  <a:ext cx="5371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577825-2DEF-049C-10E4-82EA58C84C05}"/>
                    </a:ext>
                  </a:extLst>
                </p14:cNvPr>
                <p14:cNvContentPartPr/>
                <p14:nvPr/>
              </p14:nvContentPartPr>
              <p14:xfrm>
                <a:off x="11529587" y="344937"/>
                <a:ext cx="221400" cy="275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577825-2DEF-049C-10E4-82EA58C84C0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514467" y="329817"/>
                  <a:ext cx="2520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DF57A91-F975-CDE9-C12E-E17C707DCA41}"/>
                    </a:ext>
                  </a:extLst>
                </p14:cNvPr>
                <p14:cNvContentPartPr/>
                <p14:nvPr/>
              </p14:nvContentPartPr>
              <p14:xfrm>
                <a:off x="11734787" y="262857"/>
                <a:ext cx="281160" cy="29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DF57A91-F975-CDE9-C12E-E17C707DCA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19307" y="247737"/>
                  <a:ext cx="311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A23A2A-762E-7DCE-A925-F73C2D970637}"/>
                    </a:ext>
                  </a:extLst>
                </p14:cNvPr>
                <p14:cNvContentPartPr/>
                <p14:nvPr/>
              </p14:nvContentPartPr>
              <p14:xfrm>
                <a:off x="11341667" y="940737"/>
                <a:ext cx="148320" cy="27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DA23A2A-762E-7DCE-A925-F73C2D9706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26187" y="925617"/>
                  <a:ext cx="178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B37584-DAD3-DFDA-726E-7723CA0C6490}"/>
                    </a:ext>
                  </a:extLst>
                </p14:cNvPr>
                <p14:cNvContentPartPr/>
                <p14:nvPr/>
              </p14:nvContentPartPr>
              <p14:xfrm>
                <a:off x="11510147" y="943617"/>
                <a:ext cx="144720" cy="162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B37584-DAD3-DFDA-726E-7723CA0C649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94667" y="928137"/>
                  <a:ext cx="175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38D23E-EF1E-757B-CD6E-6D5858222A55}"/>
                    </a:ext>
                  </a:extLst>
                </p14:cNvPr>
                <p14:cNvContentPartPr/>
                <p14:nvPr/>
              </p14:nvContentPartPr>
              <p14:xfrm>
                <a:off x="11638307" y="921297"/>
                <a:ext cx="101160" cy="16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38D23E-EF1E-757B-CD6E-6D5858222A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623187" y="906177"/>
                  <a:ext cx="131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CD519E-4737-0391-966C-222A34AAC70D}"/>
                    </a:ext>
                  </a:extLst>
                </p14:cNvPr>
                <p14:cNvContentPartPr/>
                <p14:nvPr/>
              </p14:nvContentPartPr>
              <p14:xfrm>
                <a:off x="11397827" y="1303257"/>
                <a:ext cx="382680" cy="178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CD519E-4737-0391-966C-222A34AAC7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82347" y="1287777"/>
                  <a:ext cx="413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0382318-6384-B96B-16FB-241B3AFB3D8B}"/>
                    </a:ext>
                  </a:extLst>
                </p14:cNvPr>
                <p14:cNvContentPartPr/>
                <p14:nvPr/>
              </p14:nvContentPartPr>
              <p14:xfrm>
                <a:off x="11293427" y="1181937"/>
                <a:ext cx="618120" cy="32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0382318-6384-B96B-16FB-241B3AFB3D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78307" y="1166817"/>
                  <a:ext cx="648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7E9126B-C6B2-0A3A-D4A6-6FC341F0B40A}"/>
                    </a:ext>
                  </a:extLst>
                </p14:cNvPr>
                <p14:cNvContentPartPr/>
                <p14:nvPr/>
              </p14:nvContentPartPr>
              <p14:xfrm>
                <a:off x="11317547" y="1614657"/>
                <a:ext cx="594000" cy="19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7E9126B-C6B2-0A3A-D4A6-6FC341F0B4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02427" y="1599177"/>
                  <a:ext cx="624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742F09-9289-FD44-B036-9EBCBB5007EF}"/>
                    </a:ext>
                  </a:extLst>
                </p14:cNvPr>
                <p14:cNvContentPartPr/>
                <p14:nvPr/>
              </p14:nvContentPartPr>
              <p14:xfrm>
                <a:off x="11389547" y="1894737"/>
                <a:ext cx="545760" cy="13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742F09-9289-FD44-B036-9EBCBB5007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374427" y="1879257"/>
                  <a:ext cx="576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3529AA-A802-014A-CBDE-D7E4971EAAFA}"/>
                    </a:ext>
                  </a:extLst>
                </p14:cNvPr>
                <p14:cNvContentPartPr/>
                <p14:nvPr/>
              </p14:nvContentPartPr>
              <p14:xfrm>
                <a:off x="11445707" y="2180577"/>
                <a:ext cx="505800" cy="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3529AA-A802-014A-CBDE-D7E4971EAA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430587" y="2165457"/>
                  <a:ext cx="536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F0A8DF-79EE-98B1-992B-AD8EFCE061FF}"/>
                    </a:ext>
                  </a:extLst>
                </p14:cNvPr>
                <p14:cNvContentPartPr/>
                <p14:nvPr/>
              </p14:nvContentPartPr>
              <p14:xfrm>
                <a:off x="9091307" y="1169337"/>
                <a:ext cx="45000" cy="19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F0A8DF-79EE-98B1-992B-AD8EFCE061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75827" y="1154217"/>
                  <a:ext cx="75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82544B-51B7-077E-6EE2-340BB2F58DB4}"/>
                    </a:ext>
                  </a:extLst>
                </p14:cNvPr>
                <p14:cNvContentPartPr/>
                <p14:nvPr/>
              </p14:nvContentPartPr>
              <p14:xfrm>
                <a:off x="9633107" y="1157097"/>
                <a:ext cx="32400" cy="6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82544B-51B7-077E-6EE2-340BB2F58D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17987" y="1141617"/>
                  <a:ext cx="63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CD792F-BB6C-887F-F58F-C6A92F454896}"/>
                    </a:ext>
                  </a:extLst>
                </p14:cNvPr>
                <p14:cNvContentPartPr/>
                <p14:nvPr/>
              </p14:nvContentPartPr>
              <p14:xfrm>
                <a:off x="10310267" y="1150257"/>
                <a:ext cx="45000" cy="1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CD792F-BB6C-887F-F58F-C6A92F4548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95147" y="1135137"/>
                  <a:ext cx="75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18112A-642D-909B-C2D1-32E1BFFC76D2}"/>
                    </a:ext>
                  </a:extLst>
                </p14:cNvPr>
                <p14:cNvContentPartPr/>
                <p14:nvPr/>
              </p14:nvContentPartPr>
              <p14:xfrm>
                <a:off x="10956467" y="1163217"/>
                <a:ext cx="32400" cy="32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18112A-642D-909B-C2D1-32E1BFFC76D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941347" y="1148097"/>
                  <a:ext cx="63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A9E842-9C42-995F-419E-EF3F7A05BCF3}"/>
                    </a:ext>
                  </a:extLst>
                </p14:cNvPr>
                <p14:cNvContentPartPr/>
                <p14:nvPr/>
              </p14:nvContentPartPr>
              <p14:xfrm>
                <a:off x="9296147" y="1430697"/>
                <a:ext cx="56520" cy="57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A9E842-9C42-995F-419E-EF3F7A05BC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81027" y="1415217"/>
                  <a:ext cx="87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F4213B-1AB7-D9A5-BBC7-9C4B08F35E54}"/>
                    </a:ext>
                  </a:extLst>
                </p14:cNvPr>
                <p14:cNvContentPartPr/>
                <p14:nvPr/>
              </p14:nvContentPartPr>
              <p14:xfrm>
                <a:off x="9785387" y="1532217"/>
                <a:ext cx="165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F4213B-1AB7-D9A5-BBC7-9C4B08F35E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70267" y="1516737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E72586-6BC3-DDC7-4FB5-9D115E1C2F2B}"/>
                    </a:ext>
                  </a:extLst>
                </p14:cNvPr>
                <p14:cNvContentPartPr/>
                <p14:nvPr/>
              </p14:nvContentPartPr>
              <p14:xfrm>
                <a:off x="10411067" y="1550937"/>
                <a:ext cx="24480" cy="25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E72586-6BC3-DDC7-4FB5-9D115E1C2F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95947" y="1535817"/>
                  <a:ext cx="55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15F215-2036-32A1-A6A9-07ACE66163BC}"/>
                    </a:ext>
                  </a:extLst>
                </p14:cNvPr>
                <p14:cNvContentPartPr/>
                <p14:nvPr/>
              </p14:nvContentPartPr>
              <p14:xfrm>
                <a:off x="11004707" y="1570377"/>
                <a:ext cx="8280" cy="6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15F215-2036-32A1-A6A9-07ACE66163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89587" y="1555257"/>
                  <a:ext cx="3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50DAB0B-2C0A-FF20-4ADE-C60DF77C05EA}"/>
                    </a:ext>
                  </a:extLst>
                </p14:cNvPr>
                <p14:cNvContentPartPr/>
                <p14:nvPr/>
              </p14:nvContentPartPr>
              <p14:xfrm>
                <a:off x="9207947" y="1970697"/>
                <a:ext cx="72720" cy="19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50DAB0B-2C0A-FF20-4ADE-C60DF77C05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92827" y="1955577"/>
                  <a:ext cx="102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9BAA9AC-6260-C5AA-5D44-F001E477ADF7}"/>
                    </a:ext>
                  </a:extLst>
                </p14:cNvPr>
                <p14:cNvContentPartPr/>
                <p14:nvPr/>
              </p14:nvContentPartPr>
              <p14:xfrm>
                <a:off x="9785387" y="2034777"/>
                <a:ext cx="16560" cy="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9BAA9AC-6260-C5AA-5D44-F001E477AD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70267" y="2019297"/>
                  <a:ext cx="46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D3F850E-929E-147D-07D5-2F2840C8D001}"/>
                    </a:ext>
                  </a:extLst>
                </p14:cNvPr>
                <p14:cNvContentPartPr/>
                <p14:nvPr/>
              </p14:nvContentPartPr>
              <p14:xfrm>
                <a:off x="10451387" y="2098137"/>
                <a:ext cx="24480" cy="25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D3F850E-929E-147D-07D5-2F2840C8D00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435907" y="2083017"/>
                  <a:ext cx="55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233D40-8428-7A31-C23F-B933162AD62A}"/>
                    </a:ext>
                  </a:extLst>
                </p14:cNvPr>
                <p14:cNvContentPartPr/>
                <p14:nvPr/>
              </p14:nvContentPartPr>
              <p14:xfrm>
                <a:off x="11173187" y="2008857"/>
                <a:ext cx="8280" cy="6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233D40-8428-7A31-C23F-B933162AD62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158067" y="1993737"/>
                  <a:ext cx="38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22623A5-5AC5-E2B5-C465-1B5703D508DB}"/>
                    </a:ext>
                  </a:extLst>
                </p14:cNvPr>
                <p14:cNvContentPartPr/>
                <p14:nvPr/>
              </p14:nvContentPartPr>
              <p14:xfrm>
                <a:off x="9312347" y="2384337"/>
                <a:ext cx="80640" cy="23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22623A5-5AC5-E2B5-C465-1B5703D508D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296867" y="2368857"/>
                  <a:ext cx="111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97B3638-4590-05FF-0AE3-E272EAAA8AD5}"/>
                    </a:ext>
                  </a:extLst>
                </p14:cNvPr>
                <p14:cNvContentPartPr/>
                <p14:nvPr/>
              </p14:nvContentPartPr>
              <p14:xfrm>
                <a:off x="9881867" y="2448057"/>
                <a:ext cx="56520" cy="57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97B3638-4590-05FF-0AE3-E272EAAA8AD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66387" y="2432937"/>
                  <a:ext cx="87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E75296-D560-4D9A-D9B2-E2DBC7ED27B2}"/>
                    </a:ext>
                  </a:extLst>
                </p14:cNvPr>
                <p14:cNvContentPartPr/>
                <p14:nvPr/>
              </p14:nvContentPartPr>
              <p14:xfrm>
                <a:off x="10547507" y="2486217"/>
                <a:ext cx="32400" cy="32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E75296-D560-4D9A-D9B2-E2DBC7ED27B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532387" y="2471097"/>
                  <a:ext cx="63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433FDDB-FCB5-759E-2648-AF111FCD1749}"/>
                    </a:ext>
                  </a:extLst>
                </p14:cNvPr>
                <p14:cNvContentPartPr/>
                <p14:nvPr/>
              </p14:nvContentPartPr>
              <p14:xfrm>
                <a:off x="11173187" y="2441577"/>
                <a:ext cx="32400" cy="32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433FDDB-FCB5-759E-2648-AF111FCD174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158067" y="2426457"/>
                  <a:ext cx="63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144C1F9-4B65-C930-5196-569880FCC1B1}"/>
                    </a:ext>
                  </a:extLst>
                </p14:cNvPr>
                <p14:cNvContentPartPr/>
                <p14:nvPr/>
              </p14:nvContentPartPr>
              <p14:xfrm>
                <a:off x="9015347" y="1067817"/>
                <a:ext cx="128520" cy="181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144C1F9-4B65-C930-5196-569880FCC1B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00227" y="1052697"/>
                  <a:ext cx="159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D37ED5D-9EE8-9576-4A64-DE52A7046E3C}"/>
                    </a:ext>
                  </a:extLst>
                </p14:cNvPr>
                <p14:cNvContentPartPr/>
                <p14:nvPr/>
              </p14:nvContentPartPr>
              <p14:xfrm>
                <a:off x="9151787" y="1125057"/>
                <a:ext cx="144720" cy="127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D37ED5D-9EE8-9576-4A64-DE52A7046E3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6667" y="1109937"/>
                  <a:ext cx="175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11B157-9DE0-140D-AEDF-12800ADC0D1C}"/>
                    </a:ext>
                  </a:extLst>
                </p14:cNvPr>
                <p14:cNvContentPartPr/>
                <p14:nvPr/>
              </p14:nvContentPartPr>
              <p14:xfrm>
                <a:off x="9272027" y="1131177"/>
                <a:ext cx="64440" cy="99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11B157-9DE0-140D-AEDF-12800ADC0D1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56907" y="1116057"/>
                  <a:ext cx="95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868D8D2-FC5D-AE54-7C2B-2E830A5B7664}"/>
                    </a:ext>
                  </a:extLst>
                </p14:cNvPr>
                <p14:cNvContentPartPr/>
                <p14:nvPr/>
              </p14:nvContentPartPr>
              <p14:xfrm>
                <a:off x="9344387" y="1127937"/>
                <a:ext cx="128520" cy="226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868D8D2-FC5D-AE54-7C2B-2E830A5B766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29267" y="1112817"/>
                  <a:ext cx="159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DB87CD-8472-52B8-D4AE-7C6F25241BD8}"/>
                    </a:ext>
                  </a:extLst>
                </p14:cNvPr>
                <p14:cNvContentPartPr/>
                <p14:nvPr/>
              </p14:nvContentPartPr>
              <p14:xfrm>
                <a:off x="8935427" y="1544817"/>
                <a:ext cx="136800" cy="111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DB87CD-8472-52B8-D4AE-7C6F25241BD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19947" y="1529697"/>
                  <a:ext cx="167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09AEAFB-7240-5D30-1C06-FD1131976D1D}"/>
                    </a:ext>
                  </a:extLst>
                </p14:cNvPr>
                <p14:cNvContentPartPr/>
                <p14:nvPr/>
              </p14:nvContentPartPr>
              <p14:xfrm>
                <a:off x="9047747" y="1513137"/>
                <a:ext cx="96480" cy="146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09AEAFB-7240-5D30-1C06-FD1131976D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32267" y="1497657"/>
                  <a:ext cx="127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C5A6239-A3BD-8400-F079-751EFF3986ED}"/>
                    </a:ext>
                  </a:extLst>
                </p14:cNvPr>
                <p14:cNvContentPartPr/>
                <p14:nvPr/>
              </p14:nvContentPartPr>
              <p14:xfrm>
                <a:off x="9175907" y="1506297"/>
                <a:ext cx="152640" cy="127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C5A6239-A3BD-8400-F079-751EFF3986E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160787" y="1491177"/>
                  <a:ext cx="183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DA7E15-F0F3-EBF8-C960-79CC23A9D567}"/>
                    </a:ext>
                  </a:extLst>
                </p14:cNvPr>
                <p14:cNvContentPartPr/>
                <p14:nvPr/>
              </p14:nvContentPartPr>
              <p14:xfrm>
                <a:off x="9352307" y="1532217"/>
                <a:ext cx="72720" cy="108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DA7E15-F0F3-EBF8-C960-79CC23A9D56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37187" y="1516737"/>
                  <a:ext cx="102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9D8992-D712-BFB8-9B5F-193B252D6EF9}"/>
                    </a:ext>
                  </a:extLst>
                </p14:cNvPr>
                <p14:cNvContentPartPr/>
                <p14:nvPr/>
              </p14:nvContentPartPr>
              <p14:xfrm>
                <a:off x="9416387" y="1550937"/>
                <a:ext cx="136800" cy="76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9D8992-D712-BFB8-9B5F-193B252D6EF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01267" y="1535817"/>
                  <a:ext cx="167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8D19E1-FE2E-A38F-F7D7-FBB3D6D1B195}"/>
                    </a:ext>
                  </a:extLst>
                </p14:cNvPr>
                <p14:cNvContentPartPr/>
                <p14:nvPr/>
              </p14:nvContentPartPr>
              <p14:xfrm>
                <a:off x="9488747" y="1487577"/>
                <a:ext cx="69120" cy="127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8D19E1-FE2E-A38F-F7D7-FBB3D6D1B19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473627" y="1472097"/>
                  <a:ext cx="99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243FBD-6EE7-3043-6D4F-DEFF5F1736DF}"/>
                    </a:ext>
                  </a:extLst>
                </p14:cNvPr>
                <p14:cNvContentPartPr/>
                <p14:nvPr/>
              </p14:nvContentPartPr>
              <p14:xfrm>
                <a:off x="9488747" y="1373097"/>
                <a:ext cx="104760" cy="261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243FBD-6EE7-3043-6D4F-DEFF5F1736D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73627" y="1357977"/>
                  <a:ext cx="135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F0E0A64-331D-A131-1C65-BCF4CFAE54CB}"/>
                    </a:ext>
                  </a:extLst>
                </p14:cNvPr>
                <p14:cNvContentPartPr/>
                <p14:nvPr/>
              </p14:nvContentPartPr>
              <p14:xfrm>
                <a:off x="9560747" y="1462377"/>
                <a:ext cx="8280" cy="6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F0E0A64-331D-A131-1C65-BCF4CFAE54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545627" y="1446897"/>
                  <a:ext cx="3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68DFF46-EF03-FAD3-9D96-14D1F5C4234B}"/>
                    </a:ext>
                  </a:extLst>
                </p14:cNvPr>
                <p14:cNvContentPartPr/>
                <p14:nvPr/>
              </p14:nvContentPartPr>
              <p14:xfrm>
                <a:off x="9031547" y="1834617"/>
                <a:ext cx="361440" cy="216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68DFF46-EF03-FAD3-9D96-14D1F5C4234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016427" y="1819137"/>
                  <a:ext cx="391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9DFB5FF-07B6-3A10-5F7A-B4AE1DCE656F}"/>
                    </a:ext>
                  </a:extLst>
                </p14:cNvPr>
                <p14:cNvContentPartPr/>
                <p14:nvPr/>
              </p14:nvContentPartPr>
              <p14:xfrm>
                <a:off x="9344387" y="1779897"/>
                <a:ext cx="32400" cy="25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9DFB5FF-07B6-3A10-5F7A-B4AE1DCE656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329267" y="1764777"/>
                  <a:ext cx="63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11C3B27-A21E-6681-4B19-A030A432B2C9}"/>
                    </a:ext>
                  </a:extLst>
                </p14:cNvPr>
                <p14:cNvContentPartPr/>
                <p14:nvPr/>
              </p14:nvContentPartPr>
              <p14:xfrm>
                <a:off x="9416387" y="1843617"/>
                <a:ext cx="96480" cy="11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11C3B27-A21E-6681-4B19-A030A432B2C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401267" y="1828497"/>
                  <a:ext cx="127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9108424-C84E-959B-B101-3285633621E9}"/>
                    </a:ext>
                  </a:extLst>
                </p14:cNvPr>
                <p14:cNvContentPartPr/>
                <p14:nvPr/>
              </p14:nvContentPartPr>
              <p14:xfrm>
                <a:off x="9392627" y="1850097"/>
                <a:ext cx="176760" cy="328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9108424-C84E-959B-B101-3285633621E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77147" y="1834977"/>
                  <a:ext cx="2073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ADF42C-68E7-D396-EE43-47A03BA18CEE}"/>
                    </a:ext>
                  </a:extLst>
                </p14:cNvPr>
                <p14:cNvContentPartPr/>
                <p14:nvPr/>
              </p14:nvContentPartPr>
              <p14:xfrm>
                <a:off x="9616907" y="1070697"/>
                <a:ext cx="128520" cy="284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ADF42C-68E7-D396-EE43-47A03BA18CE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601787" y="1055577"/>
                  <a:ext cx="159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CC5D3F2-A1AD-7C96-80B7-0523CB8EAA1C}"/>
                    </a:ext>
                  </a:extLst>
                </p14:cNvPr>
                <p14:cNvContentPartPr/>
                <p14:nvPr/>
              </p14:nvContentPartPr>
              <p14:xfrm>
                <a:off x="9633107" y="1157097"/>
                <a:ext cx="257040" cy="101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CC5D3F2-A1AD-7C96-80B7-0523CB8EAA1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17987" y="1141617"/>
                  <a:ext cx="287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36B7E36-31FC-917D-4683-E852D277B404}"/>
                    </a:ext>
                  </a:extLst>
                </p14:cNvPr>
                <p14:cNvContentPartPr/>
                <p14:nvPr/>
              </p14:nvContentPartPr>
              <p14:xfrm>
                <a:off x="9817427" y="1074297"/>
                <a:ext cx="72720" cy="191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36B7E36-31FC-917D-4683-E852D277B40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802307" y="1058817"/>
                  <a:ext cx="102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4E665DD-C7FF-16CA-5783-10958349AD3C}"/>
                    </a:ext>
                  </a:extLst>
                </p14:cNvPr>
                <p14:cNvContentPartPr/>
                <p14:nvPr/>
              </p14:nvContentPartPr>
              <p14:xfrm>
                <a:off x="9921827" y="1131177"/>
                <a:ext cx="160920" cy="134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4E665DD-C7FF-16CA-5783-10958349AD3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06707" y="1116057"/>
                  <a:ext cx="191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8DA1F70-781A-2A84-5F52-53D8B7D73853}"/>
                    </a:ext>
                  </a:extLst>
                </p14:cNvPr>
                <p14:cNvContentPartPr/>
                <p14:nvPr/>
              </p14:nvContentPartPr>
              <p14:xfrm>
                <a:off x="9665147" y="1417737"/>
                <a:ext cx="48600" cy="178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8DA1F70-781A-2A84-5F52-53D8B7D7385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650027" y="1402257"/>
                  <a:ext cx="78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10AE708-BE56-23D2-695F-6F5B0E36BC27}"/>
                    </a:ext>
                  </a:extLst>
                </p14:cNvPr>
                <p14:cNvContentPartPr/>
                <p14:nvPr/>
              </p14:nvContentPartPr>
              <p14:xfrm>
                <a:off x="9633107" y="1506297"/>
                <a:ext cx="14472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10AE708-BE56-23D2-695F-6F5B0E36BC2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617987" y="1491177"/>
                  <a:ext cx="175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1216C98-DEAA-DC5F-0801-A2100AC88797}"/>
                    </a:ext>
                  </a:extLst>
                </p14:cNvPr>
                <p14:cNvContentPartPr/>
                <p14:nvPr/>
              </p14:nvContentPartPr>
              <p14:xfrm>
                <a:off x="9769547" y="1411257"/>
                <a:ext cx="281160" cy="159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1216C98-DEAA-DC5F-0801-A2100AC8879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54067" y="1396137"/>
                  <a:ext cx="311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41A3B67-537F-21DB-B2EF-6EDE1741914E}"/>
                    </a:ext>
                  </a:extLst>
                </p14:cNvPr>
                <p14:cNvContentPartPr/>
                <p14:nvPr/>
              </p14:nvContentPartPr>
              <p14:xfrm>
                <a:off x="10242587" y="1080417"/>
                <a:ext cx="217080" cy="207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41A3B67-537F-21DB-B2EF-6EDE1741914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27467" y="1065297"/>
                  <a:ext cx="247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D932523-25DD-8CB6-A185-A0AC39CD0722}"/>
                    </a:ext>
                  </a:extLst>
                </p14:cNvPr>
                <p14:cNvContentPartPr/>
                <p14:nvPr/>
              </p14:nvContentPartPr>
              <p14:xfrm>
                <a:off x="10459307" y="1118577"/>
                <a:ext cx="32400" cy="1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D932523-25DD-8CB6-A185-A0AC39CD072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444187" y="1103457"/>
                  <a:ext cx="63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6C0C19-60D0-431B-5F26-CDA3931F8BBA}"/>
                    </a:ext>
                  </a:extLst>
                </p14:cNvPr>
                <p14:cNvContentPartPr/>
                <p14:nvPr/>
              </p14:nvContentPartPr>
              <p14:xfrm>
                <a:off x="10459307" y="1118577"/>
                <a:ext cx="176760" cy="280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6C0C19-60D0-431B-5F26-CDA3931F8BB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444187" y="1103457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AAA49E-65F0-1643-A4E2-B5D36480C64D}"/>
                    </a:ext>
                  </a:extLst>
                </p14:cNvPr>
                <p14:cNvContentPartPr/>
                <p14:nvPr/>
              </p14:nvContentPartPr>
              <p14:xfrm>
                <a:off x="10194707" y="1468497"/>
                <a:ext cx="176760" cy="210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AAA49E-65F0-1643-A4E2-B5D36480C64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179227" y="1453377"/>
                  <a:ext cx="207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DDC775B-A9D5-9629-4956-A52CA4C07A63}"/>
                    </a:ext>
                  </a:extLst>
                </p14:cNvPr>
                <p14:cNvContentPartPr/>
                <p14:nvPr/>
              </p14:nvContentPartPr>
              <p14:xfrm>
                <a:off x="10395227" y="1468497"/>
                <a:ext cx="200880" cy="172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DDC775B-A9D5-9629-4956-A52CA4C07A6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379747" y="1453377"/>
                  <a:ext cx="231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E4D3D8E-42B0-869E-0630-E2E38D374DB1}"/>
                    </a:ext>
                  </a:extLst>
                </p14:cNvPr>
                <p14:cNvContentPartPr/>
                <p14:nvPr/>
              </p14:nvContentPartPr>
              <p14:xfrm>
                <a:off x="10780067" y="1048737"/>
                <a:ext cx="277560" cy="169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E4D3D8E-42B0-869E-0630-E2E38D374DB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764947" y="1033617"/>
                  <a:ext cx="308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3C18DB5-D01C-96AD-1B51-35445939801C}"/>
                    </a:ext>
                  </a:extLst>
                </p14:cNvPr>
                <p14:cNvContentPartPr/>
                <p14:nvPr/>
              </p14:nvContentPartPr>
              <p14:xfrm>
                <a:off x="11052947" y="1004097"/>
                <a:ext cx="40320" cy="248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3C18DB5-D01C-96AD-1B51-35445939801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037467" y="988977"/>
                  <a:ext cx="70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D9AD76D-1A16-787A-61E3-0DBDEC4549EF}"/>
                    </a:ext>
                  </a:extLst>
                </p14:cNvPr>
                <p14:cNvContentPartPr/>
                <p14:nvPr/>
              </p14:nvContentPartPr>
              <p14:xfrm>
                <a:off x="11048267" y="1105977"/>
                <a:ext cx="60840" cy="25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D9AD76D-1A16-787A-61E3-0DBDEC4549E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033147" y="1090497"/>
                  <a:ext cx="91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859D106-4371-8F00-C103-9AF6BC0A8C53}"/>
                    </a:ext>
                  </a:extLst>
                </p14:cNvPr>
                <p14:cNvContentPartPr/>
                <p14:nvPr/>
              </p14:nvContentPartPr>
              <p14:xfrm>
                <a:off x="10772147" y="1468497"/>
                <a:ext cx="281160" cy="165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859D106-4371-8F00-C103-9AF6BC0A8C5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756667" y="1453377"/>
                  <a:ext cx="311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8EF5BF9-3DA5-EE51-3B0B-96E516201A21}"/>
                    </a:ext>
                  </a:extLst>
                </p14:cNvPr>
                <p14:cNvContentPartPr/>
                <p14:nvPr/>
              </p14:nvContentPartPr>
              <p14:xfrm>
                <a:off x="11052947" y="1347537"/>
                <a:ext cx="88560" cy="242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8EF5BF9-3DA5-EE51-3B0B-96E516201A2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037467" y="1332417"/>
                  <a:ext cx="119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829F05A-8175-6B77-99D7-20DC78EBD29B}"/>
                    </a:ext>
                  </a:extLst>
                </p14:cNvPr>
                <p14:cNvContentPartPr/>
                <p14:nvPr/>
              </p14:nvContentPartPr>
              <p14:xfrm>
                <a:off x="10767467" y="1674777"/>
                <a:ext cx="285480" cy="232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829F05A-8175-6B77-99D7-20DC78EBD29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752347" y="1659657"/>
                  <a:ext cx="316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AB79A7-113C-701A-E550-091CA8A311AE}"/>
                    </a:ext>
                  </a:extLst>
                </p14:cNvPr>
                <p14:cNvContentPartPr/>
                <p14:nvPr/>
              </p14:nvContentPartPr>
              <p14:xfrm>
                <a:off x="11032427" y="1636617"/>
                <a:ext cx="181440" cy="252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AB79A7-113C-701A-E550-091CA8A311A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16947" y="1621497"/>
                  <a:ext cx="211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9AECF78-573A-5287-B3FE-ABD75D88B413}"/>
                    </a:ext>
                  </a:extLst>
                </p14:cNvPr>
                <p14:cNvContentPartPr/>
                <p14:nvPr/>
              </p14:nvContentPartPr>
              <p14:xfrm>
                <a:off x="5478347" y="778017"/>
                <a:ext cx="513720" cy="42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9AECF78-573A-5287-B3FE-ABD75D88B41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457827" y="757497"/>
                  <a:ext cx="554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33D72DC-9C02-2479-5B7C-0FF8ABF5DBE3}"/>
                    </a:ext>
                  </a:extLst>
                </p14:cNvPr>
                <p14:cNvContentPartPr/>
                <p14:nvPr/>
              </p14:nvContentPartPr>
              <p14:xfrm>
                <a:off x="7250987" y="800697"/>
                <a:ext cx="569880" cy="25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33D72DC-9C02-2479-5B7C-0FF8ABF5DBE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30467" y="780537"/>
                  <a:ext cx="610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80B4182-94C0-B916-4E31-42615E7B657B}"/>
                    </a:ext>
                  </a:extLst>
                </p14:cNvPr>
                <p14:cNvContentPartPr/>
                <p14:nvPr/>
              </p14:nvContentPartPr>
              <p14:xfrm>
                <a:off x="890147" y="1239537"/>
                <a:ext cx="24480" cy="25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80B4182-94C0-B916-4E31-42615E7B657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69627" y="1219017"/>
                  <a:ext cx="65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4BD363F-3A68-FA6C-0C2B-661430690324}"/>
                    </a:ext>
                  </a:extLst>
                </p14:cNvPr>
                <p14:cNvContentPartPr/>
                <p14:nvPr/>
              </p14:nvContentPartPr>
              <p14:xfrm>
                <a:off x="873947" y="1366617"/>
                <a:ext cx="24480" cy="19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4BD363F-3A68-FA6C-0C2B-66143069032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53787" y="1346097"/>
                  <a:ext cx="65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A389C7E-8793-58AE-7C10-0B69B917AC9C}"/>
                    </a:ext>
                  </a:extLst>
                </p14:cNvPr>
                <p14:cNvContentPartPr/>
                <p14:nvPr/>
              </p14:nvContentPartPr>
              <p14:xfrm>
                <a:off x="841907" y="1532217"/>
                <a:ext cx="32400" cy="32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A389C7E-8793-58AE-7C10-0B69B917AC9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21747" y="1511697"/>
                  <a:ext cx="73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C2D7807-6DAC-ED07-7477-7BC46A002FAE}"/>
                    </a:ext>
                  </a:extLst>
                </p14:cNvPr>
                <p14:cNvContentPartPr/>
                <p14:nvPr/>
              </p14:nvContentPartPr>
              <p14:xfrm>
                <a:off x="850187" y="1652817"/>
                <a:ext cx="8280" cy="19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C2D7807-6DAC-ED07-7477-7BC46A002FA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9667" y="1632657"/>
                  <a:ext cx="49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95BBB5D-2DCB-0222-2F66-2013935625B1}"/>
                    </a:ext>
                  </a:extLst>
                </p14:cNvPr>
                <p14:cNvContentPartPr/>
                <p14:nvPr/>
              </p14:nvContentPartPr>
              <p14:xfrm>
                <a:off x="873947" y="1761177"/>
                <a:ext cx="8280" cy="25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95BBB5D-2DCB-0222-2F66-2013935625B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3787" y="1740657"/>
                  <a:ext cx="49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9E344A-0768-3CDF-DDF3-04DAB8E67C5F}"/>
                    </a:ext>
                  </a:extLst>
                </p14:cNvPr>
                <p14:cNvContentPartPr/>
                <p14:nvPr/>
              </p14:nvContentPartPr>
              <p14:xfrm>
                <a:off x="2855387" y="1213977"/>
                <a:ext cx="360" cy="19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9E344A-0768-3CDF-DDF3-04DAB8E67C5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834867" y="1193817"/>
                  <a:ext cx="41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7539CFA-B9F1-2DF4-2A0E-5281A5E222D5}"/>
                    </a:ext>
                  </a:extLst>
                </p14:cNvPr>
                <p14:cNvContentPartPr/>
                <p14:nvPr/>
              </p14:nvContentPartPr>
              <p14:xfrm>
                <a:off x="2879507" y="1385697"/>
                <a:ext cx="8280" cy="6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7539CFA-B9F1-2DF4-2A0E-5281A5E222D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58987" y="1365537"/>
                  <a:ext cx="49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BE7E916-003A-DF07-052C-FF9A4CFE4BB3}"/>
                    </a:ext>
                  </a:extLst>
                </p14:cNvPr>
                <p14:cNvContentPartPr/>
                <p14:nvPr/>
              </p14:nvContentPartPr>
              <p14:xfrm>
                <a:off x="2879507" y="1519257"/>
                <a:ext cx="32400" cy="19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BE7E916-003A-DF07-052C-FF9A4CFE4BB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858987" y="1499097"/>
                  <a:ext cx="73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7833776-56ED-FBAB-0031-CDB8649BEC89}"/>
                    </a:ext>
                  </a:extLst>
                </p14:cNvPr>
                <p14:cNvContentPartPr/>
                <p14:nvPr/>
              </p14:nvContentPartPr>
              <p14:xfrm>
                <a:off x="2903267" y="1671897"/>
                <a:ext cx="16560" cy="19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7833776-56ED-FBAB-0031-CDB8649BEC8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83107" y="1651377"/>
                  <a:ext cx="57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810A1E-3585-0C3C-C6C1-66D3B65DC12C}"/>
                    </a:ext>
                  </a:extLst>
                </p14:cNvPr>
                <p14:cNvContentPartPr/>
                <p14:nvPr/>
              </p14:nvContentPartPr>
              <p14:xfrm>
                <a:off x="2887427" y="1773777"/>
                <a:ext cx="16560" cy="2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810A1E-3585-0C3C-C6C1-66D3B65DC12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866907" y="1753257"/>
                  <a:ext cx="57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4ECEEA4-FAEA-2779-AC64-2D9E9A5A8DE6}"/>
                    </a:ext>
                  </a:extLst>
                </p14:cNvPr>
                <p14:cNvContentPartPr/>
                <p14:nvPr/>
              </p14:nvContentPartPr>
              <p14:xfrm>
                <a:off x="2101187" y="1315857"/>
                <a:ext cx="16560" cy="12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4ECEEA4-FAEA-2779-AC64-2D9E9A5A8DE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081027" y="1295337"/>
                  <a:ext cx="57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D56995-61DA-8D31-6583-EC75275460E6}"/>
                    </a:ext>
                  </a:extLst>
                </p14:cNvPr>
                <p14:cNvContentPartPr/>
                <p14:nvPr/>
              </p14:nvContentPartPr>
              <p14:xfrm>
                <a:off x="2101187" y="1455537"/>
                <a:ext cx="16560" cy="6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D56995-61DA-8D31-6583-EC75275460E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081027" y="1435377"/>
                  <a:ext cx="57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E9CF921-C65B-569C-DC90-B91D5E25351D}"/>
                    </a:ext>
                  </a:extLst>
                </p14:cNvPr>
                <p14:cNvContentPartPr/>
                <p14:nvPr/>
              </p14:nvContentPartPr>
              <p14:xfrm>
                <a:off x="2093267" y="1576497"/>
                <a:ext cx="16560" cy="6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E9CF921-C65B-569C-DC90-B91D5E25351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072747" y="1555977"/>
                  <a:ext cx="57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5436F1D-8D7B-3571-4981-8FBF6ACC8E2A}"/>
                    </a:ext>
                  </a:extLst>
                </p14:cNvPr>
                <p14:cNvContentPartPr/>
                <p14:nvPr/>
              </p14:nvContentPartPr>
              <p14:xfrm>
                <a:off x="2085347" y="1742097"/>
                <a:ext cx="16560" cy="13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5436F1D-8D7B-3571-4981-8FBF6ACC8E2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064827" y="1721577"/>
                  <a:ext cx="57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D226930-A54F-6EFE-AF3E-58037C1006AE}"/>
                    </a:ext>
                  </a:extLst>
                </p14:cNvPr>
                <p14:cNvContentPartPr/>
                <p14:nvPr/>
              </p14:nvContentPartPr>
              <p14:xfrm>
                <a:off x="1796627" y="1990137"/>
                <a:ext cx="96480" cy="668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D226930-A54F-6EFE-AF3E-58037C1006A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776107" y="1969617"/>
                  <a:ext cx="13752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315CAA6-EF74-210F-0D8E-7A2A7B93A8EE}"/>
                    </a:ext>
                  </a:extLst>
                </p14:cNvPr>
                <p14:cNvContentPartPr/>
                <p14:nvPr/>
              </p14:nvContentPartPr>
              <p14:xfrm>
                <a:off x="1748387" y="1948377"/>
                <a:ext cx="192960" cy="156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315CAA6-EF74-210F-0D8E-7A2A7B93A8E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727867" y="1927857"/>
                  <a:ext cx="233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C26169B-3366-6AE3-FC29-A11B31C59A66}"/>
                    </a:ext>
                  </a:extLst>
                </p14:cNvPr>
                <p14:cNvContentPartPr/>
                <p14:nvPr/>
              </p14:nvContentPartPr>
              <p14:xfrm>
                <a:off x="1876907" y="2015697"/>
                <a:ext cx="24480" cy="38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C26169B-3366-6AE3-FC29-A11B31C59A6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856387" y="1995177"/>
                  <a:ext cx="65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A1E1407-9963-1932-DEA3-773CCE11624B}"/>
                    </a:ext>
                  </a:extLst>
                </p14:cNvPr>
                <p14:cNvContentPartPr/>
                <p14:nvPr/>
              </p14:nvContentPartPr>
              <p14:xfrm>
                <a:off x="1780427" y="1967457"/>
                <a:ext cx="144720" cy="112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A1E1407-9963-1932-DEA3-773CCE11624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760267" y="1946937"/>
                  <a:ext cx="185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D75E92-6DCA-6249-DFF1-7CD0CE7FFFFC}"/>
                    </a:ext>
                  </a:extLst>
                </p14:cNvPr>
                <p14:cNvContentPartPr/>
                <p14:nvPr/>
              </p14:nvContentPartPr>
              <p14:xfrm>
                <a:off x="1419707" y="1137657"/>
                <a:ext cx="786600" cy="884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D75E92-6DCA-6249-DFF1-7CD0CE7FFFF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399187" y="1117137"/>
                  <a:ext cx="82728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1438D2C-63B7-E68C-AA80-E2C29888474A}"/>
                    </a:ext>
                  </a:extLst>
                </p14:cNvPr>
                <p14:cNvContentPartPr/>
                <p14:nvPr/>
              </p14:nvContentPartPr>
              <p14:xfrm>
                <a:off x="1475867" y="1207857"/>
                <a:ext cx="289080" cy="719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1438D2C-63B7-E68C-AA80-E2C29888474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455347" y="1187337"/>
                  <a:ext cx="3297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80FA3EC-1B2E-C511-6A1A-EF3F83B44AB9}"/>
                    </a:ext>
                  </a:extLst>
                </p14:cNvPr>
                <p14:cNvContentPartPr/>
                <p14:nvPr/>
              </p14:nvContentPartPr>
              <p14:xfrm>
                <a:off x="3537227" y="2390817"/>
                <a:ext cx="88560" cy="254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80FA3EC-1B2E-C511-6A1A-EF3F83B44AB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16707" y="2370297"/>
                  <a:ext cx="129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AB30B7B-2AB9-C297-0B0C-97A2B4259B19}"/>
                    </a:ext>
                  </a:extLst>
                </p14:cNvPr>
                <p14:cNvContentPartPr/>
                <p14:nvPr/>
              </p14:nvContentPartPr>
              <p14:xfrm>
                <a:off x="3496907" y="2384337"/>
                <a:ext cx="144720" cy="121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AB30B7B-2AB9-C297-0B0C-97A2B4259B1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476747" y="2363817"/>
                  <a:ext cx="185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FFD3AA0-F342-B8B3-55EC-C5E75DEB0846}"/>
                    </a:ext>
                  </a:extLst>
                </p14:cNvPr>
                <p14:cNvContentPartPr/>
                <p14:nvPr/>
              </p14:nvContentPartPr>
              <p14:xfrm>
                <a:off x="4106747" y="2288937"/>
                <a:ext cx="64440" cy="261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FFD3AA0-F342-B8B3-55EC-C5E75DEB084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86227" y="2268417"/>
                  <a:ext cx="105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E622E3A-E8AF-6D9C-62EA-0B8F08509C6F}"/>
                    </a:ext>
                  </a:extLst>
                </p14:cNvPr>
                <p14:cNvContentPartPr/>
                <p14:nvPr/>
              </p14:nvContentPartPr>
              <p14:xfrm>
                <a:off x="4026467" y="2288937"/>
                <a:ext cx="208800" cy="159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E622E3A-E8AF-6D9C-62EA-0B8F08509C6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05947" y="2268417"/>
                  <a:ext cx="249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5AB37C5-DE93-0DBC-23EA-56ED04C8D71C}"/>
                    </a:ext>
                  </a:extLst>
                </p14:cNvPr>
                <p14:cNvContentPartPr/>
                <p14:nvPr/>
              </p14:nvContentPartPr>
              <p14:xfrm>
                <a:off x="4884707" y="2256897"/>
                <a:ext cx="160920" cy="223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5AB37C5-DE93-0DBC-23EA-56ED04C8D71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64187" y="2236737"/>
                  <a:ext cx="201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5FA13A1-9F84-395B-68BD-6FB5847602EE}"/>
                    </a:ext>
                  </a:extLst>
                </p14:cNvPr>
                <p14:cNvContentPartPr/>
                <p14:nvPr/>
              </p14:nvContentPartPr>
              <p14:xfrm>
                <a:off x="5329307" y="2212617"/>
                <a:ext cx="205200" cy="220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5FA13A1-9F84-395B-68BD-6FB5847602E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09147" y="2192097"/>
                  <a:ext cx="246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27658A8-DF00-0638-0CC9-9754C9AAF3F0}"/>
                    </a:ext>
                  </a:extLst>
                </p14:cNvPr>
                <p14:cNvContentPartPr/>
                <p14:nvPr/>
              </p14:nvContentPartPr>
              <p14:xfrm>
                <a:off x="6224267" y="2021097"/>
                <a:ext cx="192960" cy="220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27658A8-DF00-0638-0CC9-9754C9AAF3F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203747" y="2000577"/>
                  <a:ext cx="233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3E4851A-7A28-C2BF-9765-D29BED1B55D7}"/>
                    </a:ext>
                  </a:extLst>
                </p14:cNvPr>
                <p14:cNvContentPartPr/>
                <p14:nvPr/>
              </p14:nvContentPartPr>
              <p14:xfrm>
                <a:off x="6841667" y="2104617"/>
                <a:ext cx="208800" cy="197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3E4851A-7A28-C2BF-9765-D29BED1B55D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821507" y="2084097"/>
                  <a:ext cx="249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8DA1833-7E40-430D-8DF2-F3DEE6544A66}"/>
                    </a:ext>
                  </a:extLst>
                </p14:cNvPr>
                <p14:cNvContentPartPr/>
                <p14:nvPr/>
              </p14:nvContentPartPr>
              <p14:xfrm>
                <a:off x="7475267" y="1931457"/>
                <a:ext cx="249120" cy="288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8DA1833-7E40-430D-8DF2-F3DEE6544A6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55107" y="1910937"/>
                  <a:ext cx="2898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BB44668-57C4-F84F-4D8E-A92C6C22F795}"/>
                    </a:ext>
                  </a:extLst>
                </p14:cNvPr>
                <p14:cNvContentPartPr/>
                <p14:nvPr/>
              </p14:nvContentPartPr>
              <p14:xfrm>
                <a:off x="1427627" y="160977"/>
                <a:ext cx="1099080" cy="340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BB44668-57C4-F84F-4D8E-A92C6C22F79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407107" y="140817"/>
                  <a:ext cx="11401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E8D080D-9620-6599-AC9C-9655C6F9CCD6}"/>
                    </a:ext>
                  </a:extLst>
                </p14:cNvPr>
                <p14:cNvContentPartPr/>
                <p14:nvPr/>
              </p14:nvContentPartPr>
              <p14:xfrm>
                <a:off x="3039347" y="3547497"/>
                <a:ext cx="2560320" cy="2104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E8D080D-9620-6599-AC9C-9655C6F9CCD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18827" y="3527337"/>
                  <a:ext cx="2601000" cy="21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E4E76BE-4D56-2C84-D13F-2B1CA46ED38F}"/>
                    </a:ext>
                  </a:extLst>
                </p14:cNvPr>
                <p14:cNvContentPartPr/>
                <p14:nvPr/>
              </p14:nvContentPartPr>
              <p14:xfrm>
                <a:off x="5606507" y="3376497"/>
                <a:ext cx="2423520" cy="2315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E4E76BE-4D56-2C84-D13F-2B1CA46ED38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585987" y="3356337"/>
                  <a:ext cx="2464200" cy="23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2ABCBFC-DB7B-C719-3CF3-2B0BA92375EB}"/>
                    </a:ext>
                  </a:extLst>
                </p14:cNvPr>
                <p14:cNvContentPartPr/>
                <p14:nvPr/>
              </p14:nvContentPartPr>
              <p14:xfrm>
                <a:off x="8039387" y="3306657"/>
                <a:ext cx="182160" cy="2296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2ABCBFC-DB7B-C719-3CF3-2B0BA92375E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019227" y="3286137"/>
                  <a:ext cx="223200" cy="23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5C1E62C-0897-F9AE-8C7B-509A16E3EDD0}"/>
                    </a:ext>
                  </a:extLst>
                </p14:cNvPr>
                <p14:cNvContentPartPr/>
                <p14:nvPr/>
              </p14:nvContentPartPr>
              <p14:xfrm>
                <a:off x="8028947" y="3102897"/>
                <a:ext cx="2591640" cy="2548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5C1E62C-0897-F9AE-8C7B-509A16E3EDD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008427" y="3082737"/>
                  <a:ext cx="2632320" cy="25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907D904-31BC-CECE-25BF-FBE78F187ABD}"/>
                    </a:ext>
                  </a:extLst>
                </p14:cNvPr>
                <p14:cNvContentPartPr/>
                <p14:nvPr/>
              </p14:nvContentPartPr>
              <p14:xfrm>
                <a:off x="5381867" y="6085497"/>
                <a:ext cx="2647440" cy="420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907D904-31BC-CECE-25BF-FBE78F187AB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361707" y="6065337"/>
                  <a:ext cx="2688120" cy="46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D6B84F5-93EE-887C-9200-106C78476848}"/>
                  </a:ext>
                </a:extLst>
              </p14:cNvPr>
              <p14:cNvContentPartPr/>
              <p14:nvPr/>
            </p14:nvContentPartPr>
            <p14:xfrm>
              <a:off x="8662547" y="4846017"/>
              <a:ext cx="497520" cy="464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D6B84F5-93EE-887C-9200-106C78476848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647427" y="4830897"/>
                <a:ext cx="528120" cy="4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38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7313-315F-4CD1-3C54-D255DB5D4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A815B-877C-BC44-4C7F-C312BC80D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998" y="365125"/>
            <a:ext cx="3684768" cy="2109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96789-B1A6-F586-0BB6-67434554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9" y="3040202"/>
            <a:ext cx="4083910" cy="2013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9F5A7-0839-82F6-99DB-D90362445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048" y="2869990"/>
            <a:ext cx="4716939" cy="2310703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376B3D9-E529-9517-AACE-E6CCBB70F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5311" y="365125"/>
            <a:ext cx="3556534" cy="21256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CBA695-FBE8-3B3D-DAF3-FBBE2867F808}"/>
                  </a:ext>
                </a:extLst>
              </p14:cNvPr>
              <p14:cNvContentPartPr/>
              <p14:nvPr/>
            </p14:nvContentPartPr>
            <p14:xfrm>
              <a:off x="7549489" y="3022443"/>
              <a:ext cx="622080" cy="651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CBA695-FBE8-3B3D-DAF3-FBBE2867F8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4369" y="3007323"/>
                <a:ext cx="65268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A2543B-13CE-444A-4E07-2FE2114B9853}"/>
                  </a:ext>
                </a:extLst>
              </p14:cNvPr>
              <p14:cNvContentPartPr/>
              <p14:nvPr/>
            </p14:nvContentPartPr>
            <p14:xfrm>
              <a:off x="7541569" y="3705723"/>
              <a:ext cx="591840" cy="637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A2543B-13CE-444A-4E07-2FE2114B98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26449" y="3690603"/>
                <a:ext cx="62208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7C83933-AAF5-DA97-61EF-5E27A95E8F38}"/>
                  </a:ext>
                </a:extLst>
              </p14:cNvPr>
              <p14:cNvContentPartPr/>
              <p14:nvPr/>
            </p14:nvContentPartPr>
            <p14:xfrm>
              <a:off x="7534009" y="4407723"/>
              <a:ext cx="617760" cy="676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7C83933-AAF5-DA97-61EF-5E27A95E8F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8529" y="4392243"/>
                <a:ext cx="648360" cy="70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FBD3740-8847-1DEE-A676-C93BFEC93CEE}"/>
              </a:ext>
            </a:extLst>
          </p:cNvPr>
          <p:cNvGrpSpPr/>
          <p:nvPr/>
        </p:nvGrpSpPr>
        <p:grpSpPr>
          <a:xfrm>
            <a:off x="10761769" y="5216643"/>
            <a:ext cx="1274040" cy="602280"/>
            <a:chOff x="10761769" y="5216643"/>
            <a:chExt cx="127404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9760E0-2972-E798-0B77-1A34FDE4B40C}"/>
                    </a:ext>
                  </a:extLst>
                </p14:cNvPr>
                <p14:cNvContentPartPr/>
                <p14:nvPr/>
              </p14:nvContentPartPr>
              <p14:xfrm>
                <a:off x="10761769" y="5470803"/>
                <a:ext cx="55080" cy="317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9760E0-2972-E798-0B77-1A34FDE4B4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46289" y="5455683"/>
                  <a:ext cx="85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6F6A69-ADCA-7FD3-72B4-58C3B8506DB4}"/>
                    </a:ext>
                  </a:extLst>
                </p14:cNvPr>
                <p14:cNvContentPartPr/>
                <p14:nvPr/>
              </p14:nvContentPartPr>
              <p14:xfrm>
                <a:off x="10761769" y="5389803"/>
                <a:ext cx="133200" cy="177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6F6A69-ADCA-7FD3-72B4-58C3B8506D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46289" y="5374683"/>
                  <a:ext cx="163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D4F78D1-BA66-2B57-C29D-8F2B67084E07}"/>
                    </a:ext>
                  </a:extLst>
                </p14:cNvPr>
                <p14:cNvContentPartPr/>
                <p14:nvPr/>
              </p14:nvContentPartPr>
              <p14:xfrm>
                <a:off x="10863289" y="5380443"/>
                <a:ext cx="352080" cy="208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D4F78D1-BA66-2B57-C29D-8F2B67084E0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47809" y="5365323"/>
                  <a:ext cx="382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466D40-99C0-A5A4-15F7-DEBDF84612C1}"/>
                    </a:ext>
                  </a:extLst>
                </p14:cNvPr>
                <p14:cNvContentPartPr/>
                <p14:nvPr/>
              </p14:nvContentPartPr>
              <p14:xfrm>
                <a:off x="11222569" y="5389443"/>
                <a:ext cx="273960" cy="429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466D40-99C0-A5A4-15F7-DEBDF84612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07449" y="5374323"/>
                  <a:ext cx="3045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EBFA45-F4BE-29F6-610D-A9B42DC65B11}"/>
                    </a:ext>
                  </a:extLst>
                </p14:cNvPr>
                <p14:cNvContentPartPr/>
                <p14:nvPr/>
              </p14:nvContentPartPr>
              <p14:xfrm>
                <a:off x="11519569" y="5216643"/>
                <a:ext cx="94320" cy="397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EBFA45-F4BE-29F6-610D-A9B42DC65B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504449" y="5201163"/>
                  <a:ext cx="1245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634DD3-DFDB-EA27-116E-552E4471838D}"/>
                    </a:ext>
                  </a:extLst>
                </p14:cNvPr>
                <p14:cNvContentPartPr/>
                <p14:nvPr/>
              </p14:nvContentPartPr>
              <p14:xfrm>
                <a:off x="11527489" y="5383683"/>
                <a:ext cx="508320" cy="21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634DD3-DFDB-EA27-116E-552E447183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12369" y="5368563"/>
                  <a:ext cx="53892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15B5F79-C925-56C6-CA85-39B767032E34}"/>
                  </a:ext>
                </a:extLst>
              </p14:cNvPr>
              <p14:cNvContentPartPr/>
              <p14:nvPr/>
            </p14:nvContentPartPr>
            <p14:xfrm>
              <a:off x="1766089" y="6499323"/>
              <a:ext cx="129600" cy="152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15B5F79-C925-56C6-CA85-39B767032E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50969" y="6484203"/>
                <a:ext cx="16020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4324E79-9BC7-7B1D-1146-94CD3BF95E2B}"/>
              </a:ext>
            </a:extLst>
          </p:cNvPr>
          <p:cNvGrpSpPr/>
          <p:nvPr/>
        </p:nvGrpSpPr>
        <p:grpSpPr>
          <a:xfrm>
            <a:off x="281089" y="5210163"/>
            <a:ext cx="4939560" cy="1521720"/>
            <a:chOff x="281089" y="5210163"/>
            <a:chExt cx="4939560" cy="152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5A10544-B1B7-973C-F500-A433F93A5B04}"/>
                    </a:ext>
                  </a:extLst>
                </p14:cNvPr>
                <p14:cNvContentPartPr/>
                <p14:nvPr/>
              </p14:nvContentPartPr>
              <p14:xfrm>
                <a:off x="914120" y="5415003"/>
                <a:ext cx="223560" cy="388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5A10544-B1B7-973C-F500-A433F93A5B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9000" y="5399523"/>
                  <a:ext cx="254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CAFB11-38BB-1EF0-4052-FA6B9F07CB2A}"/>
                    </a:ext>
                  </a:extLst>
                </p14:cNvPr>
                <p14:cNvContentPartPr/>
                <p14:nvPr/>
              </p14:nvContentPartPr>
              <p14:xfrm>
                <a:off x="1047169" y="6321843"/>
                <a:ext cx="3517200" cy="97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CAFB11-38BB-1EF0-4052-FA6B9F07CB2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1689" y="6306723"/>
                  <a:ext cx="354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CCD1A3-ACDE-15C3-0026-299755FAC5A8}"/>
                    </a:ext>
                  </a:extLst>
                </p14:cNvPr>
                <p14:cNvContentPartPr/>
                <p14:nvPr/>
              </p14:nvContentPartPr>
              <p14:xfrm>
                <a:off x="4446649" y="6232923"/>
                <a:ext cx="242640" cy="340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CCD1A3-ACDE-15C3-0026-299755FAC5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1529" y="6217803"/>
                  <a:ext cx="2732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71B2C0E-F4CC-7230-7BB2-F26A2E84EF91}"/>
                    </a:ext>
                  </a:extLst>
                </p14:cNvPr>
                <p14:cNvContentPartPr/>
                <p14:nvPr/>
              </p14:nvContentPartPr>
              <p14:xfrm>
                <a:off x="281089" y="6350283"/>
                <a:ext cx="883440" cy="25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71B2C0E-F4CC-7230-7BB2-F26A2E84EF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5969" y="6334803"/>
                  <a:ext cx="914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4AE71E-1BB3-8987-0A8D-C6A65E58FDD7}"/>
                    </a:ext>
                  </a:extLst>
                </p14:cNvPr>
                <p14:cNvContentPartPr/>
                <p14:nvPr/>
              </p14:nvContentPartPr>
              <p14:xfrm>
                <a:off x="1969129" y="5235003"/>
                <a:ext cx="23760" cy="1496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4AE71E-1BB3-8987-0A8D-C6A65E58FD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54009" y="5219883"/>
                  <a:ext cx="54360" cy="15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869C05-D971-28F6-C3E0-BDCD05D51466}"/>
                    </a:ext>
                  </a:extLst>
                </p14:cNvPr>
                <p14:cNvContentPartPr/>
                <p14:nvPr/>
              </p14:nvContentPartPr>
              <p14:xfrm>
                <a:off x="1894609" y="5210163"/>
                <a:ext cx="160920" cy="235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869C05-D971-28F6-C3E0-BDCD05D51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79489" y="5195043"/>
                  <a:ext cx="191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C1FF0BB-794D-5EE1-03A0-5669B9D373E3}"/>
                    </a:ext>
                  </a:extLst>
                </p14:cNvPr>
                <p14:cNvContentPartPr/>
                <p14:nvPr/>
              </p14:nvContentPartPr>
              <p14:xfrm>
                <a:off x="4790809" y="6412923"/>
                <a:ext cx="195840" cy="223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C1FF0BB-794D-5EE1-03A0-5669B9D373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75329" y="6397443"/>
                  <a:ext cx="226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6C4668F-4626-69E6-03CC-10F4D447EEA2}"/>
                    </a:ext>
                  </a:extLst>
                </p14:cNvPr>
                <p14:cNvContentPartPr/>
                <p14:nvPr/>
              </p14:nvContentPartPr>
              <p14:xfrm>
                <a:off x="5025169" y="6555123"/>
                <a:ext cx="15840" cy="3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6C4668F-4626-69E6-03CC-10F4D447EEA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09689" y="6540003"/>
                  <a:ext cx="46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B57AE32-1DEF-7485-F7F4-12BBB0E5FC11}"/>
                    </a:ext>
                  </a:extLst>
                </p14:cNvPr>
                <p14:cNvContentPartPr/>
                <p14:nvPr/>
              </p14:nvContentPartPr>
              <p14:xfrm>
                <a:off x="5095369" y="6462243"/>
                <a:ext cx="125280" cy="161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B57AE32-1DEF-7485-F7F4-12BBB0E5FC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80249" y="6447123"/>
                  <a:ext cx="155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1C0B72-066F-3C0D-75F1-CA4B6953E311}"/>
                    </a:ext>
                  </a:extLst>
                </p14:cNvPr>
                <p14:cNvContentPartPr/>
                <p14:nvPr/>
              </p14:nvContentPartPr>
              <p14:xfrm>
                <a:off x="5115529" y="6455763"/>
                <a:ext cx="97560" cy="180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1C0B72-066F-3C0D-75F1-CA4B6953E3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00049" y="6440643"/>
                  <a:ext cx="12816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13F50BD-A775-3F8E-97E7-7080654C6BF1}"/>
                  </a:ext>
                </a:extLst>
              </p14:cNvPr>
              <p14:cNvContentPartPr/>
              <p14:nvPr/>
            </p14:nvContentPartPr>
            <p14:xfrm>
              <a:off x="7643089" y="3149523"/>
              <a:ext cx="398880" cy="3675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13F50BD-A775-3F8E-97E7-7080654C6BF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22929" y="3129003"/>
                <a:ext cx="4395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EE9E44D-758B-8154-4BB3-603C29395594}"/>
                  </a:ext>
                </a:extLst>
              </p14:cNvPr>
              <p14:cNvContentPartPr/>
              <p14:nvPr/>
            </p14:nvContentPartPr>
            <p14:xfrm>
              <a:off x="7626529" y="3839283"/>
              <a:ext cx="419040" cy="386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EE9E44D-758B-8154-4BB3-603C2939559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06369" y="3819123"/>
                <a:ext cx="4597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B0A03E9-B732-EC9B-54BE-D560DC168261}"/>
                  </a:ext>
                </a:extLst>
              </p14:cNvPr>
              <p14:cNvContentPartPr/>
              <p14:nvPr/>
            </p14:nvContentPartPr>
            <p14:xfrm>
              <a:off x="7681969" y="4531203"/>
              <a:ext cx="336600" cy="438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B0A03E9-B732-EC9B-54BE-D560DC16826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61449" y="4511043"/>
                <a:ext cx="37764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217705B-1C9F-8313-B9B5-212BD3312C7A}"/>
                  </a:ext>
                </a:extLst>
              </p14:cNvPr>
              <p14:cNvContentPartPr/>
              <p14:nvPr/>
            </p14:nvContentPartPr>
            <p14:xfrm>
              <a:off x="8245009" y="639603"/>
              <a:ext cx="531720" cy="224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217705B-1C9F-8313-B9B5-212BD3312C7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29889" y="624483"/>
                <a:ext cx="562320" cy="2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841F2F4-1CBD-BF6E-62B5-01340E27BED3}"/>
              </a:ext>
            </a:extLst>
          </p:cNvPr>
          <p:cNvGrpSpPr/>
          <p:nvPr/>
        </p:nvGrpSpPr>
        <p:grpSpPr>
          <a:xfrm>
            <a:off x="8561089" y="915003"/>
            <a:ext cx="380160" cy="295560"/>
            <a:chOff x="8561089" y="915003"/>
            <a:chExt cx="3801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5F20E53-D8EB-2779-46D7-BD95C2C51900}"/>
                    </a:ext>
                  </a:extLst>
                </p14:cNvPr>
                <p14:cNvContentPartPr/>
                <p14:nvPr/>
              </p14:nvContentPartPr>
              <p14:xfrm>
                <a:off x="8596729" y="936963"/>
                <a:ext cx="172440" cy="273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5F20E53-D8EB-2779-46D7-BD95C2C519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86289" y="926523"/>
                  <a:ext cx="1936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65B7DCD-05E9-E5D5-D19B-06608A1580A0}"/>
                    </a:ext>
                  </a:extLst>
                </p14:cNvPr>
                <p14:cNvContentPartPr/>
                <p14:nvPr/>
              </p14:nvContentPartPr>
              <p14:xfrm>
                <a:off x="8561089" y="915003"/>
                <a:ext cx="262440" cy="292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65B7DCD-05E9-E5D5-D19B-06608A1580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50649" y="904203"/>
                  <a:ext cx="2836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120A0B4-0686-3541-7FD8-92E12EF19254}"/>
                    </a:ext>
                  </a:extLst>
                </p14:cNvPr>
                <p14:cNvContentPartPr/>
                <p14:nvPr/>
              </p14:nvContentPartPr>
              <p14:xfrm>
                <a:off x="8897329" y="1002483"/>
                <a:ext cx="43920" cy="161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120A0B4-0686-3541-7FD8-92E12EF192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86529" y="992043"/>
                  <a:ext cx="651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29D22A4-66B7-0FEF-341B-5DC23579A80E}"/>
              </a:ext>
            </a:extLst>
          </p:cNvPr>
          <p:cNvGrpSpPr/>
          <p:nvPr/>
        </p:nvGrpSpPr>
        <p:grpSpPr>
          <a:xfrm>
            <a:off x="9584929" y="921843"/>
            <a:ext cx="520560" cy="297720"/>
            <a:chOff x="9584929" y="921843"/>
            <a:chExt cx="52056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A1FFB5B-C70E-853A-2A12-8CA3FEBF0B28}"/>
                    </a:ext>
                  </a:extLst>
                </p14:cNvPr>
                <p14:cNvContentPartPr/>
                <p14:nvPr/>
              </p14:nvContentPartPr>
              <p14:xfrm>
                <a:off x="9608329" y="921843"/>
                <a:ext cx="223560" cy="279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A1FFB5B-C70E-853A-2A12-8CA3FEBF0B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97889" y="911403"/>
                  <a:ext cx="244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7E0BF8B-9290-B8B5-43F9-2FE8EFFA6CB9}"/>
                    </a:ext>
                  </a:extLst>
                </p14:cNvPr>
                <p14:cNvContentPartPr/>
                <p14:nvPr/>
              </p14:nvContentPartPr>
              <p14:xfrm>
                <a:off x="9584929" y="927243"/>
                <a:ext cx="279000" cy="292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7E0BF8B-9290-B8B5-43F9-2FE8EFFA6C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74489" y="916803"/>
                  <a:ext cx="3002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554A1E-1537-E460-BC72-3E5BBE29BDB1}"/>
                    </a:ext>
                  </a:extLst>
                </p14:cNvPr>
                <p14:cNvContentPartPr/>
                <p14:nvPr/>
              </p14:nvContentPartPr>
              <p14:xfrm>
                <a:off x="9870769" y="1008603"/>
                <a:ext cx="234720" cy="186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554A1E-1537-E460-BC72-3E5BBE29BD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59969" y="998163"/>
                  <a:ext cx="25596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D880762-BE12-7CF6-0010-E048811996D0}"/>
                  </a:ext>
                </a:extLst>
              </p14:cNvPr>
              <p14:cNvContentPartPr/>
              <p14:nvPr/>
            </p14:nvContentPartPr>
            <p14:xfrm>
              <a:off x="1477009" y="1969443"/>
              <a:ext cx="39600" cy="496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D880762-BE12-7CF6-0010-E048811996D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62609" y="1955043"/>
                <a:ext cx="68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7E1B3F0-BF8C-89E6-37A5-6B15C97B5F86}"/>
                  </a:ext>
                </a:extLst>
              </p14:cNvPr>
              <p14:cNvContentPartPr/>
              <p14:nvPr/>
            </p14:nvContentPartPr>
            <p14:xfrm>
              <a:off x="4547449" y="3977523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7E1B3F0-BF8C-89E6-37A5-6B15C97B5F8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41329" y="397140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494C384-32FE-A64C-3ACE-2B3B4D9F838D}"/>
                  </a:ext>
                </a:extLst>
              </p14:cNvPr>
              <p14:cNvContentPartPr/>
              <p14:nvPr/>
            </p14:nvContentPartPr>
            <p14:xfrm>
              <a:off x="7666489" y="221643"/>
              <a:ext cx="4252320" cy="25041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494C384-32FE-A64C-3ACE-2B3B4D9F838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51369" y="206523"/>
                <a:ext cx="4282560" cy="253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8CABF92-0718-8C5E-FD99-D6E29F000766}"/>
              </a:ext>
            </a:extLst>
          </p:cNvPr>
          <p:cNvGrpSpPr/>
          <p:nvPr/>
        </p:nvGrpSpPr>
        <p:grpSpPr>
          <a:xfrm>
            <a:off x="8612209" y="903483"/>
            <a:ext cx="360000" cy="304560"/>
            <a:chOff x="8612209" y="903483"/>
            <a:chExt cx="36000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06A805C-85E4-F24E-D615-522440BB9653}"/>
                    </a:ext>
                  </a:extLst>
                </p14:cNvPr>
                <p14:cNvContentPartPr/>
                <p14:nvPr/>
              </p14:nvContentPartPr>
              <p14:xfrm>
                <a:off x="8612209" y="927963"/>
                <a:ext cx="200160" cy="267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06A805C-85E4-F24E-D615-522440BB96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97089" y="912843"/>
                  <a:ext cx="230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DA50C78-319C-53CD-B046-A51DF52E7BE7}"/>
                    </a:ext>
                  </a:extLst>
                </p14:cNvPr>
                <p14:cNvContentPartPr/>
                <p14:nvPr/>
              </p14:nvContentPartPr>
              <p14:xfrm>
                <a:off x="8615809" y="903483"/>
                <a:ext cx="223560" cy="304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DA50C78-319C-53CD-B046-A51DF52E7BE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00689" y="888003"/>
                  <a:ext cx="2541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64EA03-9AB7-17E5-79E0-C9F50E4E07A8}"/>
                    </a:ext>
                  </a:extLst>
                </p14:cNvPr>
                <p14:cNvContentPartPr/>
                <p14:nvPr/>
              </p14:nvContentPartPr>
              <p14:xfrm>
                <a:off x="8909209" y="970803"/>
                <a:ext cx="63000" cy="236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64EA03-9AB7-17E5-79E0-C9F50E4E07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94089" y="955683"/>
                  <a:ext cx="932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A4FFA71-13C6-7669-9939-7EC7208C7B2B}"/>
              </a:ext>
            </a:extLst>
          </p:cNvPr>
          <p:cNvGrpSpPr/>
          <p:nvPr/>
        </p:nvGrpSpPr>
        <p:grpSpPr>
          <a:xfrm>
            <a:off x="9448489" y="528003"/>
            <a:ext cx="1712160" cy="678960"/>
            <a:chOff x="9448489" y="528003"/>
            <a:chExt cx="1712160" cy="6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7B64160-7B51-7323-CDEA-9904C7F3AA66}"/>
                    </a:ext>
                  </a:extLst>
                </p14:cNvPr>
                <p14:cNvContentPartPr/>
                <p14:nvPr/>
              </p14:nvContentPartPr>
              <p14:xfrm>
                <a:off x="10534969" y="627003"/>
                <a:ext cx="55080" cy="195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7B64160-7B51-7323-CDEA-9904C7F3AA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19849" y="611883"/>
                  <a:ext cx="85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EFA7264-E185-4B83-C53B-5B8520FF3EF8}"/>
                    </a:ext>
                  </a:extLst>
                </p14:cNvPr>
                <p14:cNvContentPartPr/>
                <p14:nvPr/>
              </p14:nvContentPartPr>
              <p14:xfrm>
                <a:off x="10569529" y="611883"/>
                <a:ext cx="103680" cy="121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EFA7264-E185-4B83-C53B-5B8520FF3E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54409" y="596403"/>
                  <a:ext cx="134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1F1BF0C-35DD-BF19-F9BE-2048A173A170}"/>
                    </a:ext>
                  </a:extLst>
                </p14:cNvPr>
                <p14:cNvContentPartPr/>
                <p14:nvPr/>
              </p14:nvContentPartPr>
              <p14:xfrm>
                <a:off x="10667809" y="528003"/>
                <a:ext cx="141120" cy="201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1F1BF0C-35DD-BF19-F9BE-2048A173A1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52689" y="512883"/>
                  <a:ext cx="171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CB23632-993D-30FD-4359-B2B169AFAB76}"/>
                    </a:ext>
                  </a:extLst>
                </p14:cNvPr>
                <p14:cNvContentPartPr/>
                <p14:nvPr/>
              </p14:nvContentPartPr>
              <p14:xfrm>
                <a:off x="10800649" y="593523"/>
                <a:ext cx="360000" cy="310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CB23632-993D-30FD-4359-B2B169AFAB7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85529" y="578043"/>
                  <a:ext cx="3902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62E6F1E-B8C8-628D-6891-6D0D003F6A50}"/>
                    </a:ext>
                  </a:extLst>
                </p14:cNvPr>
                <p14:cNvContentPartPr/>
                <p14:nvPr/>
              </p14:nvContentPartPr>
              <p14:xfrm>
                <a:off x="9456409" y="630603"/>
                <a:ext cx="23760" cy="186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62E6F1E-B8C8-628D-6891-6D0D003F6A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41289" y="615123"/>
                  <a:ext cx="54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A487EC-53D2-9616-501C-88F3DD586AD6}"/>
                    </a:ext>
                  </a:extLst>
                </p14:cNvPr>
                <p14:cNvContentPartPr/>
                <p14:nvPr/>
              </p14:nvContentPartPr>
              <p14:xfrm>
                <a:off x="9448489" y="620883"/>
                <a:ext cx="187920" cy="25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1A487EC-53D2-9616-501C-88F3DD586AD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33369" y="605763"/>
                  <a:ext cx="218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1A58B3-2EBF-FFF3-3687-6621C5CBB8BF}"/>
                    </a:ext>
                  </a:extLst>
                </p14:cNvPr>
                <p14:cNvContentPartPr/>
                <p14:nvPr/>
              </p14:nvContentPartPr>
              <p14:xfrm>
                <a:off x="9690769" y="705123"/>
                <a:ext cx="148680" cy="13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1A58B3-2EBF-FFF3-3687-6621C5CBB8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75649" y="689643"/>
                  <a:ext cx="179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2F9ED3-7D72-46F8-5E8D-1D2ECEEAFEB5}"/>
                    </a:ext>
                  </a:extLst>
                </p14:cNvPr>
                <p14:cNvContentPartPr/>
                <p14:nvPr/>
              </p14:nvContentPartPr>
              <p14:xfrm>
                <a:off x="9870769" y="528003"/>
                <a:ext cx="180000" cy="301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2F9ED3-7D72-46F8-5E8D-1D2ECEEAFEB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55289" y="512883"/>
                  <a:ext cx="2106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E0B911B-FA12-A611-48E3-A9BE2D077B3E}"/>
                    </a:ext>
                  </a:extLst>
                </p14:cNvPr>
                <p14:cNvContentPartPr/>
                <p14:nvPr/>
              </p14:nvContentPartPr>
              <p14:xfrm>
                <a:off x="9605089" y="946683"/>
                <a:ext cx="289440" cy="257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E0B911B-FA12-A611-48E3-A9BE2D077B3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89609" y="931563"/>
                  <a:ext cx="320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2A75D38-C53B-BE5F-7A90-D1B8D9FEA548}"/>
                    </a:ext>
                  </a:extLst>
                </p14:cNvPr>
                <p14:cNvContentPartPr/>
                <p14:nvPr/>
              </p14:nvContentPartPr>
              <p14:xfrm>
                <a:off x="9616249" y="878283"/>
                <a:ext cx="223560" cy="328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2A75D38-C53B-BE5F-7A90-D1B8D9FEA5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01129" y="863163"/>
                  <a:ext cx="2541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FE9964F-3D1C-0DCE-3384-DF9965B8F42B}"/>
                    </a:ext>
                  </a:extLst>
                </p14:cNvPr>
                <p14:cNvContentPartPr/>
                <p14:nvPr/>
              </p14:nvContentPartPr>
              <p14:xfrm>
                <a:off x="9913249" y="971523"/>
                <a:ext cx="317160" cy="205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FE9964F-3D1C-0DCE-3384-DF9965B8F4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98129" y="956403"/>
                  <a:ext cx="34776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0138DDA-C157-A124-A896-9172EA44E459}"/>
              </a:ext>
            </a:extLst>
          </p:cNvPr>
          <p:cNvGrpSpPr/>
          <p:nvPr/>
        </p:nvGrpSpPr>
        <p:grpSpPr>
          <a:xfrm>
            <a:off x="546769" y="6270003"/>
            <a:ext cx="1524240" cy="124200"/>
            <a:chOff x="546769" y="6270003"/>
            <a:chExt cx="152424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459EA9A-9B5B-EEE1-A24B-CCE1A4160ECF}"/>
                    </a:ext>
                  </a:extLst>
                </p14:cNvPr>
                <p14:cNvContentPartPr/>
                <p14:nvPr/>
              </p14:nvContentPartPr>
              <p14:xfrm>
                <a:off x="546769" y="6294843"/>
                <a:ext cx="1485360" cy="86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459EA9A-9B5B-EEE1-A24B-CCE1A4160E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2729" y="6280443"/>
                  <a:ext cx="1513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C3E02A3-4171-64BF-A75F-7AF4B6ED50D4}"/>
                    </a:ext>
                  </a:extLst>
                </p14:cNvPr>
                <p14:cNvContentPartPr/>
                <p14:nvPr/>
              </p14:nvContentPartPr>
              <p14:xfrm>
                <a:off x="1922329" y="6270003"/>
                <a:ext cx="148680" cy="124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C3E02A3-4171-64BF-A75F-7AF4B6ED50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11889" y="6259563"/>
                  <a:ext cx="16992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BDC258C-5626-3392-24CA-0FD77E7C0242}"/>
                  </a:ext>
                </a:extLst>
              </p14:cNvPr>
              <p14:cNvContentPartPr/>
              <p14:nvPr/>
            </p14:nvContentPartPr>
            <p14:xfrm>
              <a:off x="1351729" y="6214203"/>
              <a:ext cx="187920" cy="1872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BDC258C-5626-3392-24CA-0FD77E7C024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36609" y="6199083"/>
                <a:ext cx="2185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A189007-2B80-9E32-5900-1BFD98FEDB51}"/>
                  </a:ext>
                </a:extLst>
              </p14:cNvPr>
              <p14:cNvContentPartPr/>
              <p14:nvPr/>
            </p14:nvContentPartPr>
            <p14:xfrm>
              <a:off x="11246329" y="1194363"/>
              <a:ext cx="320760" cy="2361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A189007-2B80-9E32-5900-1BFD98FEDB5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230849" y="1179243"/>
                <a:ext cx="351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74324C0-1FC4-8A44-8B38-CFD6FD8AB2FB}"/>
                  </a:ext>
                </a:extLst>
              </p14:cNvPr>
              <p14:cNvContentPartPr/>
              <p14:nvPr/>
            </p14:nvContentPartPr>
            <p14:xfrm>
              <a:off x="1977049" y="5668803"/>
              <a:ext cx="133200" cy="1306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74324C0-1FC4-8A44-8B38-CFD6FD8AB2F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66609" y="5658363"/>
                <a:ext cx="15444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28E52560-EA94-A083-7B55-9DECB15720AE}"/>
              </a:ext>
            </a:extLst>
          </p:cNvPr>
          <p:cNvGrpSpPr/>
          <p:nvPr/>
        </p:nvGrpSpPr>
        <p:grpSpPr>
          <a:xfrm>
            <a:off x="11191609" y="1556523"/>
            <a:ext cx="383400" cy="453600"/>
            <a:chOff x="11191609" y="1556523"/>
            <a:chExt cx="38340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3269921-6D45-CB23-0204-28884C5B7EDB}"/>
                    </a:ext>
                  </a:extLst>
                </p14:cNvPr>
                <p14:cNvContentPartPr/>
                <p14:nvPr/>
              </p14:nvContentPartPr>
              <p14:xfrm>
                <a:off x="11191609" y="1556523"/>
                <a:ext cx="242640" cy="2055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3269921-6D45-CB23-0204-28884C5B7E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176129" y="1541403"/>
                  <a:ext cx="273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D1F53FF-252E-C2BB-2144-B2F41BBEE5A3}"/>
                    </a:ext>
                  </a:extLst>
                </p14:cNvPr>
                <p14:cNvContentPartPr/>
                <p14:nvPr/>
              </p14:nvContentPartPr>
              <p14:xfrm>
                <a:off x="11269729" y="1783323"/>
                <a:ext cx="305280" cy="226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D1F53FF-252E-C2BB-2144-B2F41BBEE5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254249" y="1768203"/>
                  <a:ext cx="33552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55D393A3-3228-0B84-78C6-2AE44E2C7670}"/>
                  </a:ext>
                </a:extLst>
              </p14:cNvPr>
              <p14:cNvContentPartPr/>
              <p14:nvPr/>
            </p14:nvContentPartPr>
            <p14:xfrm>
              <a:off x="11285209" y="2155203"/>
              <a:ext cx="281880" cy="1245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55D393A3-3228-0B84-78C6-2AE44E2C767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270089" y="2140083"/>
                <a:ext cx="31212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74AD40B-524E-2E4F-7334-DF50DD52E325}"/>
              </a:ext>
            </a:extLst>
          </p:cNvPr>
          <p:cNvGrpSpPr/>
          <p:nvPr/>
        </p:nvGrpSpPr>
        <p:grpSpPr>
          <a:xfrm>
            <a:off x="4259089" y="335763"/>
            <a:ext cx="3204720" cy="797400"/>
            <a:chOff x="4259089" y="335763"/>
            <a:chExt cx="3204720" cy="7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EB50343-48C7-E384-0A06-A92778BF1A70}"/>
                    </a:ext>
                  </a:extLst>
                </p14:cNvPr>
                <p14:cNvContentPartPr/>
                <p14:nvPr/>
              </p14:nvContentPartPr>
              <p14:xfrm>
                <a:off x="4462489" y="636723"/>
                <a:ext cx="461520" cy="220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EB50343-48C7-E384-0A06-A92778BF1A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47009" y="621603"/>
                  <a:ext cx="492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BAC20F9-6476-DD91-7849-AE74BE256BA7}"/>
                    </a:ext>
                  </a:extLst>
                </p14:cNvPr>
                <p14:cNvContentPartPr/>
                <p14:nvPr/>
              </p14:nvContentPartPr>
              <p14:xfrm>
                <a:off x="5025169" y="614763"/>
                <a:ext cx="203400" cy="158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BAC20F9-6476-DD91-7849-AE74BE256B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09689" y="599283"/>
                  <a:ext cx="234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E1B6D83-9925-28D4-0059-B7716EBF467A}"/>
                    </a:ext>
                  </a:extLst>
                </p14:cNvPr>
                <p14:cNvContentPartPr/>
                <p14:nvPr/>
              </p14:nvContentPartPr>
              <p14:xfrm>
                <a:off x="5173489" y="463203"/>
                <a:ext cx="109800" cy="198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E1B6D83-9925-28D4-0059-B7716EBF467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58369" y="448083"/>
                  <a:ext cx="140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E53F607-12E9-FD8B-66D4-6E7040FCAAEC}"/>
                    </a:ext>
                  </a:extLst>
                </p14:cNvPr>
                <p14:cNvContentPartPr/>
                <p14:nvPr/>
              </p14:nvContentPartPr>
              <p14:xfrm>
                <a:off x="5204809" y="519003"/>
                <a:ext cx="47160" cy="56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E53F607-12E9-FD8B-66D4-6E7040FCAAE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89689" y="503883"/>
                  <a:ext cx="77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E88CBEB-0801-E21F-29DB-6890AE651C77}"/>
                    </a:ext>
                  </a:extLst>
                </p14:cNvPr>
                <p14:cNvContentPartPr/>
                <p14:nvPr/>
              </p14:nvContentPartPr>
              <p14:xfrm>
                <a:off x="5251609" y="475443"/>
                <a:ext cx="195840" cy="1616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E88CBEB-0801-E21F-29DB-6890AE651C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36489" y="460323"/>
                  <a:ext cx="226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F2D9BA3-9E37-C986-EB19-C11D456E5461}"/>
                    </a:ext>
                  </a:extLst>
                </p14:cNvPr>
                <p14:cNvContentPartPr/>
                <p14:nvPr/>
              </p14:nvContentPartPr>
              <p14:xfrm>
                <a:off x="5470489" y="438363"/>
                <a:ext cx="125280" cy="87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F2D9BA3-9E37-C986-EB19-C11D456E54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55369" y="423243"/>
                  <a:ext cx="155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C2C7FE7-7A69-B7D2-87D2-81FF6DD301E9}"/>
                    </a:ext>
                  </a:extLst>
                </p14:cNvPr>
                <p14:cNvContentPartPr/>
                <p14:nvPr/>
              </p14:nvContentPartPr>
              <p14:xfrm>
                <a:off x="5525209" y="335763"/>
                <a:ext cx="234720" cy="195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C2C7FE7-7A69-B7D2-87D2-81FF6DD301E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10089" y="320643"/>
                  <a:ext cx="265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137961C-CD13-141A-25DC-CFC870046BF6}"/>
                    </a:ext>
                  </a:extLst>
                </p14:cNvPr>
                <p14:cNvContentPartPr/>
                <p14:nvPr/>
              </p14:nvContentPartPr>
              <p14:xfrm>
                <a:off x="5744089" y="661563"/>
                <a:ext cx="227160" cy="1612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137961C-CD13-141A-25DC-CFC870046B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28969" y="646443"/>
                  <a:ext cx="257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A2A6644-8A6D-C31C-35A2-83F2C743F5E6}"/>
                    </a:ext>
                  </a:extLst>
                </p14:cNvPr>
                <p14:cNvContentPartPr/>
                <p14:nvPr/>
              </p14:nvContentPartPr>
              <p14:xfrm>
                <a:off x="5939569" y="506403"/>
                <a:ext cx="117720" cy="190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A2A6644-8A6D-C31C-35A2-83F2C743F5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24089" y="491283"/>
                  <a:ext cx="147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1714D2B-12F5-7689-E8C0-968179E29FC1}"/>
                    </a:ext>
                  </a:extLst>
                </p14:cNvPr>
                <p14:cNvContentPartPr/>
                <p14:nvPr/>
              </p14:nvContentPartPr>
              <p14:xfrm>
                <a:off x="5947489" y="543843"/>
                <a:ext cx="86400" cy="684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1714D2B-12F5-7689-E8C0-968179E29F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32009" y="528363"/>
                  <a:ext cx="117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E9CF943-A730-71DB-152F-93494CA23B79}"/>
                    </a:ext>
                  </a:extLst>
                </p14:cNvPr>
                <p14:cNvContentPartPr/>
                <p14:nvPr/>
              </p14:nvContentPartPr>
              <p14:xfrm>
                <a:off x="6181849" y="475443"/>
                <a:ext cx="55080" cy="133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E9CF943-A730-71DB-152F-93494CA23B7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66369" y="460323"/>
                  <a:ext cx="85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0368DDE-80BF-FFF0-B4E9-15C4B5702AF6}"/>
                    </a:ext>
                  </a:extLst>
                </p14:cNvPr>
                <p14:cNvContentPartPr/>
                <p14:nvPr/>
              </p14:nvContentPartPr>
              <p14:xfrm>
                <a:off x="6275449" y="457083"/>
                <a:ext cx="125280" cy="1155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0368DDE-80BF-FFF0-B4E9-15C4B5702AF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60329" y="441603"/>
                  <a:ext cx="155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8FDC8A1-E9A7-2F64-265A-FB0A9C12D540}"/>
                    </a:ext>
                  </a:extLst>
                </p14:cNvPr>
                <p14:cNvContentPartPr/>
                <p14:nvPr/>
              </p14:nvContentPartPr>
              <p14:xfrm>
                <a:off x="6361489" y="395163"/>
                <a:ext cx="15840" cy="126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8FDC8A1-E9A7-2F64-265A-FB0A9C12D5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46369" y="379683"/>
                  <a:ext cx="46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DC7058E-78C8-C96E-E8BF-544AB9EC8C50}"/>
                    </a:ext>
                  </a:extLst>
                </p14:cNvPr>
                <p14:cNvContentPartPr/>
                <p14:nvPr/>
              </p14:nvContentPartPr>
              <p14:xfrm>
                <a:off x="6439609" y="407403"/>
                <a:ext cx="219240" cy="102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DC7058E-78C8-C96E-E8BF-544AB9EC8C5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24489" y="392283"/>
                  <a:ext cx="249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AB50B82-76A6-2EC6-7829-E7504630EEAF}"/>
                    </a:ext>
                  </a:extLst>
                </p14:cNvPr>
                <p14:cNvContentPartPr/>
                <p14:nvPr/>
              </p14:nvContentPartPr>
              <p14:xfrm>
                <a:off x="6627169" y="395163"/>
                <a:ext cx="360" cy="68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AB50B82-76A6-2EC6-7829-E7504630EE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12049" y="379683"/>
                  <a:ext cx="3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758CE5C-48E6-9157-317A-603E9F9087F2}"/>
                    </a:ext>
                  </a:extLst>
                </p14:cNvPr>
                <p14:cNvContentPartPr/>
                <p14:nvPr/>
              </p14:nvContentPartPr>
              <p14:xfrm>
                <a:off x="6697729" y="395163"/>
                <a:ext cx="148680" cy="272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758CE5C-48E6-9157-317A-603E9F9087F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82249" y="379683"/>
                  <a:ext cx="1792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723B878-D33E-3CD2-A4FE-32FAA3740186}"/>
                    </a:ext>
                  </a:extLst>
                </p14:cNvPr>
                <p14:cNvContentPartPr/>
                <p14:nvPr/>
              </p14:nvContentPartPr>
              <p14:xfrm>
                <a:off x="7018129" y="680283"/>
                <a:ext cx="94320" cy="173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723B878-D33E-3CD2-A4FE-32FAA37401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02649" y="665163"/>
                  <a:ext cx="124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C25D7E3-846F-4905-0269-0F2EC93BF30E}"/>
                    </a:ext>
                  </a:extLst>
                </p14:cNvPr>
                <p14:cNvContentPartPr/>
                <p14:nvPr/>
              </p14:nvContentPartPr>
              <p14:xfrm>
                <a:off x="7049449" y="426123"/>
                <a:ext cx="195840" cy="332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C25D7E3-846F-4905-0269-0F2EC93BF30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33969" y="410643"/>
                  <a:ext cx="2260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51676A0-8605-E005-22EA-EA2BAA34945D}"/>
                    </a:ext>
                  </a:extLst>
                </p14:cNvPr>
                <p14:cNvContentPartPr/>
                <p14:nvPr/>
              </p14:nvContentPartPr>
              <p14:xfrm>
                <a:off x="7229089" y="469683"/>
                <a:ext cx="234720" cy="477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51676A0-8605-E005-22EA-EA2BAA34945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13969" y="454203"/>
                  <a:ext cx="2653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47A7573-EF81-5998-1D2B-44193A536DA6}"/>
                    </a:ext>
                  </a:extLst>
                </p14:cNvPr>
                <p14:cNvContentPartPr/>
                <p14:nvPr/>
              </p14:nvContentPartPr>
              <p14:xfrm>
                <a:off x="4829689" y="1014723"/>
                <a:ext cx="125280" cy="118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47A7573-EF81-5998-1D2B-44193A536D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09169" y="994203"/>
                  <a:ext cx="166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C4AD3F8-57F8-2694-5988-7453A751B42F}"/>
                    </a:ext>
                  </a:extLst>
                </p14:cNvPr>
                <p14:cNvContentPartPr/>
                <p14:nvPr/>
              </p14:nvContentPartPr>
              <p14:xfrm>
                <a:off x="5838049" y="977643"/>
                <a:ext cx="250560" cy="149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C4AD3F8-57F8-2694-5988-7453A751B4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17529" y="957123"/>
                  <a:ext cx="291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C800CB7-8850-4D0E-22E2-175E3F510869}"/>
                    </a:ext>
                  </a:extLst>
                </p14:cNvPr>
                <p14:cNvContentPartPr/>
                <p14:nvPr/>
              </p14:nvContentPartPr>
              <p14:xfrm>
                <a:off x="4743649" y="500643"/>
                <a:ext cx="258120" cy="282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C800CB7-8850-4D0E-22E2-175E3F51086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28529" y="485163"/>
                  <a:ext cx="2887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7596FFB-36E3-10B5-3458-CF57E6C60AC6}"/>
                    </a:ext>
                  </a:extLst>
                </p14:cNvPr>
                <p14:cNvContentPartPr/>
                <p14:nvPr/>
              </p14:nvContentPartPr>
              <p14:xfrm>
                <a:off x="4259089" y="717003"/>
                <a:ext cx="281880" cy="2300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7596FFB-36E3-10B5-3458-CF57E6C60AC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43969" y="701883"/>
                  <a:ext cx="312120" cy="26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CD26048E-D982-6EBB-8484-E464E9A4A733}"/>
                  </a:ext>
                </a:extLst>
              </p14:cNvPr>
              <p14:cNvContentPartPr/>
              <p14:nvPr/>
            </p14:nvContentPartPr>
            <p14:xfrm>
              <a:off x="6424129" y="2012643"/>
              <a:ext cx="563760" cy="3351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CD26048E-D982-6EBB-8484-E464E9A4A73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408649" y="1997163"/>
                <a:ext cx="5943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82EF9174-C28E-AC3E-19B1-5078404075C8}"/>
                  </a:ext>
                </a:extLst>
              </p14:cNvPr>
              <p14:cNvContentPartPr/>
              <p14:nvPr/>
            </p14:nvContentPartPr>
            <p14:xfrm>
              <a:off x="1127809" y="3194883"/>
              <a:ext cx="560520" cy="6595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82EF9174-C28E-AC3E-19B1-5078404075C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117369" y="3184443"/>
                <a:ext cx="58176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3C18BE9F-25DC-18C0-E4FA-4D1E19D4C579}"/>
                  </a:ext>
                </a:extLst>
              </p14:cNvPr>
              <p14:cNvContentPartPr/>
              <p14:nvPr/>
            </p14:nvContentPartPr>
            <p14:xfrm>
              <a:off x="1152289" y="4017123"/>
              <a:ext cx="614160" cy="6548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3C18BE9F-25DC-18C0-E4FA-4D1E19D4C57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41489" y="4006323"/>
                <a:ext cx="63540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3312B6C3-190A-1D55-475F-2A56920CAE0D}"/>
                  </a:ext>
                </a:extLst>
              </p14:cNvPr>
              <p14:cNvContentPartPr/>
              <p14:nvPr/>
            </p14:nvContentPartPr>
            <p14:xfrm>
              <a:off x="2281969" y="3255003"/>
              <a:ext cx="39600" cy="2952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3312B6C3-190A-1D55-475F-2A56920CAE0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266489" y="3239523"/>
                <a:ext cx="698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4A8162E7-7926-C215-7FFC-C8BA62574131}"/>
                  </a:ext>
                </a:extLst>
              </p14:cNvPr>
              <p14:cNvContentPartPr/>
              <p14:nvPr/>
            </p14:nvContentPartPr>
            <p14:xfrm>
              <a:off x="2391409" y="4265163"/>
              <a:ext cx="78480" cy="3416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4A8162E7-7926-C215-7FFC-C8BA6257413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375929" y="4249683"/>
                <a:ext cx="109080" cy="37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56243CEE-5F4C-F69F-6ACA-2B112FDD8FF9}"/>
              </a:ext>
            </a:extLst>
          </p:cNvPr>
          <p:cNvGrpSpPr/>
          <p:nvPr/>
        </p:nvGrpSpPr>
        <p:grpSpPr>
          <a:xfrm>
            <a:off x="3063529" y="3059883"/>
            <a:ext cx="477000" cy="304200"/>
            <a:chOff x="3063529" y="3059883"/>
            <a:chExt cx="4770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BDB25A3-3AAF-FA84-2AAE-8AF44ACCC0EF}"/>
                    </a:ext>
                  </a:extLst>
                </p14:cNvPr>
                <p14:cNvContentPartPr/>
                <p14:nvPr/>
              </p14:nvContentPartPr>
              <p14:xfrm>
                <a:off x="3063529" y="3289203"/>
                <a:ext cx="156600" cy="50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BDB25A3-3AAF-FA84-2AAE-8AF44ACCC0E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48049" y="3274083"/>
                  <a:ext cx="187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C82404A-9D90-EA26-33D8-0F35EC36DBE4}"/>
                    </a:ext>
                  </a:extLst>
                </p14:cNvPr>
                <p14:cNvContentPartPr/>
                <p14:nvPr/>
              </p14:nvContentPartPr>
              <p14:xfrm>
                <a:off x="3313369" y="3059883"/>
                <a:ext cx="227160" cy="3042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C82404A-9D90-EA26-33D8-0F35EC36DBE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98249" y="3044763"/>
                  <a:ext cx="25740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B087D4AD-18B7-B951-6EB1-3F3C433A92ED}"/>
                  </a:ext>
                </a:extLst>
              </p14:cNvPr>
              <p14:cNvContentPartPr/>
              <p14:nvPr/>
            </p14:nvContentPartPr>
            <p14:xfrm>
              <a:off x="3782449" y="3933603"/>
              <a:ext cx="680400" cy="1245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B087D4AD-18B7-B951-6EB1-3F3C433A92E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767329" y="3918483"/>
                <a:ext cx="71064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3" name="Group 332">
            <a:extLst>
              <a:ext uri="{FF2B5EF4-FFF2-40B4-BE49-F238E27FC236}">
                <a16:creationId xmlns:a16="http://schemas.microsoft.com/office/drawing/2014/main" id="{E647D94C-64D8-A920-92C3-564FD350EBAA}"/>
              </a:ext>
            </a:extLst>
          </p:cNvPr>
          <p:cNvGrpSpPr/>
          <p:nvPr/>
        </p:nvGrpSpPr>
        <p:grpSpPr>
          <a:xfrm>
            <a:off x="3555649" y="4225203"/>
            <a:ext cx="461880" cy="229680"/>
            <a:chOff x="3555649" y="4225203"/>
            <a:chExt cx="46188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F763D5A-9B3E-6DC0-3291-605C1C113F78}"/>
                    </a:ext>
                  </a:extLst>
                </p14:cNvPr>
                <p14:cNvContentPartPr/>
                <p14:nvPr/>
              </p14:nvContentPartPr>
              <p14:xfrm>
                <a:off x="3555649" y="4311603"/>
                <a:ext cx="156600" cy="19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F763D5A-9B3E-6DC0-3291-605C1C113F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40529" y="4296483"/>
                  <a:ext cx="187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85190A9-BE0D-6ABD-811B-2C5368AC04CC}"/>
                    </a:ext>
                  </a:extLst>
                </p14:cNvPr>
                <p14:cNvContentPartPr/>
                <p14:nvPr/>
              </p14:nvContentPartPr>
              <p14:xfrm>
                <a:off x="3790369" y="4225203"/>
                <a:ext cx="227160" cy="2296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85190A9-BE0D-6ABD-811B-2C5368AC04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74889" y="4209723"/>
                  <a:ext cx="25740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EDECEE95-02F0-EF24-0836-FC062D6D4D57}"/>
                  </a:ext>
                </a:extLst>
              </p14:cNvPr>
              <p14:cNvContentPartPr/>
              <p14:nvPr/>
            </p14:nvContentPartPr>
            <p14:xfrm>
              <a:off x="7049449" y="1194363"/>
              <a:ext cx="281880" cy="1998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EDECEE95-02F0-EF24-0836-FC062D6D4D5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033969" y="1179243"/>
                <a:ext cx="3121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24E4FB2E-4469-3998-00D7-CBF69091367F}"/>
                  </a:ext>
                </a:extLst>
              </p14:cNvPr>
              <p14:cNvContentPartPr/>
              <p14:nvPr/>
            </p14:nvContentPartPr>
            <p14:xfrm>
              <a:off x="890929" y="3968163"/>
              <a:ext cx="63000" cy="1890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24E4FB2E-4469-3998-00D7-CBF69091367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75449" y="3953043"/>
                <a:ext cx="9324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oup 345">
            <a:extLst>
              <a:ext uri="{FF2B5EF4-FFF2-40B4-BE49-F238E27FC236}">
                <a16:creationId xmlns:a16="http://schemas.microsoft.com/office/drawing/2014/main" id="{70A1E829-484D-D0F6-43E5-072C4A9A5DD1}"/>
              </a:ext>
            </a:extLst>
          </p:cNvPr>
          <p:cNvGrpSpPr/>
          <p:nvPr/>
        </p:nvGrpSpPr>
        <p:grpSpPr>
          <a:xfrm>
            <a:off x="4142089" y="4194243"/>
            <a:ext cx="367560" cy="272880"/>
            <a:chOff x="4142089" y="4194243"/>
            <a:chExt cx="36756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5EE64AE-3FEC-D80E-DFA8-EEDA47AC42D4}"/>
                    </a:ext>
                  </a:extLst>
                </p14:cNvPr>
                <p14:cNvContentPartPr/>
                <p14:nvPr/>
              </p14:nvContentPartPr>
              <p14:xfrm>
                <a:off x="4142089" y="4349043"/>
                <a:ext cx="156600" cy="18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5EE64AE-3FEC-D80E-DFA8-EEDA47AC42D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26609" y="4333563"/>
                  <a:ext cx="187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51ECE4F-2C71-2E73-54D9-23C706055E8E}"/>
                    </a:ext>
                  </a:extLst>
                </p14:cNvPr>
                <p14:cNvContentPartPr/>
                <p14:nvPr/>
              </p14:nvContentPartPr>
              <p14:xfrm>
                <a:off x="4220209" y="4268403"/>
                <a:ext cx="8640" cy="198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51ECE4F-2C71-2E73-54D9-23C706055E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04729" y="4253283"/>
                  <a:ext cx="38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9F9C000-21EA-5145-1CD8-BB872EAD3CBC}"/>
                    </a:ext>
                  </a:extLst>
                </p14:cNvPr>
                <p14:cNvContentPartPr/>
                <p14:nvPr/>
              </p14:nvContentPartPr>
              <p14:xfrm>
                <a:off x="4470049" y="4194243"/>
                <a:ext cx="39600" cy="2728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9F9C000-21EA-5145-1CD8-BB872EAD3CB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54929" y="4178763"/>
                  <a:ext cx="6984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50C369F7-C7A8-9612-5B4F-C0FF958F585A}"/>
              </a:ext>
            </a:extLst>
          </p:cNvPr>
          <p:cNvGrpSpPr/>
          <p:nvPr/>
        </p:nvGrpSpPr>
        <p:grpSpPr>
          <a:xfrm>
            <a:off x="7018129" y="1492083"/>
            <a:ext cx="375480" cy="459000"/>
            <a:chOff x="7018129" y="1492083"/>
            <a:chExt cx="37548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7B37959-D106-0205-C4D5-393CF249421F}"/>
                    </a:ext>
                  </a:extLst>
                </p14:cNvPr>
                <p14:cNvContentPartPr/>
                <p14:nvPr/>
              </p14:nvContentPartPr>
              <p14:xfrm>
                <a:off x="7018129" y="1721403"/>
                <a:ext cx="375480" cy="2296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7B37959-D106-0205-C4D5-393CF249421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97609" y="1701243"/>
                  <a:ext cx="416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E64BD1B-3E93-23C6-2512-809FAA3D7CDF}"/>
                    </a:ext>
                  </a:extLst>
                </p14:cNvPr>
                <p14:cNvContentPartPr/>
                <p14:nvPr/>
              </p14:nvContentPartPr>
              <p14:xfrm>
                <a:off x="7064929" y="1492083"/>
                <a:ext cx="320760" cy="1465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E64BD1B-3E93-23C6-2512-809FAA3D7CD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44409" y="1471563"/>
                  <a:ext cx="36144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3B8EDF79-3F01-89CC-693A-C5D6FF8836DA}"/>
                  </a:ext>
                </a:extLst>
              </p14:cNvPr>
              <p14:cNvContentPartPr/>
              <p14:nvPr/>
            </p14:nvContentPartPr>
            <p14:xfrm>
              <a:off x="2133289" y="5532723"/>
              <a:ext cx="3025080" cy="19872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3B8EDF79-3F01-89CC-693A-C5D6FF8836D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118169" y="5517243"/>
                <a:ext cx="30553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ABA00031-07B1-546D-2E1E-753BB88B8087}"/>
                  </a:ext>
                </a:extLst>
              </p14:cNvPr>
              <p14:cNvContentPartPr/>
              <p14:nvPr/>
            </p14:nvContentPartPr>
            <p14:xfrm>
              <a:off x="7119649" y="2031003"/>
              <a:ext cx="594360" cy="28620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ABA00031-07B1-546D-2E1E-753BB88B808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108849" y="2020563"/>
                <a:ext cx="6156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C314DC9D-6ADE-1E03-7F42-3A12D68B52B4}"/>
                  </a:ext>
                </a:extLst>
              </p14:cNvPr>
              <p14:cNvContentPartPr/>
              <p14:nvPr/>
            </p14:nvContentPartPr>
            <p14:xfrm>
              <a:off x="913969" y="3109203"/>
              <a:ext cx="16200" cy="30420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C314DC9D-6ADE-1E03-7F42-3A12D68B52B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99569" y="3095163"/>
                <a:ext cx="44640" cy="33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2592E42-8D23-6FDA-BEFE-53AF4B929B35}"/>
              </a:ext>
            </a:extLst>
          </p:cNvPr>
          <p:cNvGrpSpPr/>
          <p:nvPr/>
        </p:nvGrpSpPr>
        <p:grpSpPr>
          <a:xfrm>
            <a:off x="370729" y="5111163"/>
            <a:ext cx="5170680" cy="1599480"/>
            <a:chOff x="370729" y="5111163"/>
            <a:chExt cx="5170680" cy="159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456F5EF-2905-7020-0D25-7DA14F1BC059}"/>
                    </a:ext>
                  </a:extLst>
                </p14:cNvPr>
                <p14:cNvContentPartPr/>
                <p14:nvPr/>
              </p14:nvContentPartPr>
              <p14:xfrm>
                <a:off x="370729" y="5222763"/>
                <a:ext cx="446760" cy="310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456F5EF-2905-7020-0D25-7DA14F1BC05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5249" y="5207283"/>
                  <a:ext cx="4773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F985B9E-E2F4-5450-7BEB-9D75B67B76DB}"/>
                    </a:ext>
                  </a:extLst>
                </p14:cNvPr>
                <p14:cNvContentPartPr/>
                <p14:nvPr/>
              </p14:nvContentPartPr>
              <p14:xfrm>
                <a:off x="984529" y="5142483"/>
                <a:ext cx="39600" cy="279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F985B9E-E2F4-5450-7BEB-9D75B67B76D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69409" y="5127003"/>
                  <a:ext cx="698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4E3B7D3-8992-927E-89AF-00DC6F499B85}"/>
                    </a:ext>
                  </a:extLst>
                </p14:cNvPr>
                <p14:cNvContentPartPr/>
                <p14:nvPr/>
              </p14:nvContentPartPr>
              <p14:xfrm>
                <a:off x="1000369" y="5241123"/>
                <a:ext cx="367560" cy="133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4E3B7D3-8992-927E-89AF-00DC6F499B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4889" y="5226003"/>
                  <a:ext cx="398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F53C73E-7CD3-A6FD-AEEF-BEB7E38F6D78}"/>
                    </a:ext>
                  </a:extLst>
                </p14:cNvPr>
                <p14:cNvContentPartPr/>
                <p14:nvPr/>
              </p14:nvContentPartPr>
              <p14:xfrm>
                <a:off x="1406449" y="5204043"/>
                <a:ext cx="109800" cy="149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F53C73E-7CD3-A6FD-AEEF-BEB7E38F6D7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91329" y="5188923"/>
                  <a:ext cx="140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2126AC0-8DFB-2D81-30B6-315974112145}"/>
                    </a:ext>
                  </a:extLst>
                </p14:cNvPr>
                <p14:cNvContentPartPr/>
                <p14:nvPr/>
              </p14:nvContentPartPr>
              <p14:xfrm>
                <a:off x="1492489" y="5111163"/>
                <a:ext cx="24120" cy="286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2126AC0-8DFB-2D81-30B6-31597411214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77009" y="5096043"/>
                  <a:ext cx="543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2C9AADF-556F-D5E0-2222-92597383998D}"/>
                    </a:ext>
                  </a:extLst>
                </p14:cNvPr>
                <p14:cNvContentPartPr/>
                <p14:nvPr/>
              </p14:nvContentPartPr>
              <p14:xfrm>
                <a:off x="1515889" y="5237883"/>
                <a:ext cx="86400" cy="109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2C9AADF-556F-D5E0-2222-92597383998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00769" y="5222403"/>
                  <a:ext cx="117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9DD945D-96D6-7324-12C0-C881D2CAF4B5}"/>
                    </a:ext>
                  </a:extLst>
                </p14:cNvPr>
                <p14:cNvContentPartPr/>
                <p14:nvPr/>
              </p14:nvContentPartPr>
              <p14:xfrm>
                <a:off x="1570609" y="5173083"/>
                <a:ext cx="8280" cy="43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9DD945D-96D6-7324-12C0-C881D2CAF4B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55489" y="5157963"/>
                  <a:ext cx="38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17D2F8D-9AD0-E3A3-7FE4-20EB93021B52}"/>
                    </a:ext>
                  </a:extLst>
                </p14:cNvPr>
                <p14:cNvContentPartPr/>
                <p14:nvPr/>
              </p14:nvContentPartPr>
              <p14:xfrm>
                <a:off x="1613089" y="5175963"/>
                <a:ext cx="239040" cy="152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17D2F8D-9AD0-E3A3-7FE4-20EB93021B5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97969" y="5160483"/>
                  <a:ext cx="269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0027761-A2A6-BF93-863C-90097CD055AA}"/>
                    </a:ext>
                  </a:extLst>
                </p14:cNvPr>
                <p14:cNvContentPartPr/>
                <p14:nvPr/>
              </p14:nvContentPartPr>
              <p14:xfrm>
                <a:off x="2821249" y="6344523"/>
                <a:ext cx="23760" cy="25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0027761-A2A6-BF93-863C-90097CD055A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05769" y="6329403"/>
                  <a:ext cx="54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00B0AC3-1478-EC8D-6318-A2A0E174E160}"/>
                    </a:ext>
                  </a:extLst>
                </p14:cNvPr>
                <p14:cNvContentPartPr/>
                <p14:nvPr/>
              </p14:nvContentPartPr>
              <p14:xfrm>
                <a:off x="2821249" y="6214203"/>
                <a:ext cx="31680" cy="68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00B0AC3-1478-EC8D-6318-A2A0E174E16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05769" y="6199083"/>
                  <a:ext cx="62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56F7D56-07CF-E02E-2C48-DBDE741D9B39}"/>
                    </a:ext>
                  </a:extLst>
                </p14:cNvPr>
                <p14:cNvContentPartPr/>
                <p14:nvPr/>
              </p14:nvContentPartPr>
              <p14:xfrm>
                <a:off x="2821249" y="6053283"/>
                <a:ext cx="31680" cy="86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56F7D56-07CF-E02E-2C48-DBDE741D9B3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05769" y="6037803"/>
                  <a:ext cx="62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7FE0E0F-A2A2-C513-1D70-B2317F9BD6FE}"/>
                    </a:ext>
                  </a:extLst>
                </p14:cNvPr>
                <p14:cNvContentPartPr/>
                <p14:nvPr/>
              </p14:nvContentPartPr>
              <p14:xfrm>
                <a:off x="2797849" y="5922963"/>
                <a:ext cx="39600" cy="49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7FE0E0F-A2A2-C513-1D70-B2317F9BD6F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82369" y="5907843"/>
                  <a:ext cx="69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A99EB05-1DBC-657C-FD6E-DFC28C301F4B}"/>
                    </a:ext>
                  </a:extLst>
                </p14:cNvPr>
                <p14:cNvContentPartPr/>
                <p14:nvPr/>
              </p14:nvContentPartPr>
              <p14:xfrm>
                <a:off x="2829169" y="5786883"/>
                <a:ext cx="23760" cy="31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A99EB05-1DBC-657C-FD6E-DFC28C301F4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813689" y="5771763"/>
                  <a:ext cx="54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F491B2E-5809-7526-CF96-E2C011DCC23D}"/>
                    </a:ext>
                  </a:extLst>
                </p14:cNvPr>
                <p14:cNvContentPartPr/>
                <p14:nvPr/>
              </p14:nvContentPartPr>
              <p14:xfrm>
                <a:off x="2743129" y="5637843"/>
                <a:ext cx="192240" cy="133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F491B2E-5809-7526-CF96-E2C011DCC23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27649" y="5622723"/>
                  <a:ext cx="222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B3BC06D-A590-BA05-E849-5DB91AEA3F9B}"/>
                    </a:ext>
                  </a:extLst>
                </p14:cNvPr>
                <p14:cNvContentPartPr/>
                <p14:nvPr/>
              </p14:nvContentPartPr>
              <p14:xfrm>
                <a:off x="710929" y="6238323"/>
                <a:ext cx="31680" cy="1692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B3BC06D-A590-BA05-E849-5DB91AEA3F9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5809" y="6223203"/>
                  <a:ext cx="62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9876403-541C-CD67-6411-3B013AE93A93}"/>
                    </a:ext>
                  </a:extLst>
                </p14:cNvPr>
                <p14:cNvContentPartPr/>
                <p14:nvPr/>
              </p14:nvContentPartPr>
              <p14:xfrm>
                <a:off x="453169" y="6567723"/>
                <a:ext cx="148680" cy="25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9876403-541C-CD67-6411-3B013AE93A9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7689" y="6552243"/>
                  <a:ext cx="179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88D9035-5D86-5AD0-F808-9ED2815FA19A}"/>
                    </a:ext>
                  </a:extLst>
                </p14:cNvPr>
                <p14:cNvContentPartPr/>
                <p14:nvPr/>
              </p14:nvContentPartPr>
              <p14:xfrm>
                <a:off x="656209" y="6518043"/>
                <a:ext cx="101880" cy="167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88D9035-5D86-5AD0-F808-9ED2815FA19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1089" y="6502923"/>
                  <a:ext cx="132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56D6E46-2FFB-5EAF-6FE3-2F32096CA9C0}"/>
                    </a:ext>
                  </a:extLst>
                </p14:cNvPr>
                <p14:cNvContentPartPr/>
                <p14:nvPr/>
              </p14:nvContentPartPr>
              <p14:xfrm>
                <a:off x="624889" y="6217083"/>
                <a:ext cx="172440" cy="1594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56D6E46-2FFB-5EAF-6FE3-2F32096CA9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9769" y="6201963"/>
                  <a:ext cx="202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F82F765-ED0C-F739-EED5-4DD79711BB8D}"/>
                    </a:ext>
                  </a:extLst>
                </p14:cNvPr>
                <p14:cNvContentPartPr/>
                <p14:nvPr/>
              </p14:nvContentPartPr>
              <p14:xfrm>
                <a:off x="1406449" y="6207363"/>
                <a:ext cx="94320" cy="255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F82F765-ED0C-F739-EED5-4DD79711BB8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91329" y="6192243"/>
                  <a:ext cx="124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F6F6C6A-20AE-6D21-030A-5FF51B2B0A8B}"/>
                    </a:ext>
                  </a:extLst>
                </p14:cNvPr>
                <p14:cNvContentPartPr/>
                <p14:nvPr/>
              </p14:nvContentPartPr>
              <p14:xfrm>
                <a:off x="1172089" y="6536763"/>
                <a:ext cx="129600" cy="37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F6F6C6A-20AE-6D21-030A-5FF51B2B0A8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56969" y="6521283"/>
                  <a:ext cx="160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C93E61E-6DED-0ADE-F998-A5323EA84174}"/>
                    </a:ext>
                  </a:extLst>
                </p14:cNvPr>
                <p14:cNvContentPartPr/>
                <p14:nvPr/>
              </p14:nvContentPartPr>
              <p14:xfrm>
                <a:off x="1430209" y="6489603"/>
                <a:ext cx="101880" cy="221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C93E61E-6DED-0ADE-F998-A5323EA8417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14729" y="6474483"/>
                  <a:ext cx="132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2A09871-85D1-2529-E3FD-859062EB9589}"/>
                    </a:ext>
                  </a:extLst>
                </p14:cNvPr>
                <p14:cNvContentPartPr/>
                <p14:nvPr/>
              </p14:nvContentPartPr>
              <p14:xfrm>
                <a:off x="1477009" y="6319683"/>
                <a:ext cx="15840" cy="68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2A09871-85D1-2529-E3FD-859062EB958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61529" y="6304203"/>
                  <a:ext cx="46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231B4C1-8978-9A55-E132-1C449B545D1B}"/>
                    </a:ext>
                  </a:extLst>
                </p14:cNvPr>
                <p14:cNvContentPartPr/>
                <p14:nvPr/>
              </p14:nvContentPartPr>
              <p14:xfrm>
                <a:off x="1375489" y="6215643"/>
                <a:ext cx="211320" cy="213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231B4C1-8978-9A55-E132-1C449B545D1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60009" y="6200523"/>
                  <a:ext cx="241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77F5C7B-E7FB-0A3D-3543-EECC1D1AE84C}"/>
                    </a:ext>
                  </a:extLst>
                </p14:cNvPr>
                <p14:cNvContentPartPr/>
                <p14:nvPr/>
              </p14:nvContentPartPr>
              <p14:xfrm>
                <a:off x="1941409" y="5606883"/>
                <a:ext cx="243360" cy="2170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77F5C7B-E7FB-0A3D-3543-EECC1D1AE84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27369" y="5592843"/>
                  <a:ext cx="271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90B0C00-44E2-A57B-E8FC-E4BDF5B67EEE}"/>
                    </a:ext>
                  </a:extLst>
                </p14:cNvPr>
                <p14:cNvContentPartPr/>
                <p14:nvPr/>
              </p14:nvContentPartPr>
              <p14:xfrm>
                <a:off x="2102329" y="5576283"/>
                <a:ext cx="3063960" cy="128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90B0C00-44E2-A57B-E8FC-E4BDF5B67EE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91529" y="5565483"/>
                  <a:ext cx="3085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0409BE27-C0FD-311C-4CDA-C7A2A94DA221}"/>
                    </a:ext>
                  </a:extLst>
                </p14:cNvPr>
                <p14:cNvContentPartPr/>
                <p14:nvPr/>
              </p14:nvContentPartPr>
              <p14:xfrm>
                <a:off x="2172529" y="5606883"/>
                <a:ext cx="3368880" cy="81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0409BE27-C0FD-311C-4CDA-C7A2A94DA22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61729" y="5596443"/>
                  <a:ext cx="33901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820E7F48-1946-1729-85B7-256F1D0F2EDE}"/>
              </a:ext>
            </a:extLst>
          </p:cNvPr>
          <p:cNvGrpSpPr/>
          <p:nvPr/>
        </p:nvGrpSpPr>
        <p:grpSpPr>
          <a:xfrm>
            <a:off x="10456849" y="4349043"/>
            <a:ext cx="164520" cy="272880"/>
            <a:chOff x="10456849" y="4349043"/>
            <a:chExt cx="16452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30414E0-1A24-D030-459A-635A14E46D58}"/>
                    </a:ext>
                  </a:extLst>
                </p14:cNvPr>
                <p14:cNvContentPartPr/>
                <p14:nvPr/>
              </p14:nvContentPartPr>
              <p14:xfrm>
                <a:off x="10503649" y="4349043"/>
                <a:ext cx="31680" cy="2728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30414E0-1A24-D030-459A-635A14E46D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493209" y="4338243"/>
                  <a:ext cx="52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67EBDCB-A080-16FE-7C07-DD3E868F19A6}"/>
                    </a:ext>
                  </a:extLst>
                </p14:cNvPr>
                <p14:cNvContentPartPr/>
                <p14:nvPr/>
              </p14:nvContentPartPr>
              <p14:xfrm>
                <a:off x="10456849" y="4364163"/>
                <a:ext cx="164520" cy="968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67EBDCB-A080-16FE-7C07-DD3E868F19A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46049" y="4353363"/>
                  <a:ext cx="18576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F5339140-4904-0F16-B093-81F272801009}"/>
                  </a:ext>
                </a:extLst>
              </p14:cNvPr>
              <p14:cNvContentPartPr/>
              <p14:nvPr/>
            </p14:nvContentPartPr>
            <p14:xfrm>
              <a:off x="10113049" y="3625803"/>
              <a:ext cx="390960" cy="5284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F5339140-4904-0F16-B093-81F27280100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102249" y="3615363"/>
                <a:ext cx="41220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32BBB42F-0C84-D491-A58A-52BB1D15F4EA}"/>
                  </a:ext>
                </a:extLst>
              </p14:cNvPr>
              <p14:cNvContentPartPr/>
              <p14:nvPr/>
            </p14:nvContentPartPr>
            <p14:xfrm>
              <a:off x="672049" y="5656563"/>
              <a:ext cx="3470400" cy="5832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32BBB42F-0C84-D491-A58A-52BB1D15F4E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51529" y="5636043"/>
                <a:ext cx="3511080" cy="62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1" name="Group 390">
            <a:extLst>
              <a:ext uri="{FF2B5EF4-FFF2-40B4-BE49-F238E27FC236}">
                <a16:creationId xmlns:a16="http://schemas.microsoft.com/office/drawing/2014/main" id="{05255575-0DB3-644B-7ED6-05CDCA272699}"/>
              </a:ext>
            </a:extLst>
          </p:cNvPr>
          <p:cNvGrpSpPr/>
          <p:nvPr/>
        </p:nvGrpSpPr>
        <p:grpSpPr>
          <a:xfrm>
            <a:off x="8338969" y="2040003"/>
            <a:ext cx="2907360" cy="369360"/>
            <a:chOff x="8338969" y="2040003"/>
            <a:chExt cx="29073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E61037E-88CC-2CA0-6CD7-23E6287D2E3D}"/>
                    </a:ext>
                  </a:extLst>
                </p14:cNvPr>
                <p14:cNvContentPartPr/>
                <p14:nvPr/>
              </p14:nvContentPartPr>
              <p14:xfrm>
                <a:off x="8338969" y="2040003"/>
                <a:ext cx="63000" cy="369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E61037E-88CC-2CA0-6CD7-23E6287D2E3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23489" y="2024883"/>
                  <a:ext cx="932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33B7A7D-4C8D-E596-0A2F-D34A86675216}"/>
                    </a:ext>
                  </a:extLst>
                </p14:cNvPr>
                <p14:cNvContentPartPr/>
                <p14:nvPr/>
              </p14:nvContentPartPr>
              <p14:xfrm>
                <a:off x="8354449" y="2061963"/>
                <a:ext cx="2891880" cy="339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33B7A7D-4C8D-E596-0A2F-D34A8667521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39329" y="2046843"/>
                  <a:ext cx="292248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1CF7DE18-1B25-1032-0BAB-722099564FF6}"/>
              </a:ext>
            </a:extLst>
          </p:cNvPr>
          <p:cNvGrpSpPr/>
          <p:nvPr/>
        </p:nvGrpSpPr>
        <p:grpSpPr>
          <a:xfrm>
            <a:off x="476569" y="5485923"/>
            <a:ext cx="4838040" cy="914760"/>
            <a:chOff x="476569" y="5485923"/>
            <a:chExt cx="483804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9437A19-F791-117D-DB62-E2B2B9B71509}"/>
                    </a:ext>
                  </a:extLst>
                </p14:cNvPr>
                <p14:cNvContentPartPr/>
                <p14:nvPr/>
              </p14:nvContentPartPr>
              <p14:xfrm>
                <a:off x="546049" y="6282243"/>
                <a:ext cx="1470600" cy="118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9437A19-F791-117D-DB62-E2B2B9B7150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0929" y="6266763"/>
                  <a:ext cx="1500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8102D42-1745-EC97-BFCB-204991EDAE15}"/>
                    </a:ext>
                  </a:extLst>
                </p14:cNvPr>
                <p14:cNvContentPartPr/>
                <p14:nvPr/>
              </p14:nvContentPartPr>
              <p14:xfrm>
                <a:off x="1930249" y="5588523"/>
                <a:ext cx="3384360" cy="7448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8102D42-1745-EC97-BFCB-204991EDAE1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915129" y="5573403"/>
                  <a:ext cx="341496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663A161-971E-2ACC-9886-FE8C5DF5AD50}"/>
                    </a:ext>
                  </a:extLst>
                </p14:cNvPr>
                <p14:cNvContentPartPr/>
                <p14:nvPr/>
              </p14:nvContentPartPr>
              <p14:xfrm>
                <a:off x="750169" y="5668803"/>
                <a:ext cx="3123000" cy="583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663A161-971E-2ACC-9886-FE8C5DF5AD5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9649" y="5648283"/>
                  <a:ext cx="316368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4D1A1FA-600D-8631-45E1-A3A11D67C007}"/>
                    </a:ext>
                  </a:extLst>
                </p14:cNvPr>
                <p14:cNvContentPartPr/>
                <p14:nvPr/>
              </p14:nvContentPartPr>
              <p14:xfrm>
                <a:off x="476569" y="5712363"/>
                <a:ext cx="2243520" cy="632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4D1A1FA-600D-8631-45E1-A3A11D67C00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6049" y="5691843"/>
                  <a:ext cx="22842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C758B34-813F-E0BF-8E97-B5321923160C}"/>
                    </a:ext>
                  </a:extLst>
                </p14:cNvPr>
                <p14:cNvContentPartPr/>
                <p14:nvPr/>
              </p14:nvContentPartPr>
              <p14:xfrm>
                <a:off x="640729" y="5631003"/>
                <a:ext cx="2962440" cy="6829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C758B34-813F-E0BF-8E97-B5321923160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0209" y="5610483"/>
                  <a:ext cx="300312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BF9483D-D590-1C23-43E7-BE7D3EBD3A74}"/>
                    </a:ext>
                  </a:extLst>
                </p14:cNvPr>
                <p14:cNvContentPartPr/>
                <p14:nvPr/>
              </p14:nvContentPartPr>
              <p14:xfrm>
                <a:off x="2055169" y="5771043"/>
                <a:ext cx="395640" cy="183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BF9483D-D590-1C23-43E7-BE7D3EBD3A7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35009" y="5750523"/>
                  <a:ext cx="436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48F33EC-730A-FCD4-FEA5-9B16E2845202}"/>
                    </a:ext>
                  </a:extLst>
                </p14:cNvPr>
                <p14:cNvContentPartPr/>
                <p14:nvPr/>
              </p14:nvContentPartPr>
              <p14:xfrm>
                <a:off x="3837169" y="5485923"/>
                <a:ext cx="211320" cy="2203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48F33EC-730A-FCD4-FEA5-9B16E284520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16649" y="5465403"/>
                  <a:ext cx="2520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AE40E41B-3983-C45E-7B54-BC2A987D3951}"/>
                    </a:ext>
                  </a:extLst>
                </p14:cNvPr>
                <p14:cNvContentPartPr/>
                <p14:nvPr/>
              </p14:nvContentPartPr>
              <p14:xfrm>
                <a:off x="3931129" y="5507883"/>
                <a:ext cx="63000" cy="932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AE40E41B-3983-C45E-7B54-BC2A987D395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10609" y="5487363"/>
                  <a:ext cx="103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AEB0B59-1157-10E3-E973-B4D5854F6E34}"/>
                    </a:ext>
                  </a:extLst>
                </p14:cNvPr>
                <p14:cNvContentPartPr/>
                <p14:nvPr/>
              </p14:nvContentPartPr>
              <p14:xfrm>
                <a:off x="1500409" y="5714883"/>
                <a:ext cx="1063080" cy="4564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AEB0B59-1157-10E3-E973-B4D5854F6E3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79889" y="5694723"/>
                  <a:ext cx="1104120" cy="49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9C37F920-7444-CD1C-A487-1EF7F2F7D301}"/>
                  </a:ext>
                </a:extLst>
              </p14:cNvPr>
              <p14:cNvContentPartPr/>
              <p14:nvPr/>
            </p14:nvContentPartPr>
            <p14:xfrm>
              <a:off x="9112163" y="5845743"/>
              <a:ext cx="48240" cy="3168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9C37F920-7444-CD1C-A487-1EF7F2F7D30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097763" y="5831703"/>
                <a:ext cx="7668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4" name="Group 413">
            <a:extLst>
              <a:ext uri="{FF2B5EF4-FFF2-40B4-BE49-F238E27FC236}">
                <a16:creationId xmlns:a16="http://schemas.microsoft.com/office/drawing/2014/main" id="{826E2DAF-3E3D-E723-A3D5-6BB6977E82AE}"/>
              </a:ext>
            </a:extLst>
          </p:cNvPr>
          <p:cNvGrpSpPr/>
          <p:nvPr/>
        </p:nvGrpSpPr>
        <p:grpSpPr>
          <a:xfrm>
            <a:off x="6448163" y="2636703"/>
            <a:ext cx="1113840" cy="855360"/>
            <a:chOff x="6448163" y="2636703"/>
            <a:chExt cx="111384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A320288-FB69-DADC-4983-0263EF1468B6}"/>
                    </a:ext>
                  </a:extLst>
                </p14:cNvPr>
                <p14:cNvContentPartPr/>
                <p14:nvPr/>
              </p14:nvContentPartPr>
              <p14:xfrm>
                <a:off x="6448163" y="2964663"/>
                <a:ext cx="469440" cy="5274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A320288-FB69-DADC-4983-0263EF1468B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434123" y="2950263"/>
                  <a:ext cx="49788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A8043711-B37F-D16D-A218-ABF9B80B6063}"/>
                    </a:ext>
                  </a:extLst>
                </p14:cNvPr>
                <p14:cNvContentPartPr/>
                <p14:nvPr/>
              </p14:nvContentPartPr>
              <p14:xfrm>
                <a:off x="7005083" y="2693583"/>
                <a:ext cx="485280" cy="4136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A8043711-B37F-D16D-A218-ABF9B80B606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90683" y="2679183"/>
                  <a:ext cx="5137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9C4FC193-41E1-4548-F79B-C6E7A980C34A}"/>
                    </a:ext>
                  </a:extLst>
                </p14:cNvPr>
                <p14:cNvContentPartPr/>
                <p14:nvPr/>
              </p14:nvContentPartPr>
              <p14:xfrm>
                <a:off x="7458323" y="2636703"/>
                <a:ext cx="84240" cy="1767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9C4FC193-41E1-4548-F79B-C6E7A980C34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43923" y="2622303"/>
                  <a:ext cx="112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34ED86E-11EF-42FF-3E54-6C2416D2206C}"/>
                    </a:ext>
                  </a:extLst>
                </p14:cNvPr>
                <p14:cNvContentPartPr/>
                <p14:nvPr/>
              </p14:nvContentPartPr>
              <p14:xfrm>
                <a:off x="7466243" y="2648943"/>
                <a:ext cx="95760" cy="1141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34ED86E-11EF-42FF-3E54-6C2416D2206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51843" y="2634903"/>
                  <a:ext cx="12420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2E810D56-6369-4B57-E195-FD65DD9E0261}"/>
              </a:ext>
            </a:extLst>
          </p:cNvPr>
          <p:cNvGrpSpPr/>
          <p:nvPr/>
        </p:nvGrpSpPr>
        <p:grpSpPr>
          <a:xfrm>
            <a:off x="6511883" y="3727503"/>
            <a:ext cx="509400" cy="350640"/>
            <a:chOff x="6511883" y="3727503"/>
            <a:chExt cx="50940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10ABD6D-4054-3EAC-5667-9918A8959AF4}"/>
                    </a:ext>
                  </a:extLst>
                </p14:cNvPr>
                <p14:cNvContentPartPr/>
                <p14:nvPr/>
              </p14:nvContentPartPr>
              <p14:xfrm>
                <a:off x="6511883" y="3761703"/>
                <a:ext cx="509400" cy="316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10ABD6D-4054-3EAC-5667-9918A8959AF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497843" y="3747663"/>
                  <a:ext cx="5378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A0B4FC8-B0B4-6B58-AF4B-016F56F62AD5}"/>
                    </a:ext>
                  </a:extLst>
                </p14:cNvPr>
                <p14:cNvContentPartPr/>
                <p14:nvPr/>
              </p14:nvContentPartPr>
              <p14:xfrm>
                <a:off x="6822203" y="3727503"/>
                <a:ext cx="119520" cy="2275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A0B4FC8-B0B4-6B58-AF4B-016F56F62AD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07803" y="3713103"/>
                  <a:ext cx="14796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E382755F-F2FB-C6C8-30F0-5C8B2385104E}"/>
                  </a:ext>
                </a:extLst>
              </p14:cNvPr>
              <p14:cNvContentPartPr/>
              <p14:nvPr/>
            </p14:nvContentPartPr>
            <p14:xfrm>
              <a:off x="6543923" y="4344543"/>
              <a:ext cx="839520" cy="6883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E382755F-F2FB-C6C8-30F0-5C8B2385104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529523" y="4330503"/>
                <a:ext cx="867960" cy="71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1" name="Group 420">
            <a:extLst>
              <a:ext uri="{FF2B5EF4-FFF2-40B4-BE49-F238E27FC236}">
                <a16:creationId xmlns:a16="http://schemas.microsoft.com/office/drawing/2014/main" id="{3D8D7416-111D-7591-8726-199747C2CAC1}"/>
              </a:ext>
            </a:extLst>
          </p:cNvPr>
          <p:cNvGrpSpPr/>
          <p:nvPr/>
        </p:nvGrpSpPr>
        <p:grpSpPr>
          <a:xfrm>
            <a:off x="9660803" y="3061863"/>
            <a:ext cx="930240" cy="394920"/>
            <a:chOff x="9660803" y="3061863"/>
            <a:chExt cx="93024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C1E1349-709C-391F-C2E4-783CB635F8C4}"/>
                    </a:ext>
                  </a:extLst>
                </p14:cNvPr>
                <p14:cNvContentPartPr/>
                <p14:nvPr/>
              </p14:nvContentPartPr>
              <p14:xfrm>
                <a:off x="9660803" y="3178863"/>
                <a:ext cx="485280" cy="2685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C1E1349-709C-391F-C2E4-783CB635F8C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646403" y="3164823"/>
                  <a:ext cx="5137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5578A35-AA2B-F7EB-C5BF-7225F7979B61}"/>
                    </a:ext>
                  </a:extLst>
                </p14:cNvPr>
                <p14:cNvContentPartPr/>
                <p14:nvPr/>
              </p14:nvContentPartPr>
              <p14:xfrm>
                <a:off x="10097843" y="3241863"/>
                <a:ext cx="16200" cy="129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5578A35-AA2B-F7EB-C5BF-7225F7979B6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83803" y="3227463"/>
                  <a:ext cx="44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BED88B07-C407-DE3F-93D1-A0632FEA6D6C}"/>
                    </a:ext>
                  </a:extLst>
                </p14:cNvPr>
                <p14:cNvContentPartPr/>
                <p14:nvPr/>
              </p14:nvContentPartPr>
              <p14:xfrm>
                <a:off x="10105763" y="3061863"/>
                <a:ext cx="485280" cy="3949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BED88B07-C407-DE3F-93D1-A0632FEA6D6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091723" y="3047463"/>
                  <a:ext cx="5137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945EDB9-5019-8D8F-1AE1-0A463912BADE}"/>
                    </a:ext>
                  </a:extLst>
                </p14:cNvPr>
                <p14:cNvContentPartPr/>
                <p14:nvPr/>
              </p14:nvContentPartPr>
              <p14:xfrm>
                <a:off x="10479803" y="3109743"/>
                <a:ext cx="72000" cy="442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945EDB9-5019-8D8F-1AE1-0A463912BAD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465403" y="3095703"/>
                  <a:ext cx="10044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46EC3161-7D6A-99DE-BA24-3F7F31E5C9FD}"/>
              </a:ext>
            </a:extLst>
          </p:cNvPr>
          <p:cNvGrpSpPr/>
          <p:nvPr/>
        </p:nvGrpSpPr>
        <p:grpSpPr>
          <a:xfrm>
            <a:off x="6742643" y="5366583"/>
            <a:ext cx="4632120" cy="1406520"/>
            <a:chOff x="6742643" y="5366583"/>
            <a:chExt cx="4632120" cy="14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D013AA8-83FE-4379-F117-4A3BF1C810C1}"/>
                    </a:ext>
                  </a:extLst>
                </p14:cNvPr>
                <p14:cNvContentPartPr/>
                <p14:nvPr/>
              </p14:nvContentPartPr>
              <p14:xfrm>
                <a:off x="8038643" y="5603463"/>
                <a:ext cx="163800" cy="1609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D013AA8-83FE-4379-F117-4A3BF1C810C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24243" y="5589423"/>
                  <a:ext cx="192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A0539A0-58EC-29A2-C7A7-49B8269583AC}"/>
                    </a:ext>
                  </a:extLst>
                </p14:cNvPr>
                <p14:cNvContentPartPr/>
                <p14:nvPr/>
              </p14:nvContentPartPr>
              <p14:xfrm>
                <a:off x="8110283" y="5638023"/>
                <a:ext cx="64080" cy="1034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A0539A0-58EC-29A2-C7A7-49B8269583A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095883" y="5623623"/>
                  <a:ext cx="92520" cy="10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2658C7C4-4B15-1308-4D97-27C19CA08235}"/>
                    </a:ext>
                  </a:extLst>
                </p14:cNvPr>
                <p14:cNvContentPartPr/>
                <p14:nvPr/>
              </p14:nvContentPartPr>
              <p14:xfrm>
                <a:off x="7617083" y="6352983"/>
                <a:ext cx="3563280" cy="1360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2658C7C4-4B15-1308-4D97-27C19CA0823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03043" y="6338943"/>
                  <a:ext cx="3591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3EDBCF7-3537-BF0E-6D35-C8322CCB97EF}"/>
                    </a:ext>
                  </a:extLst>
                </p14:cNvPr>
                <p14:cNvContentPartPr/>
                <p14:nvPr/>
              </p14:nvContentPartPr>
              <p14:xfrm>
                <a:off x="7556963" y="5575023"/>
                <a:ext cx="211680" cy="3153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3EDBCF7-3537-BF0E-6D35-C8322CCB97E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42923" y="5560983"/>
                  <a:ext cx="2401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3A034A2-304A-BEC3-976E-8DECB9C08262}"/>
                    </a:ext>
                  </a:extLst>
                </p14:cNvPr>
                <p14:cNvContentPartPr/>
                <p14:nvPr/>
              </p14:nvContentPartPr>
              <p14:xfrm>
                <a:off x="8134043" y="6369543"/>
                <a:ext cx="48240" cy="252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3A034A2-304A-BEC3-976E-8DECB9C0826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19643" y="6355143"/>
                  <a:ext cx="76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7C5C7AF-A5C3-574B-E678-6EBE2AF49F96}"/>
                    </a:ext>
                  </a:extLst>
                </p14:cNvPr>
                <p14:cNvContentPartPr/>
                <p14:nvPr/>
              </p14:nvContentPartPr>
              <p14:xfrm>
                <a:off x="6742643" y="6400863"/>
                <a:ext cx="1439640" cy="763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7C5C7AF-A5C3-574B-E678-6EBE2AF49F9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28243" y="6386823"/>
                  <a:ext cx="1468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E0168DC-5B8E-0307-ABC1-0B25AB6EFF41}"/>
                    </a:ext>
                  </a:extLst>
                </p14:cNvPr>
                <p14:cNvContentPartPr/>
                <p14:nvPr/>
              </p14:nvContentPartPr>
              <p14:xfrm>
                <a:off x="8189843" y="6362703"/>
                <a:ext cx="978480" cy="446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E0168DC-5B8E-0307-ABC1-0B25AB6EFF4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75443" y="6348663"/>
                  <a:ext cx="1006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013A12E-2277-25E0-BF25-165423576A0E}"/>
                    </a:ext>
                  </a:extLst>
                </p14:cNvPr>
                <p14:cNvContentPartPr/>
                <p14:nvPr/>
              </p14:nvContentPartPr>
              <p14:xfrm>
                <a:off x="7696643" y="5530743"/>
                <a:ext cx="1622520" cy="12423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013A12E-2277-25E0-BF25-165423576A0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82603" y="5516703"/>
                  <a:ext cx="1650960" cy="12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4C7A1290-31BF-5958-D91F-48562A863965}"/>
                    </a:ext>
                  </a:extLst>
                </p14:cNvPr>
                <p14:cNvContentPartPr/>
                <p14:nvPr/>
              </p14:nvContentPartPr>
              <p14:xfrm>
                <a:off x="9048443" y="6356583"/>
                <a:ext cx="2290320" cy="132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4C7A1290-31BF-5958-D91F-48562A86396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34043" y="6342183"/>
                  <a:ext cx="2318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022C18F-1EE6-667C-D62B-E5F65DE3A0CB}"/>
                    </a:ext>
                  </a:extLst>
                </p14:cNvPr>
                <p14:cNvContentPartPr/>
                <p14:nvPr/>
              </p14:nvContentPartPr>
              <p14:xfrm>
                <a:off x="11075963" y="6363063"/>
                <a:ext cx="298800" cy="1202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022C18F-1EE6-667C-D62B-E5F65DE3A0C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061923" y="6348663"/>
                  <a:ext cx="327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5D539074-02D0-64AA-8477-DF259AB05D89}"/>
                    </a:ext>
                  </a:extLst>
                </p14:cNvPr>
                <p14:cNvContentPartPr/>
                <p14:nvPr/>
              </p14:nvContentPartPr>
              <p14:xfrm>
                <a:off x="8706443" y="5867703"/>
                <a:ext cx="64080" cy="5335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5D539074-02D0-64AA-8477-DF259AB05D8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692403" y="5853303"/>
                  <a:ext cx="9252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BD349F82-1E6B-B421-962C-FD448C355F99}"/>
                    </a:ext>
                  </a:extLst>
                </p14:cNvPr>
                <p14:cNvContentPartPr/>
                <p14:nvPr/>
              </p14:nvContentPartPr>
              <p14:xfrm>
                <a:off x="8078243" y="5928183"/>
                <a:ext cx="704520" cy="252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BD349F82-1E6B-B421-962C-FD448C355F9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064203" y="5913783"/>
                  <a:ext cx="732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0F66EE35-E230-0D43-B832-1F849933D556}"/>
                    </a:ext>
                  </a:extLst>
                </p14:cNvPr>
                <p14:cNvContentPartPr/>
                <p14:nvPr/>
              </p14:nvContentPartPr>
              <p14:xfrm>
                <a:off x="8058083" y="5871303"/>
                <a:ext cx="155880" cy="1047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0F66EE35-E230-0D43-B832-1F849933D55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043683" y="5856903"/>
                  <a:ext cx="184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C381B6F-9BE6-8A5F-B58C-5550E64F2834}"/>
                    </a:ext>
                  </a:extLst>
                </p14:cNvPr>
                <p14:cNvContentPartPr/>
                <p14:nvPr/>
              </p14:nvContentPartPr>
              <p14:xfrm>
                <a:off x="9056363" y="5719743"/>
                <a:ext cx="44640" cy="7102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C381B6F-9BE6-8A5F-B58C-5550E64F283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041963" y="5705343"/>
                  <a:ext cx="7308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3041E49-78CE-9846-309C-AB189FF0AF09}"/>
                    </a:ext>
                  </a:extLst>
                </p14:cNvPr>
                <p14:cNvContentPartPr/>
                <p14:nvPr/>
              </p14:nvContentPartPr>
              <p14:xfrm>
                <a:off x="8173643" y="5638023"/>
                <a:ext cx="883080" cy="950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3041E49-78CE-9846-309C-AB189FF0AF0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159603" y="5623623"/>
                  <a:ext cx="911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C4E90891-B69E-CE6B-223E-9886E9DE32D6}"/>
                    </a:ext>
                  </a:extLst>
                </p14:cNvPr>
                <p14:cNvContentPartPr/>
                <p14:nvPr/>
              </p14:nvContentPartPr>
              <p14:xfrm>
                <a:off x="8086163" y="5625423"/>
                <a:ext cx="135360" cy="982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C4E90891-B69E-CE6B-223E-9886E9DE32D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072123" y="5611023"/>
                  <a:ext cx="163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B4604F7-0CC9-CC87-B074-498AA3CD2EEF}"/>
                    </a:ext>
                  </a:extLst>
                </p14:cNvPr>
                <p14:cNvContentPartPr/>
                <p14:nvPr/>
              </p14:nvContentPartPr>
              <p14:xfrm>
                <a:off x="8078243" y="5392143"/>
                <a:ext cx="32040" cy="504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B4604F7-0CC9-CC87-B074-498AA3CD2EE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64203" y="5378103"/>
                  <a:ext cx="604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C9417AE-A5A1-996C-F469-D7253C58EF4C}"/>
                    </a:ext>
                  </a:extLst>
                </p14:cNvPr>
                <p14:cNvContentPartPr/>
                <p14:nvPr/>
              </p14:nvContentPartPr>
              <p14:xfrm>
                <a:off x="8022803" y="5366583"/>
                <a:ext cx="175320" cy="1454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C9417AE-A5A1-996C-F469-D7253C58EF4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08403" y="5352543"/>
                  <a:ext cx="2037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B9098404-7783-0830-A796-7F51E50014E8}"/>
                  </a:ext>
                </a:extLst>
              </p14:cNvPr>
              <p14:cNvContentPartPr/>
              <p14:nvPr/>
            </p14:nvContentPartPr>
            <p14:xfrm>
              <a:off x="10972643" y="5797143"/>
              <a:ext cx="1014480" cy="11844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B9098404-7783-0830-A796-7F51E50014E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961843" y="5786703"/>
                <a:ext cx="103572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92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272E9-39C7-DA9A-1261-25E29B90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43" y="1642635"/>
            <a:ext cx="7772400" cy="4430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299939A-0FE2-F2D2-7078-D4948FC502C6}"/>
                  </a:ext>
                </a:extLst>
              </p14:cNvPr>
              <p14:cNvContentPartPr/>
              <p14:nvPr/>
            </p14:nvContentPartPr>
            <p14:xfrm>
              <a:off x="6517729" y="1358883"/>
              <a:ext cx="250560" cy="437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299939A-0FE2-F2D2-7078-D4948FC502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7569" y="1338723"/>
                <a:ext cx="291240" cy="47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96D7D63-C976-7DDE-4605-CC8DBA331C34}"/>
              </a:ext>
            </a:extLst>
          </p:cNvPr>
          <p:cNvGrpSpPr/>
          <p:nvPr/>
        </p:nvGrpSpPr>
        <p:grpSpPr>
          <a:xfrm>
            <a:off x="9104689" y="580923"/>
            <a:ext cx="3025080" cy="1122840"/>
            <a:chOff x="9104689" y="580923"/>
            <a:chExt cx="3025080" cy="11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B55FD1C-C687-5A0E-6E7C-6DA46151AD4A}"/>
                    </a:ext>
                  </a:extLst>
                </p14:cNvPr>
                <p14:cNvContentPartPr/>
                <p14:nvPr/>
              </p14:nvContentPartPr>
              <p14:xfrm>
                <a:off x="9104689" y="679563"/>
                <a:ext cx="1008720" cy="435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B55FD1C-C687-5A0E-6E7C-6DA46151AD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89569" y="664083"/>
                  <a:ext cx="10389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B76F25D-5A01-1431-D9B7-8E58D4B412E8}"/>
                    </a:ext>
                  </a:extLst>
                </p14:cNvPr>
                <p14:cNvContentPartPr/>
                <p14:nvPr/>
              </p14:nvContentPartPr>
              <p14:xfrm>
                <a:off x="10003609" y="698643"/>
                <a:ext cx="47160" cy="12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B76F25D-5A01-1431-D9B7-8E58D4B412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88129" y="683163"/>
                  <a:ext cx="77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015F344-AB47-6330-4BF7-3D42C06D2EA7}"/>
                    </a:ext>
                  </a:extLst>
                </p14:cNvPr>
                <p14:cNvContentPartPr/>
                <p14:nvPr/>
              </p14:nvContentPartPr>
              <p14:xfrm>
                <a:off x="10144369" y="593523"/>
                <a:ext cx="117720" cy="326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015F344-AB47-6330-4BF7-3D42C06D2E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28889" y="578043"/>
                  <a:ext cx="1479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E7C7C5-CB28-BD69-6101-772D77FCC564}"/>
                    </a:ext>
                  </a:extLst>
                </p14:cNvPr>
                <p14:cNvContentPartPr/>
                <p14:nvPr/>
              </p14:nvContentPartPr>
              <p14:xfrm>
                <a:off x="10264969" y="707643"/>
                <a:ext cx="505800" cy="589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E7C7C5-CB28-BD69-6101-772D77FCC56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49489" y="692523"/>
                  <a:ext cx="53640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ACCBD19-6C7F-6001-8C1E-61828FB6857F}"/>
                    </a:ext>
                  </a:extLst>
                </p14:cNvPr>
                <p14:cNvContentPartPr/>
                <p14:nvPr/>
              </p14:nvContentPartPr>
              <p14:xfrm>
                <a:off x="10730449" y="580923"/>
                <a:ext cx="445680" cy="258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ACCBD19-6C7F-6001-8C1E-61828FB685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14969" y="565443"/>
                  <a:ext cx="4762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0110D8-252E-F9B1-EADE-4F02D7E19EC2}"/>
                    </a:ext>
                  </a:extLst>
                </p14:cNvPr>
                <p14:cNvContentPartPr/>
                <p14:nvPr/>
              </p14:nvContentPartPr>
              <p14:xfrm>
                <a:off x="10511569" y="1255923"/>
                <a:ext cx="633600" cy="447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0110D8-252E-F9B1-EADE-4F02D7E19E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96089" y="1240443"/>
                  <a:ext cx="6638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27FA6D-7353-8441-11DE-9DFCCF82DB31}"/>
                    </a:ext>
                  </a:extLst>
                </p14:cNvPr>
                <p14:cNvContentPartPr/>
                <p14:nvPr/>
              </p14:nvContentPartPr>
              <p14:xfrm>
                <a:off x="11152369" y="825363"/>
                <a:ext cx="684720" cy="629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27FA6D-7353-8441-11DE-9DFCCF82DB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37249" y="810243"/>
                  <a:ext cx="7149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0C8E3A-C610-051C-F5C1-28F17663D190}"/>
                    </a:ext>
                  </a:extLst>
                </p14:cNvPr>
                <p14:cNvContentPartPr/>
                <p14:nvPr/>
              </p14:nvContentPartPr>
              <p14:xfrm>
                <a:off x="11668249" y="828963"/>
                <a:ext cx="461520" cy="229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0C8E3A-C610-051C-F5C1-28F17663D1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52769" y="813843"/>
                  <a:ext cx="49212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6740BE8-DC1A-1DA0-7D3A-7A769E908D59}"/>
                  </a:ext>
                </a:extLst>
              </p14:cNvPr>
              <p14:cNvContentPartPr/>
              <p14:nvPr/>
            </p14:nvContentPartPr>
            <p14:xfrm>
              <a:off x="6122809" y="1960443"/>
              <a:ext cx="513720" cy="684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6740BE8-DC1A-1DA0-7D3A-7A769E908D5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02289" y="1939923"/>
                <a:ext cx="554400" cy="72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35AA-8898-E4CC-A8DF-695A6CF6F763}"/>
              </a:ext>
            </a:extLst>
          </p:cNvPr>
          <p:cNvGrpSpPr/>
          <p:nvPr/>
        </p:nvGrpSpPr>
        <p:grpSpPr>
          <a:xfrm>
            <a:off x="6689809" y="2012643"/>
            <a:ext cx="1182600" cy="459000"/>
            <a:chOff x="6689809" y="2012643"/>
            <a:chExt cx="118260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5CF787-38DB-A75C-E12E-F9DE0D93471C}"/>
                    </a:ext>
                  </a:extLst>
                </p14:cNvPr>
                <p14:cNvContentPartPr/>
                <p14:nvPr/>
              </p14:nvContentPartPr>
              <p14:xfrm>
                <a:off x="6689809" y="2095803"/>
                <a:ext cx="657000" cy="375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5CF787-38DB-A75C-E12E-F9DE0D9347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9289" y="2075283"/>
                  <a:ext cx="6976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CE170D-68C8-CC84-1590-2159D82CFBF8}"/>
                    </a:ext>
                  </a:extLst>
                </p14:cNvPr>
                <p14:cNvContentPartPr/>
                <p14:nvPr/>
              </p14:nvContentPartPr>
              <p14:xfrm>
                <a:off x="7158889" y="2027043"/>
                <a:ext cx="253800" cy="221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CE170D-68C8-CC84-1590-2159D82CFBF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38369" y="2006523"/>
                  <a:ext cx="294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AA92585-A157-963E-6664-D24964B8FB5C}"/>
                    </a:ext>
                  </a:extLst>
                </p14:cNvPr>
                <p14:cNvContentPartPr/>
                <p14:nvPr/>
              </p14:nvContentPartPr>
              <p14:xfrm>
                <a:off x="7666849" y="2012643"/>
                <a:ext cx="205560" cy="212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AA92585-A157-963E-6664-D24964B8FB5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46329" y="1992123"/>
                  <a:ext cx="24660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C32A2B-78BB-9CFC-687F-B0E0DFF756B6}"/>
              </a:ext>
            </a:extLst>
          </p:cNvPr>
          <p:cNvGrpSpPr/>
          <p:nvPr/>
        </p:nvGrpSpPr>
        <p:grpSpPr>
          <a:xfrm>
            <a:off x="2133289" y="1752363"/>
            <a:ext cx="1586880" cy="3446280"/>
            <a:chOff x="2133289" y="1752363"/>
            <a:chExt cx="1586880" cy="344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AD6346-6C07-2EAF-1BE9-FEE0C12B63E2}"/>
                    </a:ext>
                  </a:extLst>
                </p14:cNvPr>
                <p14:cNvContentPartPr/>
                <p14:nvPr/>
              </p14:nvContentPartPr>
              <p14:xfrm>
                <a:off x="2164609" y="4491243"/>
                <a:ext cx="328680" cy="446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AD6346-6C07-2EAF-1BE9-FEE0C12B63E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44449" y="4471083"/>
                  <a:ext cx="3693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80D3D9-CBF2-4997-948A-74D73BB10AB1}"/>
                    </a:ext>
                  </a:extLst>
                </p14:cNvPr>
                <p14:cNvContentPartPr/>
                <p14:nvPr/>
              </p14:nvContentPartPr>
              <p14:xfrm>
                <a:off x="2430289" y="4813803"/>
                <a:ext cx="273960" cy="31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80D3D9-CBF2-4997-948A-74D73BB10AB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10129" y="4793283"/>
                  <a:ext cx="314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4C9F44-C370-2BE8-CE84-0D5D940C642E}"/>
                    </a:ext>
                  </a:extLst>
                </p14:cNvPr>
                <p14:cNvContentPartPr/>
                <p14:nvPr/>
              </p14:nvContentPartPr>
              <p14:xfrm>
                <a:off x="2156689" y="2443563"/>
                <a:ext cx="219240" cy="37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4C9F44-C370-2BE8-CE84-0D5D940C642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36529" y="2423403"/>
                  <a:ext cx="2599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113B4B-4550-4031-CAC4-1EE20C9D07AB}"/>
                    </a:ext>
                  </a:extLst>
                </p14:cNvPr>
                <p14:cNvContentPartPr/>
                <p14:nvPr/>
              </p14:nvContentPartPr>
              <p14:xfrm>
                <a:off x="2391409" y="2601243"/>
                <a:ext cx="430200" cy="62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113B4B-4550-4031-CAC4-1EE20C9D07A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70889" y="2580723"/>
                  <a:ext cx="470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97B219-2DAD-B0E6-7A08-7294ED1F5842}"/>
                    </a:ext>
                  </a:extLst>
                </p14:cNvPr>
                <p14:cNvContentPartPr/>
                <p14:nvPr/>
              </p14:nvContentPartPr>
              <p14:xfrm>
                <a:off x="2133289" y="3428163"/>
                <a:ext cx="297360" cy="372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97B219-2DAD-B0E6-7A08-7294ED1F584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13129" y="3408003"/>
                  <a:ext cx="338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06E6D8-6CB4-5BD0-DA6F-5186FA4DD666}"/>
                    </a:ext>
                  </a:extLst>
                </p14:cNvPr>
                <p14:cNvContentPartPr/>
                <p14:nvPr/>
              </p14:nvContentPartPr>
              <p14:xfrm>
                <a:off x="2422729" y="3605283"/>
                <a:ext cx="336600" cy="124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06E6D8-6CB4-5BD0-DA6F-5186FA4DD66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02209" y="3584763"/>
                  <a:ext cx="377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1FB7E8-CA83-C589-72CF-3DC6C545D1EC}"/>
                    </a:ext>
                  </a:extLst>
                </p14:cNvPr>
                <p14:cNvContentPartPr/>
                <p14:nvPr/>
              </p14:nvContentPartPr>
              <p14:xfrm>
                <a:off x="2383489" y="2905083"/>
                <a:ext cx="477000" cy="743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1FB7E8-CA83-C589-72CF-3DC6C545D1E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62969" y="2884563"/>
                  <a:ext cx="51804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1DAD94-93B5-1235-9E9C-79C3CEA85506}"/>
                    </a:ext>
                  </a:extLst>
                </p14:cNvPr>
                <p14:cNvContentPartPr/>
                <p14:nvPr/>
              </p14:nvContentPartPr>
              <p14:xfrm>
                <a:off x="2485009" y="2880243"/>
                <a:ext cx="422280" cy="187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1DAD94-93B5-1235-9E9C-79C3CEA8550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64849" y="2859723"/>
                  <a:ext cx="463320" cy="19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569DBF-6059-8E8F-1B4F-70D326C3C6EF}"/>
                    </a:ext>
                  </a:extLst>
                </p14:cNvPr>
                <p14:cNvContentPartPr/>
                <p14:nvPr/>
              </p14:nvContentPartPr>
              <p14:xfrm>
                <a:off x="2398969" y="2731563"/>
                <a:ext cx="524160" cy="112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569DBF-6059-8E8F-1B4F-70D326C3C6E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78809" y="2711043"/>
                  <a:ext cx="564840" cy="11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736D1D-FE70-4B85-4990-187D42A073B9}"/>
                    </a:ext>
                  </a:extLst>
                </p14:cNvPr>
                <p14:cNvContentPartPr/>
                <p14:nvPr/>
              </p14:nvContentPartPr>
              <p14:xfrm>
                <a:off x="2344609" y="2737323"/>
                <a:ext cx="617760" cy="1382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736D1D-FE70-4B85-4990-187D42A073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24089" y="2717163"/>
                  <a:ext cx="658440" cy="14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F542645-5D43-7EBE-4FB9-82990854ADAE}"/>
                    </a:ext>
                  </a:extLst>
                </p14:cNvPr>
                <p14:cNvContentPartPr/>
                <p14:nvPr/>
              </p14:nvContentPartPr>
              <p14:xfrm>
                <a:off x="2281969" y="2613843"/>
                <a:ext cx="578520" cy="2559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F542645-5D43-7EBE-4FB9-82990854ADA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61449" y="2593323"/>
                  <a:ext cx="619560" cy="26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A687156-5B44-CC9F-A009-7A3B355E9292}"/>
                    </a:ext>
                  </a:extLst>
                </p14:cNvPr>
                <p14:cNvContentPartPr/>
                <p14:nvPr/>
              </p14:nvContentPartPr>
              <p14:xfrm>
                <a:off x="2516329" y="3673683"/>
                <a:ext cx="297360" cy="1097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A687156-5B44-CC9F-A009-7A3B355E929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95809" y="3653163"/>
                  <a:ext cx="33804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E46D4B-4A92-EB0B-0044-D5BB8509CE61}"/>
                    </a:ext>
                  </a:extLst>
                </p14:cNvPr>
                <p14:cNvContentPartPr/>
                <p14:nvPr/>
              </p14:nvContentPartPr>
              <p14:xfrm>
                <a:off x="3227689" y="2638323"/>
                <a:ext cx="101880" cy="68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E46D4B-4A92-EB0B-0044-D5BB8509CE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07169" y="2618163"/>
                  <a:ext cx="142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FABC0AB-1D0E-5D88-3699-E71A381AC14E}"/>
                    </a:ext>
                  </a:extLst>
                </p14:cNvPr>
                <p14:cNvContentPartPr/>
                <p14:nvPr/>
              </p14:nvContentPartPr>
              <p14:xfrm>
                <a:off x="3047689" y="2551563"/>
                <a:ext cx="453600" cy="316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FABC0AB-1D0E-5D88-3699-E71A381AC14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27529" y="2531403"/>
                  <a:ext cx="4942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2F4BBAA-3FEF-1F75-4C40-3B881AFEE641}"/>
                    </a:ext>
                  </a:extLst>
                </p14:cNvPr>
                <p14:cNvContentPartPr/>
                <p14:nvPr/>
              </p14:nvContentPartPr>
              <p14:xfrm>
                <a:off x="3469969" y="1808163"/>
                <a:ext cx="101880" cy="45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2F4BBAA-3FEF-1F75-4C40-3B881AFEE64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49449" y="1787643"/>
                  <a:ext cx="1429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31B4454-DCF1-2FFB-D4B5-45705E98070C}"/>
                    </a:ext>
                  </a:extLst>
                </p14:cNvPr>
                <p14:cNvContentPartPr/>
                <p14:nvPr/>
              </p14:nvContentPartPr>
              <p14:xfrm>
                <a:off x="3704329" y="2762523"/>
                <a:ext cx="15840" cy="1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31B4454-DCF1-2FFB-D4B5-45705E98070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83809" y="2742003"/>
                  <a:ext cx="56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DB5B8A-48DC-4018-C1B1-349AB911001A}"/>
                    </a:ext>
                  </a:extLst>
                </p14:cNvPr>
                <p14:cNvContentPartPr/>
                <p14:nvPr/>
              </p14:nvContentPartPr>
              <p14:xfrm>
                <a:off x="3688849" y="2762523"/>
                <a:ext cx="828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DB5B8A-48DC-4018-C1B1-349AB911001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68329" y="2742003"/>
                  <a:ext cx="48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4E62E68-D3C6-721D-A425-ABCEA65FCD03}"/>
                    </a:ext>
                  </a:extLst>
                </p14:cNvPr>
                <p14:cNvContentPartPr/>
                <p14:nvPr/>
              </p14:nvContentPartPr>
              <p14:xfrm>
                <a:off x="3360529" y="1752363"/>
                <a:ext cx="320760" cy="446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4E62E68-D3C6-721D-A425-ABCEA65FCD0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40009" y="1731843"/>
                  <a:ext cx="3614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4390DFD-D7F9-5775-0264-BBAEB4308F73}"/>
                    </a:ext>
                  </a:extLst>
                </p14:cNvPr>
                <p14:cNvContentPartPr/>
                <p14:nvPr/>
              </p14:nvContentPartPr>
              <p14:xfrm>
                <a:off x="3199609" y="3688803"/>
                <a:ext cx="270360" cy="326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4390DFD-D7F9-5775-0264-BBAEB4308F7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79449" y="3668283"/>
                  <a:ext cx="311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F0D622-DC43-FA7C-158F-09391871D534}"/>
                    </a:ext>
                  </a:extLst>
                </p14:cNvPr>
                <p14:cNvContentPartPr/>
                <p14:nvPr/>
              </p14:nvContentPartPr>
              <p14:xfrm>
                <a:off x="3152809" y="4698243"/>
                <a:ext cx="293760" cy="394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F0D622-DC43-FA7C-158F-09391871D53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32649" y="4677723"/>
                  <a:ext cx="3348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4E861B9-0FED-BE04-3B68-CB0AEDF7532B}"/>
                    </a:ext>
                  </a:extLst>
                </p14:cNvPr>
                <p14:cNvContentPartPr/>
                <p14:nvPr/>
              </p14:nvContentPartPr>
              <p14:xfrm>
                <a:off x="3055609" y="2490003"/>
                <a:ext cx="484920" cy="50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4E861B9-0FED-BE04-3B68-CB0AEDF7532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35089" y="2469483"/>
                  <a:ext cx="5256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727F7C-2C7B-9048-F116-BA18B714B40B}"/>
                    </a:ext>
                  </a:extLst>
                </p14:cNvPr>
                <p14:cNvContentPartPr/>
                <p14:nvPr/>
              </p14:nvContentPartPr>
              <p14:xfrm>
                <a:off x="2960929" y="3620403"/>
                <a:ext cx="571680" cy="518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727F7C-2C7B-9048-F116-BA18B714B40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40769" y="3600243"/>
                  <a:ext cx="61236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63E9305-2A97-03ED-FD6D-915730C3F98B}"/>
                    </a:ext>
                  </a:extLst>
                </p14:cNvPr>
                <p14:cNvContentPartPr/>
                <p14:nvPr/>
              </p14:nvContentPartPr>
              <p14:xfrm>
                <a:off x="3046969" y="4745403"/>
                <a:ext cx="357120" cy="45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63E9305-2A97-03ED-FD6D-915730C3F98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26449" y="4724883"/>
                  <a:ext cx="398160" cy="49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C9B2F14-207F-410D-51DD-A80C1B5EAE8E}"/>
                  </a:ext>
                </a:extLst>
              </p14:cNvPr>
              <p14:cNvContentPartPr/>
              <p14:nvPr/>
            </p14:nvContentPartPr>
            <p14:xfrm>
              <a:off x="8795723" y="4505823"/>
              <a:ext cx="650880" cy="555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C9B2F14-207F-410D-51DD-A80C1B5EAE8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784923" y="4495383"/>
                <a:ext cx="67212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9751B5B-F0F3-86B8-D4B9-F7280CF526FB}"/>
                  </a:ext>
                </a:extLst>
              </p14:cNvPr>
              <p14:cNvContentPartPr/>
              <p14:nvPr/>
            </p14:nvContentPartPr>
            <p14:xfrm>
              <a:off x="8741723" y="5489343"/>
              <a:ext cx="732600" cy="691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9751B5B-F0F3-86B8-D4B9-F7280CF526F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731283" y="5478543"/>
                <a:ext cx="75384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B2C690C-9402-7D4A-24CE-8152252CA2E3}"/>
                  </a:ext>
                </a:extLst>
              </p14:cNvPr>
              <p14:cNvContentPartPr/>
              <p14:nvPr/>
            </p14:nvContentPartPr>
            <p14:xfrm>
              <a:off x="6822203" y="2403063"/>
              <a:ext cx="2258640" cy="2219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B2C690C-9402-7D4A-24CE-8152252CA2E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811403" y="2392623"/>
                <a:ext cx="2279880" cy="22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967FD55-1087-5166-0A40-3DECB20A97C9}"/>
                  </a:ext>
                </a:extLst>
              </p14:cNvPr>
              <p14:cNvContentPartPr/>
              <p14:nvPr/>
            </p14:nvContentPartPr>
            <p14:xfrm>
              <a:off x="6877643" y="3355623"/>
              <a:ext cx="2293920" cy="155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967FD55-1087-5166-0A40-3DECB20A97C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867203" y="3344823"/>
                <a:ext cx="2315160" cy="15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8212CA2-D138-A0AB-DCA9-6D4C9A21090B}"/>
                  </a:ext>
                </a:extLst>
              </p14:cNvPr>
              <p14:cNvContentPartPr/>
              <p14:nvPr/>
            </p14:nvContentPartPr>
            <p14:xfrm>
              <a:off x="6793763" y="4465143"/>
              <a:ext cx="2255040" cy="403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8212CA2-D138-A0AB-DCA9-6D4C9A21090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783323" y="4454703"/>
                <a:ext cx="227628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A0EB41E-3ECB-21A3-DD2F-8ACEC0915E00}"/>
                  </a:ext>
                </a:extLst>
              </p14:cNvPr>
              <p14:cNvContentPartPr/>
              <p14:nvPr/>
            </p14:nvContentPartPr>
            <p14:xfrm>
              <a:off x="6758483" y="4812183"/>
              <a:ext cx="2258640" cy="678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A0EB41E-3ECB-21A3-DD2F-8ACEC0915E0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747683" y="4801743"/>
                <a:ext cx="227988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256FAFE-3670-2DE6-867C-96ECEB9A90D5}"/>
                  </a:ext>
                </a:extLst>
              </p14:cNvPr>
              <p14:cNvContentPartPr/>
              <p14:nvPr/>
            </p14:nvContentPartPr>
            <p14:xfrm>
              <a:off x="6861803" y="2390823"/>
              <a:ext cx="2282400" cy="3399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256FAFE-3670-2DE6-867C-96ECEB9A90D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851003" y="2380383"/>
                <a:ext cx="2303640" cy="34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722E702-45CE-E34F-23BC-8E31F5BA252A}"/>
                  </a:ext>
                </a:extLst>
              </p14:cNvPr>
              <p14:cNvContentPartPr/>
              <p14:nvPr/>
            </p14:nvContentPartPr>
            <p14:xfrm>
              <a:off x="6671003" y="3273183"/>
              <a:ext cx="2592360" cy="2737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722E702-45CE-E34F-23BC-8E31F5BA252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660203" y="3262743"/>
                <a:ext cx="2613600" cy="27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5AC5505-D3DA-051C-DF2F-13D8D6CA22B6}"/>
                  </a:ext>
                </a:extLst>
              </p14:cNvPr>
              <p14:cNvContentPartPr/>
              <p14:nvPr/>
            </p14:nvContentPartPr>
            <p14:xfrm>
              <a:off x="6766403" y="4288383"/>
              <a:ext cx="2314080" cy="16588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5AC5505-D3DA-051C-DF2F-13D8D6CA22B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755603" y="4277943"/>
                <a:ext cx="2335320" cy="16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AD30107-C263-D12A-1FBB-5ED5AB338EF5}"/>
                  </a:ext>
                </a:extLst>
              </p14:cNvPr>
              <p14:cNvContentPartPr/>
              <p14:nvPr/>
            </p14:nvContentPartPr>
            <p14:xfrm>
              <a:off x="6663083" y="5623983"/>
              <a:ext cx="2139120" cy="144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AD30107-C263-D12A-1FBB-5ED5AB338EF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652283" y="5613183"/>
                <a:ext cx="21603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CB9AF53-91FD-3A44-52ED-3757F82506BE}"/>
                  </a:ext>
                </a:extLst>
              </p14:cNvPr>
              <p14:cNvContentPartPr/>
              <p14:nvPr/>
            </p14:nvContentPartPr>
            <p14:xfrm>
              <a:off x="8833883" y="4507623"/>
              <a:ext cx="549720" cy="598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CB9AF53-91FD-3A44-52ED-3757F82506B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823083" y="4496823"/>
                <a:ext cx="57096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6D45D0D-1D0C-7ECD-6390-6345EFA51B05}"/>
                  </a:ext>
                </a:extLst>
              </p14:cNvPr>
              <p14:cNvContentPartPr/>
              <p14:nvPr/>
            </p14:nvContentPartPr>
            <p14:xfrm>
              <a:off x="8817323" y="5424903"/>
              <a:ext cx="614160" cy="737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6D45D0D-1D0C-7ECD-6390-6345EFA51B0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806883" y="5414463"/>
                <a:ext cx="63540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709AF67-42C9-5243-BFC9-68731EB29576}"/>
                  </a:ext>
                </a:extLst>
              </p14:cNvPr>
              <p14:cNvContentPartPr/>
              <p14:nvPr/>
            </p14:nvContentPartPr>
            <p14:xfrm>
              <a:off x="9036203" y="3637863"/>
              <a:ext cx="155880" cy="329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709AF67-42C9-5243-BFC9-68731EB2957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025403" y="3627063"/>
                <a:ext cx="1771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C3B603C-62B5-C2FB-068F-B3667081D954}"/>
                  </a:ext>
                </a:extLst>
              </p14:cNvPr>
              <p14:cNvContentPartPr/>
              <p14:nvPr/>
            </p14:nvContentPartPr>
            <p14:xfrm>
              <a:off x="9970763" y="3607263"/>
              <a:ext cx="418320" cy="177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C3B603C-62B5-C2FB-068F-B3667081D95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959963" y="3596823"/>
                <a:ext cx="4395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C53D3AE-F038-D59B-BA26-3EFC6BF523F3}"/>
                  </a:ext>
                </a:extLst>
              </p14:cNvPr>
              <p14:cNvContentPartPr/>
              <p14:nvPr/>
            </p14:nvContentPartPr>
            <p14:xfrm>
              <a:off x="10631723" y="3433743"/>
              <a:ext cx="293760" cy="306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C53D3AE-F038-D59B-BA26-3EFC6BF523F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620923" y="3423303"/>
                <a:ext cx="3150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3813A73-CBD1-D446-1ED2-0E9211B4E420}"/>
                  </a:ext>
                </a:extLst>
              </p14:cNvPr>
              <p14:cNvContentPartPr/>
              <p14:nvPr/>
            </p14:nvContentPartPr>
            <p14:xfrm>
              <a:off x="9875363" y="4644423"/>
              <a:ext cx="609120" cy="212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3813A73-CBD1-D446-1ED2-0E9211B4E42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864563" y="4633983"/>
                <a:ext cx="6303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28A383C-DDE2-32ED-3CEC-D0153EE98E83}"/>
                  </a:ext>
                </a:extLst>
              </p14:cNvPr>
              <p14:cNvContentPartPr/>
              <p14:nvPr/>
            </p14:nvContentPartPr>
            <p14:xfrm>
              <a:off x="10733963" y="4499343"/>
              <a:ext cx="389880" cy="29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28A383C-DDE2-32ED-3CEC-D0153EE98E8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723523" y="4488903"/>
                <a:ext cx="41112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23BB0DA-3C61-4FB5-73A8-9C59634BF44E}"/>
              </a:ext>
            </a:extLst>
          </p:cNvPr>
          <p:cNvGrpSpPr/>
          <p:nvPr/>
        </p:nvGrpSpPr>
        <p:grpSpPr>
          <a:xfrm>
            <a:off x="9899123" y="5575023"/>
            <a:ext cx="1202040" cy="369360"/>
            <a:chOff x="9899123" y="5575023"/>
            <a:chExt cx="120204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ACF0B29-EE8A-791E-0EE6-52D5AAFD1483}"/>
                    </a:ext>
                  </a:extLst>
                </p14:cNvPr>
                <p14:cNvContentPartPr/>
                <p14:nvPr/>
              </p14:nvContentPartPr>
              <p14:xfrm>
                <a:off x="9899123" y="5738463"/>
                <a:ext cx="617040" cy="199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ACF0B29-EE8A-791E-0EE6-52D5AAFD148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88683" y="5728023"/>
                  <a:ext cx="638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11348D5-0949-48BD-5908-1FA1531C31DB}"/>
                    </a:ext>
                  </a:extLst>
                </p14:cNvPr>
                <p14:cNvContentPartPr/>
                <p14:nvPr/>
              </p14:nvContentPartPr>
              <p14:xfrm>
                <a:off x="10853483" y="5575023"/>
                <a:ext cx="247680" cy="369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11348D5-0949-48BD-5908-1FA1531C31D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42683" y="5564583"/>
                  <a:ext cx="26892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7E7A401-3B67-2B95-2E34-4C0D2868D1E6}"/>
              </a:ext>
            </a:extLst>
          </p:cNvPr>
          <p:cNvGrpSpPr/>
          <p:nvPr/>
        </p:nvGrpSpPr>
        <p:grpSpPr>
          <a:xfrm>
            <a:off x="9437963" y="972423"/>
            <a:ext cx="2430000" cy="1012680"/>
            <a:chOff x="9437963" y="972423"/>
            <a:chExt cx="2430000" cy="10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E844D83-CAEA-4F3D-7601-C575ACD2036D}"/>
                    </a:ext>
                  </a:extLst>
                </p14:cNvPr>
                <p14:cNvContentPartPr/>
                <p14:nvPr/>
              </p14:nvContentPartPr>
              <p14:xfrm>
                <a:off x="10435523" y="1185903"/>
                <a:ext cx="1432440" cy="799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E844D83-CAEA-4F3D-7601-C575ACD2036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421123" y="1171503"/>
                  <a:ext cx="146088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31504D5-4B5F-6678-1D4F-6EB509F56ED8}"/>
                    </a:ext>
                  </a:extLst>
                </p14:cNvPr>
                <p14:cNvContentPartPr/>
                <p14:nvPr/>
              </p14:nvContentPartPr>
              <p14:xfrm>
                <a:off x="9437963" y="972423"/>
                <a:ext cx="1439640" cy="561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31504D5-4B5F-6678-1D4F-6EB509F56ED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23923" y="958023"/>
                  <a:ext cx="1468080" cy="58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E62A0F1-BCA2-9DBE-29D2-F53B2C5ED1A4}"/>
                  </a:ext>
                </a:extLst>
              </p14:cNvPr>
              <p14:cNvContentPartPr/>
              <p14:nvPr/>
            </p14:nvContentPartPr>
            <p14:xfrm>
              <a:off x="9247163" y="2895543"/>
              <a:ext cx="453600" cy="6019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E62A0F1-BCA2-9DBE-29D2-F53B2C5ED1A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233123" y="2881143"/>
                <a:ext cx="482040" cy="63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162D14B-3166-57CF-8CEC-45402D137C4B}"/>
              </a:ext>
            </a:extLst>
          </p:cNvPr>
          <p:cNvGrpSpPr/>
          <p:nvPr/>
        </p:nvGrpSpPr>
        <p:grpSpPr>
          <a:xfrm>
            <a:off x="8797523" y="3569103"/>
            <a:ext cx="617040" cy="467640"/>
            <a:chOff x="8797523" y="3569103"/>
            <a:chExt cx="61704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8CEB1F5-AE7E-12BF-0850-25E99452F5A8}"/>
                    </a:ext>
                  </a:extLst>
                </p14:cNvPr>
                <p14:cNvContentPartPr/>
                <p14:nvPr/>
              </p14:nvContentPartPr>
              <p14:xfrm>
                <a:off x="8833883" y="3660903"/>
                <a:ext cx="311400" cy="318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8CEB1F5-AE7E-12BF-0850-25E99452F5A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19483" y="3646863"/>
                  <a:ext cx="3398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E5DEF8A-642B-5F79-6E37-EEEFF5CEBC2B}"/>
                    </a:ext>
                  </a:extLst>
                </p14:cNvPr>
                <p14:cNvContentPartPr/>
                <p14:nvPr/>
              </p14:nvContentPartPr>
              <p14:xfrm>
                <a:off x="8797523" y="3569103"/>
                <a:ext cx="315000" cy="467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E5DEF8A-642B-5F79-6E37-EEEFF5CEBC2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783123" y="3555063"/>
                  <a:ext cx="3434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69F63DF-4ED3-8959-5443-C05B64553933}"/>
                    </a:ext>
                  </a:extLst>
                </p14:cNvPr>
                <p14:cNvContentPartPr/>
                <p14:nvPr/>
              </p14:nvContentPartPr>
              <p14:xfrm>
                <a:off x="9067883" y="3591783"/>
                <a:ext cx="346680" cy="379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69F63DF-4ED3-8959-5443-C05B6455393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053483" y="3577383"/>
                  <a:ext cx="37512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A5E72E7-7400-BB5D-DAC1-AE30415E64A1}"/>
                  </a:ext>
                </a:extLst>
              </p14:cNvPr>
              <p14:cNvContentPartPr/>
              <p14:nvPr/>
            </p14:nvContentPartPr>
            <p14:xfrm>
              <a:off x="5060363" y="2132343"/>
              <a:ext cx="132120" cy="1958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A5E72E7-7400-BB5D-DAC1-AE30415E64A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046323" y="2118303"/>
                <a:ext cx="160560" cy="22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019D4B6-B06C-0C5E-90EB-9CAE2DF63DD2}"/>
              </a:ext>
            </a:extLst>
          </p:cNvPr>
          <p:cNvGrpSpPr/>
          <p:nvPr/>
        </p:nvGrpSpPr>
        <p:grpSpPr>
          <a:xfrm>
            <a:off x="4548083" y="1731663"/>
            <a:ext cx="914760" cy="1346760"/>
            <a:chOff x="4548083" y="1731663"/>
            <a:chExt cx="914760" cy="13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69120CD-8EAA-9B11-5B21-C3E623A7ABA3}"/>
                    </a:ext>
                  </a:extLst>
                </p14:cNvPr>
                <p14:cNvContentPartPr/>
                <p14:nvPr/>
              </p14:nvContentPartPr>
              <p14:xfrm>
                <a:off x="4548083" y="2044143"/>
                <a:ext cx="310320" cy="416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69120CD-8EAA-9B11-5B21-C3E623A7ABA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533683" y="2030103"/>
                  <a:ext cx="3387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7845986-385F-91AE-A917-2F3357ADB54C}"/>
                    </a:ext>
                  </a:extLst>
                </p14:cNvPr>
                <p14:cNvContentPartPr/>
                <p14:nvPr/>
              </p14:nvContentPartPr>
              <p14:xfrm>
                <a:off x="4885403" y="2169783"/>
                <a:ext cx="84240" cy="164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7845986-385F-91AE-A917-2F3357ADB54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871363" y="2155743"/>
                  <a:ext cx="112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58A9458-0F73-F5B4-5743-A1395622BAFE}"/>
                    </a:ext>
                  </a:extLst>
                </p14:cNvPr>
                <p14:cNvContentPartPr/>
                <p14:nvPr/>
              </p14:nvContentPartPr>
              <p14:xfrm>
                <a:off x="4937603" y="1760463"/>
                <a:ext cx="95760" cy="17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58A9458-0F73-F5B4-5743-A1395622BAF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23203" y="1746063"/>
                  <a:ext cx="124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0863AC0-EBFD-6F84-CF4C-1840086E4B11}"/>
                    </a:ext>
                  </a:extLst>
                </p14:cNvPr>
                <p14:cNvContentPartPr/>
                <p14:nvPr/>
              </p14:nvContentPartPr>
              <p14:xfrm>
                <a:off x="5048843" y="1879983"/>
                <a:ext cx="48240" cy="113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0863AC0-EBFD-6F84-CF4C-1840086E4B1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34803" y="1865943"/>
                  <a:ext cx="76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4C9ACF-2D0A-9F89-3122-80999AAEAAF2}"/>
                    </a:ext>
                  </a:extLst>
                </p14:cNvPr>
                <p14:cNvContentPartPr/>
                <p14:nvPr/>
              </p14:nvContentPartPr>
              <p14:xfrm>
                <a:off x="5092043" y="1731663"/>
                <a:ext cx="219600" cy="186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4C9ACF-2D0A-9F89-3122-80999AAEAAF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78003" y="1717263"/>
                  <a:ext cx="248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0543187-6977-B560-EDD2-DBE397F0B4AC}"/>
                    </a:ext>
                  </a:extLst>
                </p14:cNvPr>
                <p14:cNvContentPartPr/>
                <p14:nvPr/>
              </p14:nvContentPartPr>
              <p14:xfrm>
                <a:off x="4627643" y="2696463"/>
                <a:ext cx="302400" cy="234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0543187-6977-B560-EDD2-DBE397F0B4A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613243" y="2682063"/>
                  <a:ext cx="330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6AEC596-8F72-920D-E0AE-A193313D1140}"/>
                    </a:ext>
                  </a:extLst>
                </p14:cNvPr>
                <p14:cNvContentPartPr/>
                <p14:nvPr/>
              </p14:nvContentPartPr>
              <p14:xfrm>
                <a:off x="4964963" y="2809863"/>
                <a:ext cx="140040" cy="167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6AEC596-8F72-920D-E0AE-A193313D114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50923" y="2795463"/>
                  <a:ext cx="168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F7F9D29-7486-31B6-A71E-A0D0814B2EED}"/>
                    </a:ext>
                  </a:extLst>
                </p14:cNvPr>
                <p14:cNvContentPartPr/>
                <p14:nvPr/>
              </p14:nvContentPartPr>
              <p14:xfrm>
                <a:off x="5168003" y="2951703"/>
                <a:ext cx="64080" cy="126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F7F9D29-7486-31B6-A71E-A0D0814B2EE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53963" y="2937663"/>
                  <a:ext cx="92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A8545BB-63B9-1399-3F11-FC31B141BB8B}"/>
                    </a:ext>
                  </a:extLst>
                </p14:cNvPr>
                <p14:cNvContentPartPr/>
                <p14:nvPr/>
              </p14:nvContentPartPr>
              <p14:xfrm>
                <a:off x="5124083" y="2806983"/>
                <a:ext cx="311400" cy="246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A8545BB-63B9-1399-3F11-FC31B141BB8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09683" y="2792943"/>
                  <a:ext cx="3398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14318A7-9B74-B48B-3B9F-50226B93907E}"/>
                    </a:ext>
                  </a:extLst>
                </p14:cNvPr>
                <p14:cNvContentPartPr/>
                <p14:nvPr/>
              </p14:nvContentPartPr>
              <p14:xfrm>
                <a:off x="5096723" y="2529423"/>
                <a:ext cx="39960" cy="176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14318A7-9B74-B48B-3B9F-50226B93907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082323" y="2515383"/>
                  <a:ext cx="68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D13E1A-39E3-0DCD-93DD-E3F2C9E2D0EF}"/>
                    </a:ext>
                  </a:extLst>
                </p14:cNvPr>
                <p14:cNvContentPartPr/>
                <p14:nvPr/>
              </p14:nvContentPartPr>
              <p14:xfrm>
                <a:off x="5231723" y="2554623"/>
                <a:ext cx="231120" cy="174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D13E1A-39E3-0DCD-93DD-E3F2C9E2D0E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17683" y="2540583"/>
                  <a:ext cx="259560" cy="2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29F907B-6DCF-1C6C-DD08-F8FF0B31F593}"/>
                  </a:ext>
                </a:extLst>
              </p14:cNvPr>
              <p14:cNvContentPartPr/>
              <p14:nvPr/>
            </p14:nvContentPartPr>
            <p14:xfrm>
              <a:off x="7362563" y="2642823"/>
              <a:ext cx="1269360" cy="2597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29F907B-6DCF-1C6C-DD08-F8FF0B31F59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353923" y="2634183"/>
                <a:ext cx="1287000" cy="26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2B2920A-2A03-1ECA-0563-D65D02BAFE74}"/>
                  </a:ext>
                </a:extLst>
              </p14:cNvPr>
              <p14:cNvContentPartPr/>
              <p14:nvPr/>
            </p14:nvContentPartPr>
            <p14:xfrm>
              <a:off x="4356563" y="2236023"/>
              <a:ext cx="1440000" cy="34059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2B2920A-2A03-1ECA-0563-D65D02BAFE7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347923" y="2227023"/>
                <a:ext cx="1457640" cy="34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8D93933-49B6-5FC5-7A70-201B6248F653}"/>
                  </a:ext>
                </a:extLst>
              </p14:cNvPr>
              <p14:cNvContentPartPr/>
              <p14:nvPr/>
            </p14:nvContentPartPr>
            <p14:xfrm>
              <a:off x="3013403" y="1237023"/>
              <a:ext cx="3427200" cy="1122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8D93933-49B6-5FC5-7A70-201B6248F653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999003" y="1222623"/>
                <a:ext cx="3455640" cy="11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211F8B3-1FB0-DB69-5A2D-82A6BAF8FF94}"/>
                  </a:ext>
                </a:extLst>
              </p14:cNvPr>
              <p14:cNvContentPartPr/>
              <p14:nvPr/>
            </p14:nvContentPartPr>
            <p14:xfrm>
              <a:off x="3005483" y="1155303"/>
              <a:ext cx="3506760" cy="1242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211F8B3-1FB0-DB69-5A2D-82A6BAF8FF9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991083" y="1140903"/>
                <a:ext cx="3535200" cy="12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96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FCC1-06E0-FBB7-72C5-C4485F9A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Neural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BFB593-CADC-43BD-EC0D-4806EC97C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463" y="1690688"/>
            <a:ext cx="6686880" cy="4351338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E1555B4-4722-0411-A89B-0D68D7614E45}"/>
              </a:ext>
            </a:extLst>
          </p:cNvPr>
          <p:cNvGrpSpPr/>
          <p:nvPr/>
        </p:nvGrpSpPr>
        <p:grpSpPr>
          <a:xfrm>
            <a:off x="9008483" y="783063"/>
            <a:ext cx="954720" cy="368640"/>
            <a:chOff x="9008483" y="783063"/>
            <a:chExt cx="95472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2C1C89D-FD5B-FF73-E179-FD506B599529}"/>
                    </a:ext>
                  </a:extLst>
                </p14:cNvPr>
                <p14:cNvContentPartPr/>
                <p14:nvPr/>
              </p14:nvContentPartPr>
              <p14:xfrm>
                <a:off x="9008483" y="789183"/>
                <a:ext cx="246960" cy="264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2C1C89D-FD5B-FF73-E179-FD506B5995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98043" y="778743"/>
                  <a:ext cx="268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AF40DA-FC8A-2BCB-D94A-7F0E17C81807}"/>
                    </a:ext>
                  </a:extLst>
                </p14:cNvPr>
                <p14:cNvContentPartPr/>
                <p14:nvPr/>
              </p14:nvContentPartPr>
              <p14:xfrm>
                <a:off x="9263003" y="877383"/>
                <a:ext cx="183240" cy="274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AF40DA-FC8A-2BCB-D94A-7F0E17C8180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52563" y="866943"/>
                  <a:ext cx="204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44CA103-5DCE-E971-75C2-ED776D6FC9D3}"/>
                    </a:ext>
                  </a:extLst>
                </p14:cNvPr>
                <p14:cNvContentPartPr/>
                <p14:nvPr/>
              </p14:nvContentPartPr>
              <p14:xfrm>
                <a:off x="9470003" y="915543"/>
                <a:ext cx="92160" cy="149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44CA103-5DCE-E971-75C2-ED776D6FC9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59203" y="904743"/>
                  <a:ext cx="113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E50497C-F269-7B48-E3BB-67BC00A75FF1}"/>
                    </a:ext>
                  </a:extLst>
                </p14:cNvPr>
                <p14:cNvContentPartPr/>
                <p14:nvPr/>
              </p14:nvContentPartPr>
              <p14:xfrm>
                <a:off x="9600683" y="783063"/>
                <a:ext cx="195480" cy="328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E50497C-F269-7B48-E3BB-67BC00A75FF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89883" y="772263"/>
                  <a:ext cx="216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1D9D08-0B31-63BF-9A79-F1717AF04595}"/>
                    </a:ext>
                  </a:extLst>
                </p14:cNvPr>
                <p14:cNvContentPartPr/>
                <p14:nvPr/>
              </p14:nvContentPartPr>
              <p14:xfrm>
                <a:off x="9787883" y="858663"/>
                <a:ext cx="24120" cy="25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1D9D08-0B31-63BF-9A79-F1717AF045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77083" y="847863"/>
                  <a:ext cx="45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D5C583-6CD9-2CCB-5C5B-C13B131AAC99}"/>
                    </a:ext>
                  </a:extLst>
                </p14:cNvPr>
                <p14:cNvContentPartPr/>
                <p14:nvPr/>
              </p14:nvContentPartPr>
              <p14:xfrm>
                <a:off x="9819563" y="909423"/>
                <a:ext cx="143640" cy="158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D5C583-6CD9-2CCB-5C5B-C13B131AAC9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09123" y="898623"/>
                  <a:ext cx="16488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7358725-E8D5-DF93-8041-03DE62A8B97A}"/>
                  </a:ext>
                </a:extLst>
              </p14:cNvPr>
              <p14:cNvContentPartPr/>
              <p14:nvPr/>
            </p14:nvContentPartPr>
            <p14:xfrm>
              <a:off x="10366763" y="2032623"/>
              <a:ext cx="1222920" cy="1065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7358725-E8D5-DF93-8041-03DE62A8B97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56323" y="2022183"/>
                <a:ext cx="1244160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58BA545-2D16-3148-1BBB-BCA238037002}"/>
                  </a:ext>
                </a:extLst>
              </p14:cNvPr>
              <p14:cNvContentPartPr/>
              <p14:nvPr/>
            </p14:nvContentPartPr>
            <p14:xfrm>
              <a:off x="10670603" y="2758743"/>
              <a:ext cx="580680" cy="961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58BA545-2D16-3148-1BBB-BCA23803700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59803" y="2748303"/>
                <a:ext cx="6019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DD06857-7CC9-60C4-BDED-6C91792F4F78}"/>
                  </a:ext>
                </a:extLst>
              </p14:cNvPr>
              <p14:cNvContentPartPr/>
              <p14:nvPr/>
            </p14:nvContentPartPr>
            <p14:xfrm>
              <a:off x="9159683" y="1482543"/>
              <a:ext cx="1582560" cy="1022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DD06857-7CC9-60C4-BDED-6C91792F4F7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49243" y="1471743"/>
                <a:ext cx="1603800" cy="10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FE1BE7B-1DB8-0D6F-BD89-EF5C7F52A9EE}"/>
              </a:ext>
            </a:extLst>
          </p:cNvPr>
          <p:cNvGrpSpPr/>
          <p:nvPr/>
        </p:nvGrpSpPr>
        <p:grpSpPr>
          <a:xfrm>
            <a:off x="8658923" y="1344303"/>
            <a:ext cx="2711520" cy="1450440"/>
            <a:chOff x="8658923" y="1344303"/>
            <a:chExt cx="2711520" cy="14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2F20BE-1459-6D33-D724-70A02805B980}"/>
                    </a:ext>
                  </a:extLst>
                </p14:cNvPr>
                <p14:cNvContentPartPr/>
                <p14:nvPr/>
              </p14:nvContentPartPr>
              <p14:xfrm>
                <a:off x="9080123" y="1596663"/>
                <a:ext cx="80280" cy="1163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2F20BE-1459-6D33-D724-70A02805B98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69683" y="1585863"/>
                  <a:ext cx="101520" cy="11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8520667-43C3-8C16-F093-B7D847D81FE5}"/>
                    </a:ext>
                  </a:extLst>
                </p14:cNvPr>
                <p14:cNvContentPartPr/>
                <p14:nvPr/>
              </p14:nvContentPartPr>
              <p14:xfrm>
                <a:off x="8658923" y="2220903"/>
                <a:ext cx="2338200" cy="176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8520667-43C3-8C16-F093-B7D847D81F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48123" y="2210103"/>
                  <a:ext cx="2359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82D8C33-0B8E-25CF-EA6E-E1D62FE91BEF}"/>
                    </a:ext>
                  </a:extLst>
                </p14:cNvPr>
                <p14:cNvContentPartPr/>
                <p14:nvPr/>
              </p14:nvContentPartPr>
              <p14:xfrm>
                <a:off x="10567283" y="2491623"/>
                <a:ext cx="56160" cy="164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82D8C33-0B8E-25CF-EA6E-E1D62FE91BE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56483" y="2480823"/>
                  <a:ext cx="77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B49ED09-435E-98C1-33DE-48AA7F23AAD2}"/>
                    </a:ext>
                  </a:extLst>
                </p14:cNvPr>
                <p14:cNvContentPartPr/>
                <p14:nvPr/>
              </p14:nvContentPartPr>
              <p14:xfrm>
                <a:off x="10575203" y="2435103"/>
                <a:ext cx="39960" cy="31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B49ED09-435E-98C1-33DE-48AA7F23AAD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64403" y="2424663"/>
                  <a:ext cx="61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E4EC66C-2E25-40CC-8613-58F41F648FA1}"/>
                    </a:ext>
                  </a:extLst>
                </p14:cNvPr>
                <p14:cNvContentPartPr/>
                <p14:nvPr/>
              </p14:nvContentPartPr>
              <p14:xfrm>
                <a:off x="10694363" y="2387223"/>
                <a:ext cx="580680" cy="407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E4EC66C-2E25-40CC-8613-58F41F648FA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683563" y="2376783"/>
                  <a:ext cx="6019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9135C80-EC73-6583-5EF6-151BE1B3631B}"/>
                    </a:ext>
                  </a:extLst>
                </p14:cNvPr>
                <p14:cNvContentPartPr/>
                <p14:nvPr/>
              </p14:nvContentPartPr>
              <p14:xfrm>
                <a:off x="11187203" y="2422143"/>
                <a:ext cx="183240" cy="44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9135C80-EC73-6583-5EF6-151BE1B3631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76763" y="2411703"/>
                  <a:ext cx="204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EC99495-1E40-AE2E-D107-BB5816077C6A}"/>
                    </a:ext>
                  </a:extLst>
                </p14:cNvPr>
                <p14:cNvContentPartPr/>
                <p14:nvPr/>
              </p14:nvContentPartPr>
              <p14:xfrm>
                <a:off x="9112163" y="1438623"/>
                <a:ext cx="1558800" cy="933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EC99495-1E40-AE2E-D107-BB5816077C6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01363" y="1428183"/>
                  <a:ext cx="158004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629C9B7-F422-72F3-DDD6-1E4AB074802B}"/>
                    </a:ext>
                  </a:extLst>
                </p14:cNvPr>
                <p14:cNvContentPartPr/>
                <p14:nvPr/>
              </p14:nvContentPartPr>
              <p14:xfrm>
                <a:off x="8984723" y="1498383"/>
                <a:ext cx="124200" cy="149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629C9B7-F422-72F3-DDD6-1E4AB07480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74283" y="1487583"/>
                  <a:ext cx="145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D9A90AF-22B9-416E-0794-367679AF0EFF}"/>
                    </a:ext>
                  </a:extLst>
                </p14:cNvPr>
                <p14:cNvContentPartPr/>
                <p14:nvPr/>
              </p14:nvContentPartPr>
              <p14:xfrm>
                <a:off x="8690603" y="1419183"/>
                <a:ext cx="95760" cy="146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D9A90AF-22B9-416E-0794-367679AF0EF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76203" y="1404783"/>
                  <a:ext cx="124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ADBBAE3-B674-07E0-C6A6-55CD221AF293}"/>
                    </a:ext>
                  </a:extLst>
                </p14:cNvPr>
                <p14:cNvContentPartPr/>
                <p14:nvPr/>
              </p14:nvContentPartPr>
              <p14:xfrm>
                <a:off x="8690603" y="1344303"/>
                <a:ext cx="127440" cy="255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ADBBAE3-B674-07E0-C6A6-55CD221AF29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76203" y="1329903"/>
                  <a:ext cx="155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7E640B-37FA-FF9B-A1AD-1779DEC2D6B8}"/>
                    </a:ext>
                  </a:extLst>
                </p14:cNvPr>
                <p14:cNvContentPartPr/>
                <p14:nvPr/>
              </p14:nvContentPartPr>
              <p14:xfrm>
                <a:off x="8698523" y="1514223"/>
                <a:ext cx="143640" cy="25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7E640B-37FA-FF9B-A1AD-1779DEC2D6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84483" y="1500183"/>
                  <a:ext cx="17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EFB8648-8F11-B2C6-43AA-423B48202918}"/>
                    </a:ext>
                  </a:extLst>
                </p14:cNvPr>
                <p14:cNvContentPartPr/>
                <p14:nvPr/>
              </p14:nvContentPartPr>
              <p14:xfrm>
                <a:off x="8889323" y="2264463"/>
                <a:ext cx="8280" cy="95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EFB8648-8F11-B2C6-43AA-423B4820291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875283" y="2250423"/>
                  <a:ext cx="3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E149196-E82D-123B-0935-2B2244361910}"/>
                    </a:ext>
                  </a:extLst>
                </p14:cNvPr>
                <p14:cNvContentPartPr/>
                <p14:nvPr/>
              </p14:nvContentPartPr>
              <p14:xfrm>
                <a:off x="8865563" y="2188863"/>
                <a:ext cx="111600" cy="183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E149196-E82D-123B-0935-2B224436191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51163" y="2174463"/>
                  <a:ext cx="140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EE6C963-D73D-54BA-4933-D3FEA6E1DBF1}"/>
                    </a:ext>
                  </a:extLst>
                </p14:cNvPr>
                <p14:cNvContentPartPr/>
                <p14:nvPr/>
              </p14:nvContentPartPr>
              <p14:xfrm>
                <a:off x="10312763" y="2365263"/>
                <a:ext cx="8280" cy="13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EE6C963-D73D-54BA-4933-D3FEA6E1DB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98363" y="2351223"/>
                  <a:ext cx="36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986762E-2105-FCE8-50F4-ECD3FE879E6C}"/>
                    </a:ext>
                  </a:extLst>
                </p14:cNvPr>
                <p14:cNvContentPartPr/>
                <p14:nvPr/>
              </p14:nvContentPartPr>
              <p14:xfrm>
                <a:off x="10328603" y="2321343"/>
                <a:ext cx="32040" cy="25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986762E-2105-FCE8-50F4-ECD3FE879E6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14203" y="2307303"/>
                  <a:ext cx="60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EE03E0E-DA4D-48B8-6B29-E677CA37C1FC}"/>
                    </a:ext>
                  </a:extLst>
                </p14:cNvPr>
                <p14:cNvContentPartPr/>
                <p14:nvPr/>
              </p14:nvContentPartPr>
              <p14:xfrm>
                <a:off x="10296923" y="2201463"/>
                <a:ext cx="64080" cy="38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EE03E0E-DA4D-48B8-6B29-E677CA37C1F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82523" y="2187423"/>
                  <a:ext cx="925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889268C-B194-6ACC-FB99-52688E895A43}"/>
                    </a:ext>
                  </a:extLst>
                </p14:cNvPr>
                <p14:cNvContentPartPr/>
                <p14:nvPr/>
              </p14:nvContentPartPr>
              <p14:xfrm>
                <a:off x="10304843" y="2069343"/>
                <a:ext cx="24120" cy="69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889268C-B194-6ACC-FB99-52688E895A4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290443" y="2054943"/>
                  <a:ext cx="52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3DE4A0-323C-BD01-B268-973B974A4E7A}"/>
                    </a:ext>
                  </a:extLst>
                </p14:cNvPr>
                <p14:cNvContentPartPr/>
                <p14:nvPr/>
              </p14:nvContentPartPr>
              <p14:xfrm>
                <a:off x="10233203" y="1766583"/>
                <a:ext cx="87840" cy="258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3DE4A0-323C-BD01-B268-973B974A4E7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218803" y="1752543"/>
                  <a:ext cx="116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CB312FA-7049-207C-AEE7-C99DADCE139B}"/>
                    </a:ext>
                  </a:extLst>
                </p14:cNvPr>
                <p14:cNvContentPartPr/>
                <p14:nvPr/>
              </p14:nvContentPartPr>
              <p14:xfrm>
                <a:off x="10225283" y="1640223"/>
                <a:ext cx="32040" cy="88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CB312FA-7049-207C-AEE7-C99DADCE139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10883" y="1626183"/>
                  <a:ext cx="60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F654354-A149-2638-6B97-92DBA99B8C79}"/>
                    </a:ext>
                  </a:extLst>
                </p14:cNvPr>
                <p14:cNvContentPartPr/>
                <p14:nvPr/>
              </p14:nvContentPartPr>
              <p14:xfrm>
                <a:off x="10511483" y="2315223"/>
                <a:ext cx="16200" cy="13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F654354-A149-2638-6B97-92DBA99B8C7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97083" y="2300823"/>
                  <a:ext cx="44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A229419-AEBD-CF2A-402D-E7B43FCCFAAE}"/>
                    </a:ext>
                  </a:extLst>
                </p14:cNvPr>
                <p14:cNvContentPartPr/>
                <p14:nvPr/>
              </p14:nvContentPartPr>
              <p14:xfrm>
                <a:off x="10455683" y="2037663"/>
                <a:ext cx="32040" cy="63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A229419-AEBD-CF2A-402D-E7B43FCCFAA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441643" y="2023623"/>
                  <a:ext cx="60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EEF635-25CB-C42C-8440-95AAED2A1D20}"/>
                    </a:ext>
                  </a:extLst>
                </p14:cNvPr>
                <p14:cNvContentPartPr/>
                <p14:nvPr/>
              </p14:nvContentPartPr>
              <p14:xfrm>
                <a:off x="10455683" y="1753983"/>
                <a:ext cx="24120" cy="107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EEF635-25CB-C42C-8440-95AAED2A1D2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441643" y="1739943"/>
                  <a:ext cx="52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5EDF50-B8B1-EE24-4AD0-34D74170E777}"/>
                    </a:ext>
                  </a:extLst>
                </p14:cNvPr>
                <p14:cNvContentPartPr/>
                <p14:nvPr/>
              </p14:nvContentPartPr>
              <p14:xfrm>
                <a:off x="10431923" y="1508103"/>
                <a:ext cx="32040" cy="57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F5EDF50-B8B1-EE24-4AD0-34D74170E77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17883" y="1494063"/>
                  <a:ext cx="6048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8767FD0-E8DF-F218-9C53-FE256687A664}"/>
                  </a:ext>
                </a:extLst>
              </p14:cNvPr>
              <p14:cNvContentPartPr/>
              <p14:nvPr/>
            </p14:nvContentPartPr>
            <p14:xfrm>
              <a:off x="9382523" y="3948183"/>
              <a:ext cx="366120" cy="8074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8767FD0-E8DF-F218-9C53-FE256687A66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71723" y="3937383"/>
                <a:ext cx="38736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8446669-8603-BA37-251A-25CADBF01702}"/>
                  </a:ext>
                </a:extLst>
              </p14:cNvPr>
              <p14:cNvContentPartPr/>
              <p14:nvPr/>
            </p14:nvContentPartPr>
            <p14:xfrm>
              <a:off x="9287123" y="3790503"/>
              <a:ext cx="739800" cy="11228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8446669-8603-BA37-251A-25CADBF0170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276323" y="3779703"/>
                <a:ext cx="761040" cy="11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715091-1F4E-98AF-DB81-63139DAAA646}"/>
              </a:ext>
            </a:extLst>
          </p:cNvPr>
          <p:cNvGrpSpPr/>
          <p:nvPr/>
        </p:nvGrpSpPr>
        <p:grpSpPr>
          <a:xfrm>
            <a:off x="9263003" y="3790503"/>
            <a:ext cx="827640" cy="1160640"/>
            <a:chOff x="9263003" y="3790503"/>
            <a:chExt cx="827640" cy="11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6CF4567-030D-B4B8-4B16-AA92DEDE61D5}"/>
                    </a:ext>
                  </a:extLst>
                </p14:cNvPr>
                <p14:cNvContentPartPr/>
                <p14:nvPr/>
              </p14:nvContentPartPr>
              <p14:xfrm>
                <a:off x="9274523" y="3790503"/>
                <a:ext cx="315000" cy="303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6CF4567-030D-B4B8-4B16-AA92DEDE61D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59403" y="3775023"/>
                  <a:ext cx="3452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333BD6C-BA88-137B-56C4-327770915C1B}"/>
                    </a:ext>
                  </a:extLst>
                </p14:cNvPr>
                <p14:cNvContentPartPr/>
                <p14:nvPr/>
              </p14:nvContentPartPr>
              <p14:xfrm>
                <a:off x="9263003" y="3790503"/>
                <a:ext cx="795600" cy="328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333BD6C-BA88-137B-56C4-327770915C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247883" y="3775023"/>
                  <a:ext cx="8258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8664699-17C9-6D77-3FBE-20DABD403131}"/>
                    </a:ext>
                  </a:extLst>
                </p14:cNvPr>
                <p14:cNvContentPartPr/>
                <p14:nvPr/>
              </p14:nvContentPartPr>
              <p14:xfrm>
                <a:off x="9295043" y="4055463"/>
                <a:ext cx="795600" cy="637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8664699-17C9-6D77-3FBE-20DABD40313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279563" y="4039983"/>
                  <a:ext cx="82584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94D582C-C17C-673E-9293-02E353047400}"/>
                    </a:ext>
                  </a:extLst>
                </p14:cNvPr>
                <p14:cNvContentPartPr/>
                <p14:nvPr/>
              </p14:nvContentPartPr>
              <p14:xfrm>
                <a:off x="9628763" y="4603743"/>
                <a:ext cx="461520" cy="347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94D582C-C17C-673E-9293-02E35304740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13643" y="4588623"/>
                  <a:ext cx="492120" cy="37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264B119-025B-5E0E-268D-BB3CA52AAA55}"/>
              </a:ext>
            </a:extLst>
          </p:cNvPr>
          <p:cNvGrpSpPr/>
          <p:nvPr/>
        </p:nvGrpSpPr>
        <p:grpSpPr>
          <a:xfrm>
            <a:off x="8841803" y="3727503"/>
            <a:ext cx="3196440" cy="1469520"/>
            <a:chOff x="8841803" y="3727503"/>
            <a:chExt cx="3196440" cy="14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4AC6ADA-7C85-6969-11A3-27439C888840}"/>
                    </a:ext>
                  </a:extLst>
                </p14:cNvPr>
                <p14:cNvContentPartPr/>
                <p14:nvPr/>
              </p14:nvContentPartPr>
              <p14:xfrm>
                <a:off x="8968883" y="3777903"/>
                <a:ext cx="95760" cy="1189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4AC6ADA-7C85-6969-11A3-27439C88884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58443" y="3767463"/>
                  <a:ext cx="117000" cy="12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0BBE278-228A-7162-9158-DE8D4F588B7C}"/>
                    </a:ext>
                  </a:extLst>
                </p14:cNvPr>
                <p14:cNvContentPartPr/>
                <p14:nvPr/>
              </p14:nvContentPartPr>
              <p14:xfrm>
                <a:off x="8953043" y="3783663"/>
                <a:ext cx="1360080" cy="1211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0BBE278-228A-7162-9158-DE8D4F588B7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42243" y="3772863"/>
                  <a:ext cx="1381320" cy="12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AA34543-4684-2421-58D7-82D3EA813075}"/>
                    </a:ext>
                  </a:extLst>
                </p14:cNvPr>
                <p14:cNvContentPartPr/>
                <p14:nvPr/>
              </p14:nvContentPartPr>
              <p14:xfrm>
                <a:off x="9008483" y="4036383"/>
                <a:ext cx="1256760" cy="95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AA34543-4684-2421-58D7-82D3EA81307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998043" y="4025943"/>
                  <a:ext cx="1278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3E55DCC-101D-FC4E-3A4E-718CA1255527}"/>
                    </a:ext>
                  </a:extLst>
                </p14:cNvPr>
                <p14:cNvContentPartPr/>
                <p14:nvPr/>
              </p14:nvContentPartPr>
              <p14:xfrm>
                <a:off x="8841803" y="4295223"/>
                <a:ext cx="1542960" cy="82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E55DCC-101D-FC4E-3A4E-718CA125552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31003" y="4284423"/>
                  <a:ext cx="1564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63A104D-7EBE-7845-80A4-DDEED4BD066D}"/>
                    </a:ext>
                  </a:extLst>
                </p14:cNvPr>
                <p14:cNvContentPartPr/>
                <p14:nvPr/>
              </p14:nvContentPartPr>
              <p14:xfrm>
                <a:off x="9088043" y="4672863"/>
                <a:ext cx="1328400" cy="19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63A104D-7EBE-7845-80A4-DDEED4BD066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77603" y="4662423"/>
                  <a:ext cx="1349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14F4E1-A71D-8CA4-F7C7-D1FF44314A18}"/>
                    </a:ext>
                  </a:extLst>
                </p14:cNvPr>
                <p14:cNvContentPartPr/>
                <p14:nvPr/>
              </p14:nvContentPartPr>
              <p14:xfrm>
                <a:off x="9263003" y="3815703"/>
                <a:ext cx="128520" cy="1078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14F4E1-A71D-8CA4-F7C7-D1FF44314A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52563" y="3805263"/>
                  <a:ext cx="1497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3147D3D-C81B-50EB-6A7D-AB1DDB36EFDE}"/>
                    </a:ext>
                  </a:extLst>
                </p14:cNvPr>
                <p14:cNvContentPartPr/>
                <p14:nvPr/>
              </p14:nvContentPartPr>
              <p14:xfrm>
                <a:off x="9517523" y="3809583"/>
                <a:ext cx="151560" cy="1103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3147D3D-C81B-50EB-6A7D-AB1DDB36EFD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507083" y="3798783"/>
                  <a:ext cx="172800" cy="11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6A0B7AC-C801-93E0-815C-91D13058A6FC}"/>
                    </a:ext>
                  </a:extLst>
                </p14:cNvPr>
                <p14:cNvContentPartPr/>
                <p14:nvPr/>
              </p14:nvContentPartPr>
              <p14:xfrm>
                <a:off x="9931163" y="3828303"/>
                <a:ext cx="95760" cy="990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6A0B7AC-C801-93E0-815C-91D13058A6F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920363" y="3817863"/>
                  <a:ext cx="117000" cy="10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3CC51B2-0A51-1D69-2CB3-9F600FEDF4D1}"/>
                    </a:ext>
                  </a:extLst>
                </p14:cNvPr>
                <p14:cNvContentPartPr/>
                <p14:nvPr/>
              </p14:nvContentPartPr>
              <p14:xfrm>
                <a:off x="9616523" y="4344183"/>
                <a:ext cx="426960" cy="604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3CC51B2-0A51-1D69-2CB3-9F600FEDF4D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05723" y="4333383"/>
                  <a:ext cx="44820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59E21F5-83A9-1E11-70F5-F98FDE90FD8E}"/>
                    </a:ext>
                  </a:extLst>
                </p14:cNvPr>
                <p14:cNvContentPartPr/>
                <p14:nvPr/>
              </p14:nvContentPartPr>
              <p14:xfrm>
                <a:off x="9628763" y="4067703"/>
                <a:ext cx="410400" cy="294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59E21F5-83A9-1E11-70F5-F98FDE90FD8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18323" y="4057263"/>
                  <a:ext cx="4316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9D6404E-D0B6-D864-68E7-90A1978D426D}"/>
                    </a:ext>
                  </a:extLst>
                </p14:cNvPr>
                <p14:cNvContentPartPr/>
                <p14:nvPr/>
              </p14:nvContentPartPr>
              <p14:xfrm>
                <a:off x="9342563" y="3856383"/>
                <a:ext cx="286560" cy="533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9D6404E-D0B6-D864-68E7-90A1978D426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32123" y="3845943"/>
                  <a:ext cx="3078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C385EFE-653C-FB36-5F1E-8CB7B99DD11D}"/>
                    </a:ext>
                  </a:extLst>
                </p14:cNvPr>
                <p14:cNvContentPartPr/>
                <p14:nvPr/>
              </p14:nvContentPartPr>
              <p14:xfrm>
                <a:off x="9592763" y="3853503"/>
                <a:ext cx="411120" cy="260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C385EFE-653C-FB36-5F1E-8CB7B99DD11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581963" y="3843063"/>
                  <a:ext cx="432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B4F2D9-F926-1E3F-72F9-7DA8FC226E74}"/>
                    </a:ext>
                  </a:extLst>
                </p14:cNvPr>
                <p14:cNvContentPartPr/>
                <p14:nvPr/>
              </p14:nvContentPartPr>
              <p14:xfrm>
                <a:off x="10598963" y="3777903"/>
                <a:ext cx="132120" cy="1321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B4F2D9-F926-1E3F-72F9-7DA8FC226E7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88163" y="3767463"/>
                  <a:ext cx="15336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5F3188D-BFD5-3FA6-EC73-B0568608573B}"/>
                    </a:ext>
                  </a:extLst>
                </p14:cNvPr>
                <p14:cNvContentPartPr/>
                <p14:nvPr/>
              </p14:nvContentPartPr>
              <p14:xfrm>
                <a:off x="10586363" y="3727503"/>
                <a:ext cx="1451880" cy="1460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5F3188D-BFD5-3FA6-EC73-B0568608573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75923" y="3716703"/>
                  <a:ext cx="1473120" cy="14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C71B22D-5DE4-7A37-87F0-C8598C65CDDC}"/>
                    </a:ext>
                  </a:extLst>
                </p14:cNvPr>
                <p14:cNvContentPartPr/>
                <p14:nvPr/>
              </p14:nvContentPartPr>
              <p14:xfrm>
                <a:off x="10630643" y="3929103"/>
                <a:ext cx="1375920" cy="95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C71B22D-5DE4-7A37-87F0-C8598C65CDD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20203" y="3918303"/>
                  <a:ext cx="1397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EF62C6-AB5E-4030-0E41-2494CDC96D2A}"/>
                    </a:ext>
                  </a:extLst>
                </p14:cNvPr>
                <p14:cNvContentPartPr/>
                <p14:nvPr/>
              </p14:nvContentPartPr>
              <p14:xfrm>
                <a:off x="10646483" y="4338783"/>
                <a:ext cx="1256760" cy="32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EF62C6-AB5E-4030-0E41-2494CDC96D2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36043" y="4327983"/>
                  <a:ext cx="1278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3C8B892-0E85-6E78-DB02-20D5B1DE440D}"/>
                    </a:ext>
                  </a:extLst>
                </p14:cNvPr>
                <p14:cNvContentPartPr/>
                <p14:nvPr/>
              </p14:nvContentPartPr>
              <p14:xfrm>
                <a:off x="10598963" y="4631103"/>
                <a:ext cx="1391760" cy="36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3C8B892-0E85-6E78-DB02-20D5B1DE440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588163" y="4620663"/>
                  <a:ext cx="1413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A563FA1-F5D4-1AC8-CFB9-B6DEF01C938D}"/>
                    </a:ext>
                  </a:extLst>
                </p14:cNvPr>
                <p14:cNvContentPartPr/>
                <p14:nvPr/>
              </p14:nvContentPartPr>
              <p14:xfrm>
                <a:off x="11020163" y="3790503"/>
                <a:ext cx="167400" cy="1233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A563FA1-F5D4-1AC8-CFB9-B6DEF01C938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009723" y="3779703"/>
                  <a:ext cx="188640" cy="12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637C72E-D644-19E4-9F06-D35D14EFB297}"/>
                    </a:ext>
                  </a:extLst>
                </p14:cNvPr>
                <p14:cNvContentPartPr/>
                <p14:nvPr/>
              </p14:nvContentPartPr>
              <p14:xfrm>
                <a:off x="11497523" y="3828303"/>
                <a:ext cx="135360" cy="1368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637C72E-D644-19E4-9F06-D35D14EFB29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486723" y="3817863"/>
                  <a:ext cx="156600" cy="13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8D11057-4848-8156-B8D2-E4DBB792ED3B}"/>
                    </a:ext>
                  </a:extLst>
                </p14:cNvPr>
                <p14:cNvContentPartPr/>
                <p14:nvPr/>
              </p14:nvContentPartPr>
              <p14:xfrm>
                <a:off x="11266763" y="3803103"/>
                <a:ext cx="207000" cy="1223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8D11057-4848-8156-B8D2-E4DBB792ED3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256323" y="3792303"/>
                  <a:ext cx="22824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E6011A0-BD7A-AA74-6613-E7F39A780D3E}"/>
                    </a:ext>
                  </a:extLst>
                </p14:cNvPr>
                <p14:cNvContentPartPr/>
                <p14:nvPr/>
              </p14:nvContentPartPr>
              <p14:xfrm>
                <a:off x="10726043" y="3786903"/>
                <a:ext cx="434160" cy="1041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E6011A0-BD7A-AA74-6613-E7F39A780D3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715603" y="3776103"/>
                  <a:ext cx="455400" cy="10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99C714F-AC81-228B-0B0C-3DBDF9B616E7}"/>
              </a:ext>
            </a:extLst>
          </p:cNvPr>
          <p:cNvGrpSpPr/>
          <p:nvPr/>
        </p:nvGrpSpPr>
        <p:grpSpPr>
          <a:xfrm>
            <a:off x="11219243" y="3689703"/>
            <a:ext cx="866880" cy="1481760"/>
            <a:chOff x="11219243" y="3689703"/>
            <a:chExt cx="866880" cy="14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C5D441B-2AF9-4328-A024-1A0092952187}"/>
                    </a:ext>
                  </a:extLst>
                </p14:cNvPr>
                <p14:cNvContentPartPr/>
                <p14:nvPr/>
              </p14:nvContentPartPr>
              <p14:xfrm>
                <a:off x="11274683" y="3818583"/>
                <a:ext cx="262800" cy="520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C5D441B-2AF9-4328-A024-1A009295218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259563" y="3803103"/>
                  <a:ext cx="29340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D098E84-F0AF-C111-71C6-A7FE1078A7F2}"/>
                    </a:ext>
                  </a:extLst>
                </p14:cNvPr>
                <p14:cNvContentPartPr/>
                <p14:nvPr/>
              </p14:nvContentPartPr>
              <p14:xfrm>
                <a:off x="11385923" y="4320063"/>
                <a:ext cx="32040" cy="6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D098E84-F0AF-C111-71C6-A7FE1078A7F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370803" y="4304583"/>
                  <a:ext cx="62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DF5E63D-B82B-2B77-4B63-A0C103578031}"/>
                    </a:ext>
                  </a:extLst>
                </p14:cNvPr>
                <p14:cNvContentPartPr/>
                <p14:nvPr/>
              </p14:nvContentPartPr>
              <p14:xfrm>
                <a:off x="11417963" y="4282263"/>
                <a:ext cx="135360" cy="44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DF5E63D-B82B-2B77-4B63-A0C10357803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402483" y="4267143"/>
                  <a:ext cx="165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13601D4-0955-C1C1-9A57-AE6169E7659F}"/>
                    </a:ext>
                  </a:extLst>
                </p14:cNvPr>
                <p14:cNvContentPartPr/>
                <p14:nvPr/>
              </p14:nvContentPartPr>
              <p14:xfrm>
                <a:off x="11322563" y="3821823"/>
                <a:ext cx="270720" cy="581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13601D4-0955-C1C1-9A57-AE6169E765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307083" y="3806703"/>
                  <a:ext cx="30132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18EA399-B7C5-FA92-E88E-540791028C05}"/>
                    </a:ext>
                  </a:extLst>
                </p14:cNvPr>
                <p14:cNvContentPartPr/>
                <p14:nvPr/>
              </p14:nvContentPartPr>
              <p14:xfrm>
                <a:off x="11354243" y="4320063"/>
                <a:ext cx="64080" cy="237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18EA399-B7C5-FA92-E88E-540791028C0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339123" y="4304583"/>
                  <a:ext cx="94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255AB66-F6B0-792E-9EDE-90216E27D7E8}"/>
                    </a:ext>
                  </a:extLst>
                </p14:cNvPr>
                <p14:cNvContentPartPr/>
                <p14:nvPr/>
              </p14:nvContentPartPr>
              <p14:xfrm>
                <a:off x="11354243" y="4307463"/>
                <a:ext cx="214920" cy="31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255AB66-F6B0-792E-9EDE-90216E27D7E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339123" y="4291983"/>
                  <a:ext cx="245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203DA31-B91B-0180-64D0-14E5F40F49D1}"/>
                    </a:ext>
                  </a:extLst>
                </p14:cNvPr>
                <p14:cNvContentPartPr/>
                <p14:nvPr/>
              </p14:nvContentPartPr>
              <p14:xfrm>
                <a:off x="11592923" y="4275783"/>
                <a:ext cx="8280" cy="25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203DA31-B91B-0180-64D0-14E5F40F49D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77443" y="4260663"/>
                  <a:ext cx="38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74BFEDB-3F12-39F9-59DB-08D5B087561F}"/>
                    </a:ext>
                  </a:extLst>
                </p14:cNvPr>
                <p14:cNvContentPartPr/>
                <p14:nvPr/>
              </p14:nvContentPartPr>
              <p14:xfrm>
                <a:off x="11528483" y="3689703"/>
                <a:ext cx="454320" cy="353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74BFEDB-3F12-39F9-59DB-08D5B087561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513003" y="3674583"/>
                  <a:ext cx="4849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80EEC8F-B836-84B7-E89F-D936CA2C4117}"/>
                    </a:ext>
                  </a:extLst>
                </p14:cNvPr>
                <p14:cNvContentPartPr/>
                <p14:nvPr/>
              </p14:nvContentPartPr>
              <p14:xfrm>
                <a:off x="11585003" y="3859263"/>
                <a:ext cx="397800" cy="448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80EEC8F-B836-84B7-E89F-D936CA2C411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569523" y="3844143"/>
                  <a:ext cx="4284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432FC2E-1499-2A5C-926F-EDFF06BC218E}"/>
                    </a:ext>
                  </a:extLst>
                </p14:cNvPr>
                <p14:cNvContentPartPr/>
                <p14:nvPr/>
              </p14:nvContentPartPr>
              <p14:xfrm>
                <a:off x="11552963" y="4275783"/>
                <a:ext cx="429840" cy="441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432FC2E-1499-2A5C-926F-EDFF06BC218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37843" y="4260663"/>
                  <a:ext cx="4600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102FD9F-8AA0-5B79-D0BD-4461E7BA10DF}"/>
                    </a:ext>
                  </a:extLst>
                </p14:cNvPr>
                <p14:cNvContentPartPr/>
                <p14:nvPr/>
              </p14:nvContentPartPr>
              <p14:xfrm>
                <a:off x="11608763" y="4572423"/>
                <a:ext cx="477360" cy="599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102FD9F-8AA0-5B79-D0BD-4461E7BA10D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593643" y="4557303"/>
                  <a:ext cx="50796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B61DB1E-9FE4-3617-1AD8-082D38A88A39}"/>
                    </a:ext>
                  </a:extLst>
                </p14:cNvPr>
                <p14:cNvContentPartPr/>
                <p14:nvPr/>
              </p14:nvContentPartPr>
              <p14:xfrm>
                <a:off x="11219243" y="3740103"/>
                <a:ext cx="795600" cy="971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B61DB1E-9FE4-3617-1AD8-082D38A88A3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203763" y="3724623"/>
                  <a:ext cx="825840" cy="10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656338A-D4DC-9139-4858-BF5BAA22F8A9}"/>
              </a:ext>
            </a:extLst>
          </p:cNvPr>
          <p:cNvGrpSpPr/>
          <p:nvPr/>
        </p:nvGrpSpPr>
        <p:grpSpPr>
          <a:xfrm>
            <a:off x="429323" y="2752983"/>
            <a:ext cx="2012040" cy="2418480"/>
            <a:chOff x="429323" y="2752983"/>
            <a:chExt cx="2012040" cy="24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5AD2345-E8B5-08DF-6727-1FA9C79011AB}"/>
                    </a:ext>
                  </a:extLst>
                </p14:cNvPr>
                <p14:cNvContentPartPr/>
                <p14:nvPr/>
              </p14:nvContentPartPr>
              <p14:xfrm>
                <a:off x="429323" y="2752983"/>
                <a:ext cx="159480" cy="193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5AD2345-E8B5-08DF-6727-1FA9C79011A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3843" y="2737503"/>
                  <a:ext cx="189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F051B5D-E7D3-8E07-F92A-68E8D9D7C326}"/>
                    </a:ext>
                  </a:extLst>
                </p14:cNvPr>
                <p14:cNvContentPartPr/>
                <p14:nvPr/>
              </p14:nvContentPartPr>
              <p14:xfrm>
                <a:off x="461003" y="2951703"/>
                <a:ext cx="108000" cy="212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F051B5D-E7D3-8E07-F92A-68E8D9D7C32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5883" y="2936583"/>
                  <a:ext cx="138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AB96C5A-8648-B9C7-2072-BB51DA27F031}"/>
                    </a:ext>
                  </a:extLst>
                </p14:cNvPr>
                <p14:cNvContentPartPr/>
                <p14:nvPr/>
              </p14:nvContentPartPr>
              <p14:xfrm>
                <a:off x="453083" y="3231423"/>
                <a:ext cx="103680" cy="165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AB96C5A-8648-B9C7-2072-BB51DA27F03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7963" y="3216303"/>
                  <a:ext cx="134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08170B6-53BC-0BE4-667F-FC7D3F086829}"/>
                    </a:ext>
                  </a:extLst>
                </p14:cNvPr>
                <p14:cNvContentPartPr/>
                <p14:nvPr/>
              </p14:nvContentPartPr>
              <p14:xfrm>
                <a:off x="461003" y="3478023"/>
                <a:ext cx="127440" cy="129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08170B6-53BC-0BE4-667F-FC7D3F0868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45883" y="3462903"/>
                  <a:ext cx="158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A8754EE-F1E5-0FA8-04D9-3B944A661550}"/>
                    </a:ext>
                  </a:extLst>
                </p14:cNvPr>
                <p14:cNvContentPartPr/>
                <p14:nvPr/>
              </p14:nvContentPartPr>
              <p14:xfrm>
                <a:off x="488363" y="3742983"/>
                <a:ext cx="124200" cy="148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A8754EE-F1E5-0FA8-04D9-3B944A66155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73243" y="3727863"/>
                  <a:ext cx="154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A7EBE8B-C6E5-8414-872A-B56E07A85CEF}"/>
                    </a:ext>
                  </a:extLst>
                </p14:cNvPr>
                <p14:cNvContentPartPr/>
                <p14:nvPr/>
              </p14:nvContentPartPr>
              <p14:xfrm>
                <a:off x="468923" y="4105503"/>
                <a:ext cx="167400" cy="129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A7EBE8B-C6E5-8414-872A-B56E07A85CE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3803" y="4090383"/>
                  <a:ext cx="19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7299839-5149-093F-132A-7E2A1D6F7241}"/>
                    </a:ext>
                  </a:extLst>
                </p14:cNvPr>
                <p14:cNvContentPartPr/>
                <p14:nvPr/>
              </p14:nvContentPartPr>
              <p14:xfrm>
                <a:off x="484763" y="4436703"/>
                <a:ext cx="167400" cy="139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7299839-5149-093F-132A-7E2A1D6F724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69643" y="4421223"/>
                  <a:ext cx="198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43ED3ED-BF4B-6FA3-387F-10F7ABDF4264}"/>
                    </a:ext>
                  </a:extLst>
                </p14:cNvPr>
                <p14:cNvContentPartPr/>
                <p14:nvPr/>
              </p14:nvContentPartPr>
              <p14:xfrm>
                <a:off x="500603" y="4755303"/>
                <a:ext cx="199080" cy="173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43ED3ED-BF4B-6FA3-387F-10F7ABDF426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5483" y="4740183"/>
                  <a:ext cx="229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E4A546C-0593-5AD3-2ECB-35EAB9349005}"/>
                    </a:ext>
                  </a:extLst>
                </p14:cNvPr>
                <p14:cNvContentPartPr/>
                <p14:nvPr/>
              </p14:nvContentPartPr>
              <p14:xfrm>
                <a:off x="476843" y="5032503"/>
                <a:ext cx="187560" cy="138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E4A546C-0593-5AD3-2ECB-35EAB934900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61723" y="5017383"/>
                  <a:ext cx="218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08FAD32-2599-C511-9E5E-47F6163A10CF}"/>
                    </a:ext>
                  </a:extLst>
                </p14:cNvPr>
                <p14:cNvContentPartPr/>
                <p14:nvPr/>
              </p14:nvContentPartPr>
              <p14:xfrm>
                <a:off x="659723" y="4988583"/>
                <a:ext cx="246960" cy="31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08FAD32-2599-C511-9E5E-47F6163A10C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4603" y="4973463"/>
                  <a:ext cx="277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315B633-F137-BF29-9143-65F56E14C989}"/>
                    </a:ext>
                  </a:extLst>
                </p14:cNvPr>
                <p14:cNvContentPartPr/>
                <p14:nvPr/>
              </p14:nvContentPartPr>
              <p14:xfrm>
                <a:off x="635963" y="4748823"/>
                <a:ext cx="381960" cy="44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315B633-F137-BF29-9143-65F56E14C98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0843" y="4733343"/>
                  <a:ext cx="412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D0D08F1-851C-B5EF-959F-056735B55D4F}"/>
                    </a:ext>
                  </a:extLst>
                </p14:cNvPr>
                <p14:cNvContentPartPr/>
                <p14:nvPr/>
              </p14:nvContentPartPr>
              <p14:xfrm>
                <a:off x="620123" y="4446063"/>
                <a:ext cx="254880" cy="57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D0D08F1-851C-B5EF-959F-056735B55D4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04643" y="4430943"/>
                  <a:ext cx="285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2427BDA-CE65-9610-AB55-19D32A582FA4}"/>
                    </a:ext>
                  </a:extLst>
                </p14:cNvPr>
                <p14:cNvContentPartPr/>
                <p14:nvPr/>
              </p14:nvContentPartPr>
              <p14:xfrm>
                <a:off x="516803" y="3941703"/>
                <a:ext cx="318240" cy="95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2427BDA-CE65-9610-AB55-19D32A582FA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1323" y="3926583"/>
                  <a:ext cx="348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CD258A6-A715-55B0-4070-C6EF15613308}"/>
                    </a:ext>
                  </a:extLst>
                </p14:cNvPr>
                <p14:cNvContentPartPr/>
                <p14:nvPr/>
              </p14:nvContentPartPr>
              <p14:xfrm>
                <a:off x="484763" y="3702303"/>
                <a:ext cx="262800" cy="69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CD258A6-A715-55B0-4070-C6EF1561330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69643" y="3687183"/>
                  <a:ext cx="293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6237D85-66E2-86D2-0594-18E49B67D628}"/>
                    </a:ext>
                  </a:extLst>
                </p14:cNvPr>
                <p14:cNvContentPartPr/>
                <p14:nvPr/>
              </p14:nvContentPartPr>
              <p14:xfrm>
                <a:off x="516803" y="3563703"/>
                <a:ext cx="231120" cy="38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6237D85-66E2-86D2-0594-18E49B67D62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1323" y="3548223"/>
                  <a:ext cx="261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94EF284-970D-29BD-2D58-4DBB64896EE3}"/>
                    </a:ext>
                  </a:extLst>
                </p14:cNvPr>
                <p14:cNvContentPartPr/>
                <p14:nvPr/>
              </p14:nvContentPartPr>
              <p14:xfrm>
                <a:off x="532643" y="3298743"/>
                <a:ext cx="87840" cy="19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94EF284-970D-29BD-2D58-4DBB64896EE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7163" y="3283263"/>
                  <a:ext cx="118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3F110F9-249D-7ADC-5982-0ECB3128D522}"/>
                    </a:ext>
                  </a:extLst>
                </p14:cNvPr>
                <p14:cNvContentPartPr/>
                <p14:nvPr/>
              </p14:nvContentPartPr>
              <p14:xfrm>
                <a:off x="437243" y="2813103"/>
                <a:ext cx="151560" cy="63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3F110F9-249D-7ADC-5982-0ECB3128D52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1763" y="2797983"/>
                  <a:ext cx="181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5D530FB-B18F-D484-263D-B519A4D412CE}"/>
                    </a:ext>
                  </a:extLst>
                </p14:cNvPr>
                <p14:cNvContentPartPr/>
                <p14:nvPr/>
              </p14:nvContentPartPr>
              <p14:xfrm>
                <a:off x="922163" y="2876103"/>
                <a:ext cx="151560" cy="132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5D530FB-B18F-D484-263D-B519A4D412C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07043" y="2860983"/>
                  <a:ext cx="181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B88733C-9AB7-5B95-5C6F-709A4BF5F6CE}"/>
                    </a:ext>
                  </a:extLst>
                </p14:cNvPr>
                <p14:cNvContentPartPr/>
                <p14:nvPr/>
              </p14:nvContentPartPr>
              <p14:xfrm>
                <a:off x="898403" y="3074463"/>
                <a:ext cx="219600" cy="177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B88733C-9AB7-5B95-5C6F-709A4BF5F6C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82923" y="3059343"/>
                  <a:ext cx="249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14BEEA3-B32A-F356-C670-637AA2D81306}"/>
                    </a:ext>
                  </a:extLst>
                </p14:cNvPr>
                <p14:cNvContentPartPr/>
                <p14:nvPr/>
              </p14:nvContentPartPr>
              <p14:xfrm>
                <a:off x="982283" y="3343023"/>
                <a:ext cx="163080" cy="227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14BEEA3-B32A-F356-C670-637AA2D8130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7163" y="3327543"/>
                  <a:ext cx="193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373A209-5B12-BB43-D0C1-7D9783282C51}"/>
                    </a:ext>
                  </a:extLst>
                </p14:cNvPr>
                <p14:cNvContentPartPr/>
                <p14:nvPr/>
              </p14:nvContentPartPr>
              <p14:xfrm>
                <a:off x="945923" y="3562263"/>
                <a:ext cx="231120" cy="272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373A209-5B12-BB43-D0C1-7D9783282C5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30803" y="3546783"/>
                  <a:ext cx="2613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03B7795-053C-C7CF-0EFB-07E45F02639B}"/>
                    </a:ext>
                  </a:extLst>
                </p14:cNvPr>
                <p14:cNvContentPartPr/>
                <p14:nvPr/>
              </p14:nvContentPartPr>
              <p14:xfrm>
                <a:off x="1001723" y="3898863"/>
                <a:ext cx="183240" cy="254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03B7795-053C-C7CF-0EFB-07E45F02639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86603" y="3883743"/>
                  <a:ext cx="213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2016517-D10A-8D86-D353-3940586BC72E}"/>
                    </a:ext>
                  </a:extLst>
                </p14:cNvPr>
                <p14:cNvContentPartPr/>
                <p14:nvPr/>
              </p14:nvContentPartPr>
              <p14:xfrm>
                <a:off x="1016843" y="4186863"/>
                <a:ext cx="216000" cy="234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2016517-D10A-8D86-D353-3940586BC72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01363" y="4171743"/>
                  <a:ext cx="246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7E57BFD-8B34-21DA-95D7-55A35C3FC178}"/>
                    </a:ext>
                  </a:extLst>
                </p14:cNvPr>
                <p14:cNvContentPartPr/>
                <p14:nvPr/>
              </p14:nvContentPartPr>
              <p14:xfrm>
                <a:off x="1081283" y="4597623"/>
                <a:ext cx="154800" cy="230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7E57BFD-8B34-21DA-95D7-55A35C3FC17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65803" y="4582143"/>
                  <a:ext cx="1854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A24D512-BDAB-5980-F884-9753A5F774B0}"/>
                    </a:ext>
                  </a:extLst>
                </p14:cNvPr>
                <p14:cNvContentPartPr/>
                <p14:nvPr/>
              </p14:nvContentPartPr>
              <p14:xfrm>
                <a:off x="1089203" y="4717143"/>
                <a:ext cx="223920" cy="384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A24D512-BDAB-5980-F884-9753A5F774B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73723" y="4702023"/>
                  <a:ext cx="254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43D2B6E-099F-7584-94EF-EDEE2FD543F0}"/>
                    </a:ext>
                  </a:extLst>
                </p14:cNvPr>
                <p14:cNvContentPartPr/>
                <p14:nvPr/>
              </p14:nvContentPartPr>
              <p14:xfrm>
                <a:off x="1267763" y="3850263"/>
                <a:ext cx="183240" cy="215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43D2B6E-099F-7584-94EF-EDEE2FD543F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252283" y="3834783"/>
                  <a:ext cx="213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94BC300-1DE1-F0A3-0FA0-8DB64EF96B55}"/>
                    </a:ext>
                  </a:extLst>
                </p14:cNvPr>
                <p14:cNvContentPartPr/>
                <p14:nvPr/>
              </p14:nvContentPartPr>
              <p14:xfrm>
                <a:off x="1407083" y="3635703"/>
                <a:ext cx="251280" cy="240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94BC300-1DE1-F0A3-0FA0-8DB64EF96B5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91963" y="3620583"/>
                  <a:ext cx="281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382D936-9EF0-22F9-4B22-93D077DE67B8}"/>
                    </a:ext>
                  </a:extLst>
                </p14:cNvPr>
                <p14:cNvContentPartPr/>
                <p14:nvPr/>
              </p14:nvContentPartPr>
              <p14:xfrm>
                <a:off x="1359563" y="3305223"/>
                <a:ext cx="171720" cy="243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382D936-9EF0-22F9-4B22-93D077DE67B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344083" y="3290103"/>
                  <a:ext cx="2023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49080C8-29A5-0200-6AEC-8FEC7E2FBA4D}"/>
                    </a:ext>
                  </a:extLst>
                </p14:cNvPr>
                <p14:cNvContentPartPr/>
                <p14:nvPr/>
              </p14:nvContentPartPr>
              <p14:xfrm>
                <a:off x="1415003" y="3197943"/>
                <a:ext cx="119520" cy="239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49080C8-29A5-0200-6AEC-8FEC7E2FBA4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399883" y="3182823"/>
                  <a:ext cx="150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EEDC0B1-5FB3-DC82-F0FA-D905A8FD5F5F}"/>
                    </a:ext>
                  </a:extLst>
                </p14:cNvPr>
                <p14:cNvContentPartPr/>
                <p14:nvPr/>
              </p14:nvContentPartPr>
              <p14:xfrm>
                <a:off x="1407083" y="4143663"/>
                <a:ext cx="187560" cy="145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EEDC0B1-5FB3-DC82-F0FA-D905A8FD5F5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391963" y="4128543"/>
                  <a:ext cx="218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36F4763-A139-7F25-2429-DE73E95BB398}"/>
                    </a:ext>
                  </a:extLst>
                </p14:cNvPr>
                <p14:cNvContentPartPr/>
                <p14:nvPr/>
              </p14:nvContentPartPr>
              <p14:xfrm>
                <a:off x="1828643" y="3591783"/>
                <a:ext cx="353880" cy="360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36F4763-A139-7F25-2429-DE73E95BB39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813523" y="3576303"/>
                  <a:ext cx="3841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54AE2CD-D999-B88C-CA10-9C34474734CB}"/>
                    </a:ext>
                  </a:extLst>
                </p14:cNvPr>
                <p14:cNvContentPartPr/>
                <p14:nvPr/>
              </p14:nvContentPartPr>
              <p14:xfrm>
                <a:off x="2126363" y="3758823"/>
                <a:ext cx="315000" cy="31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54AE2CD-D999-B88C-CA10-9C34474734C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111243" y="3743703"/>
                  <a:ext cx="345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C6E75D5-03E4-9BC5-2F16-C0078313F22B}"/>
                    </a:ext>
                  </a:extLst>
                </p14:cNvPr>
                <p14:cNvContentPartPr/>
                <p14:nvPr/>
              </p14:nvContentPartPr>
              <p14:xfrm>
                <a:off x="1625243" y="3752703"/>
                <a:ext cx="251280" cy="38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C6E75D5-03E4-9BC5-2F16-C0078313F22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610123" y="3737223"/>
                  <a:ext cx="281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CF607AE-B444-7069-A656-4C76D27E9D2F}"/>
                    </a:ext>
                  </a:extLst>
                </p14:cNvPr>
                <p14:cNvContentPartPr/>
                <p14:nvPr/>
              </p14:nvContentPartPr>
              <p14:xfrm>
                <a:off x="2190803" y="3304503"/>
                <a:ext cx="146880" cy="335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CF607AE-B444-7069-A656-4C76D27E9D2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175683" y="3289383"/>
                  <a:ext cx="1774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EECD935-363A-DAAF-D42D-45CE14FD0EAC}"/>
                    </a:ext>
                  </a:extLst>
                </p14:cNvPr>
                <p14:cNvContentPartPr/>
                <p14:nvPr/>
              </p14:nvContentPartPr>
              <p14:xfrm>
                <a:off x="453083" y="2781423"/>
                <a:ext cx="143640" cy="221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EECD935-363A-DAAF-D42D-45CE14FD0EA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37963" y="2766303"/>
                  <a:ext cx="173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BF55F0C-DE82-190D-5C21-6C8616BDE664}"/>
                    </a:ext>
                  </a:extLst>
                </p14:cNvPr>
                <p14:cNvContentPartPr/>
                <p14:nvPr/>
              </p14:nvContentPartPr>
              <p14:xfrm>
                <a:off x="476843" y="3714183"/>
                <a:ext cx="163800" cy="227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BF55F0C-DE82-190D-5C21-6C8616BDE66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61723" y="3699063"/>
                  <a:ext cx="194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93858EA-FC3B-819E-7DDC-2D2433045A3E}"/>
                    </a:ext>
                  </a:extLst>
                </p14:cNvPr>
                <p14:cNvContentPartPr/>
                <p14:nvPr/>
              </p14:nvContentPartPr>
              <p14:xfrm>
                <a:off x="1011803" y="3560103"/>
                <a:ext cx="158040" cy="243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93858EA-FC3B-819E-7DDC-2D2433045A3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96683" y="3544623"/>
                  <a:ext cx="1882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EC0012A-02B9-2B7A-B00F-659D8A99085D}"/>
                    </a:ext>
                  </a:extLst>
                </p14:cNvPr>
                <p14:cNvContentPartPr/>
                <p14:nvPr/>
              </p14:nvContentPartPr>
              <p14:xfrm>
                <a:off x="1073363" y="4520943"/>
                <a:ext cx="160560" cy="260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EC0012A-02B9-2B7A-B00F-659D8A99085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7883" y="4505823"/>
                  <a:ext cx="191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E3F74F2-8234-EFCC-6D4C-BCE82CBA739D}"/>
                    </a:ext>
                  </a:extLst>
                </p14:cNvPr>
                <p14:cNvContentPartPr/>
                <p14:nvPr/>
              </p14:nvContentPartPr>
              <p14:xfrm>
                <a:off x="1442363" y="3632103"/>
                <a:ext cx="243360" cy="257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E3F74F2-8234-EFCC-6D4C-BCE82CBA739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427243" y="3616983"/>
                  <a:ext cx="273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6757ADF-F1E1-D07F-4CAA-4CB10E8BE978}"/>
                    </a:ext>
                  </a:extLst>
                </p14:cNvPr>
                <p14:cNvContentPartPr/>
                <p14:nvPr/>
              </p14:nvContentPartPr>
              <p14:xfrm>
                <a:off x="2102603" y="3244743"/>
                <a:ext cx="231840" cy="426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6757ADF-F1E1-D07F-4CAA-4CB10E8BE97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87123" y="3229623"/>
                  <a:ext cx="262440" cy="45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A67DAD82-6606-7484-B270-94944EE6C842}"/>
                  </a:ext>
                </a:extLst>
              </p14:cNvPr>
              <p14:cNvContentPartPr/>
              <p14:nvPr/>
            </p14:nvContentPartPr>
            <p14:xfrm>
              <a:off x="567923" y="4692303"/>
              <a:ext cx="140040" cy="2307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A67DAD82-6606-7484-B270-94944EE6C842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53523" y="4677903"/>
                <a:ext cx="168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9A0C2632-147E-3383-A1C0-8FEF6D920E3B}"/>
                  </a:ext>
                </a:extLst>
              </p14:cNvPr>
              <p14:cNvContentPartPr/>
              <p14:nvPr/>
            </p14:nvContentPartPr>
            <p14:xfrm>
              <a:off x="1037003" y="4162023"/>
              <a:ext cx="183960" cy="2566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9A0C2632-147E-3383-A1C0-8FEF6D920E3B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26563" y="4151223"/>
                <a:ext cx="2052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EC2ACEA8-B6E8-14CA-FCD8-BD54C2B65E88}"/>
                  </a:ext>
                </a:extLst>
              </p14:cNvPr>
              <p14:cNvContentPartPr/>
              <p14:nvPr/>
            </p14:nvContentPartPr>
            <p14:xfrm>
              <a:off x="953843" y="3039903"/>
              <a:ext cx="214920" cy="180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EC2ACEA8-B6E8-14CA-FCD8-BD54C2B65E88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943403" y="3029463"/>
                <a:ext cx="2361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F37A0720-B846-FBF0-24E9-7653AE80800B}"/>
                  </a:ext>
                </a:extLst>
              </p14:cNvPr>
              <p14:cNvContentPartPr/>
              <p14:nvPr/>
            </p14:nvContentPartPr>
            <p14:xfrm>
              <a:off x="1415003" y="3323943"/>
              <a:ext cx="167400" cy="1616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F37A0720-B846-FBF0-24E9-7653AE80800B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404563" y="3313143"/>
                <a:ext cx="1886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041EBE63-1A7E-E2D6-BD0F-9453715B7465}"/>
                  </a:ext>
                </a:extLst>
              </p14:cNvPr>
              <p14:cNvContentPartPr/>
              <p14:nvPr/>
            </p14:nvContentPartPr>
            <p14:xfrm>
              <a:off x="1947803" y="2857383"/>
              <a:ext cx="378360" cy="3974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041EBE63-1A7E-E2D6-BD0F-9453715B7465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937363" y="2846583"/>
                <a:ext cx="39960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936E7C7-1256-16BC-B9E4-FE5A4C50DB1D}"/>
                  </a:ext>
                </a:extLst>
              </p14:cNvPr>
              <p14:cNvContentPartPr/>
              <p14:nvPr/>
            </p14:nvContentPartPr>
            <p14:xfrm>
              <a:off x="2027363" y="2718783"/>
              <a:ext cx="307080" cy="6055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936E7C7-1256-16BC-B9E4-FE5A4C50DB1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016923" y="2707983"/>
                <a:ext cx="32832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E236325-122F-33AF-6025-1F839F421A5F}"/>
                  </a:ext>
                </a:extLst>
              </p14:cNvPr>
              <p14:cNvContentPartPr/>
              <p14:nvPr/>
            </p14:nvContentPartPr>
            <p14:xfrm>
              <a:off x="9676643" y="5575023"/>
              <a:ext cx="360" cy="64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E236325-122F-33AF-6025-1F839F421A5F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662243" y="5560983"/>
                <a:ext cx="288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6E10E8D-3BAF-07F2-F954-2FCBC750539B}"/>
                  </a:ext>
                </a:extLst>
              </p14:cNvPr>
              <p14:cNvContentPartPr/>
              <p14:nvPr/>
            </p14:nvContentPartPr>
            <p14:xfrm>
              <a:off x="1757003" y="3595023"/>
              <a:ext cx="442080" cy="3783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6E10E8D-3BAF-07F2-F954-2FCBC750539B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742963" y="3580983"/>
                <a:ext cx="4705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E63F819B-B4EA-49F7-BCC4-4A191EFFFEAB}"/>
                  </a:ext>
                </a:extLst>
              </p14:cNvPr>
              <p14:cNvContentPartPr/>
              <p14:nvPr/>
            </p14:nvContentPartPr>
            <p14:xfrm>
              <a:off x="11349923" y="3878703"/>
              <a:ext cx="128520" cy="759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E63F819B-B4EA-49F7-BCC4-4A191EFFFEA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1335523" y="3864303"/>
                <a:ext cx="1569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3C2DC7A4-51BB-8CD2-A159-217A861A3A21}"/>
                  </a:ext>
                </a:extLst>
              </p14:cNvPr>
              <p14:cNvContentPartPr/>
              <p14:nvPr/>
            </p14:nvContentPartPr>
            <p14:xfrm>
              <a:off x="11322563" y="4048263"/>
              <a:ext cx="195480" cy="196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3C2DC7A4-51BB-8CD2-A159-217A861A3A21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1308163" y="4034223"/>
                <a:ext cx="2239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7D320AB-A65E-69C8-D7A0-9E34DD89F957}"/>
                  </a:ext>
                </a:extLst>
              </p14:cNvPr>
              <p14:cNvContentPartPr/>
              <p14:nvPr/>
            </p14:nvContentPartPr>
            <p14:xfrm>
              <a:off x="11624603" y="3998583"/>
              <a:ext cx="231120" cy="2088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7D320AB-A65E-69C8-D7A0-9E34DD89F957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1614163" y="3987783"/>
                <a:ext cx="2523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9B3A889-8E21-ADCA-699E-70D1E3E9B10C}"/>
                  </a:ext>
                </a:extLst>
              </p14:cNvPr>
              <p14:cNvContentPartPr/>
              <p14:nvPr/>
            </p14:nvContentPartPr>
            <p14:xfrm>
              <a:off x="11640443" y="3815703"/>
              <a:ext cx="246960" cy="1234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9B3A889-8E21-ADCA-699E-70D1E3E9B10C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1630003" y="3805263"/>
                <a:ext cx="2682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A3E9C347-DCAD-A7F4-4187-8C657330B804}"/>
                  </a:ext>
                </a:extLst>
              </p14:cNvPr>
              <p14:cNvContentPartPr/>
              <p14:nvPr/>
            </p14:nvContentPartPr>
            <p14:xfrm>
              <a:off x="11636123" y="4383063"/>
              <a:ext cx="307800" cy="2653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A3E9C347-DCAD-A7F4-4187-8C657330B804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1625323" y="4372623"/>
                <a:ext cx="32904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0D9D1D24-6455-3702-6F0C-9E2D25CAE7AE}"/>
                  </a:ext>
                </a:extLst>
              </p14:cNvPr>
              <p14:cNvContentPartPr/>
              <p14:nvPr/>
            </p14:nvContentPartPr>
            <p14:xfrm>
              <a:off x="11704163" y="4783023"/>
              <a:ext cx="239040" cy="2372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0D9D1D24-6455-3702-6F0C-9E2D25CAE7A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1693363" y="4772583"/>
                <a:ext cx="2602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9CA430A9-7AC4-DD28-FBB2-2B982984A6D4}"/>
                  </a:ext>
                </a:extLst>
              </p14:cNvPr>
              <p14:cNvContentPartPr/>
              <p14:nvPr/>
            </p14:nvContentPartPr>
            <p14:xfrm>
              <a:off x="11338403" y="4131063"/>
              <a:ext cx="135360" cy="1083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9CA430A9-7AC4-DD28-FBB2-2B982984A6D4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1327603" y="4120263"/>
                <a:ext cx="156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7FC5EB21-7E2D-A52F-2C3B-7C044621CAA1}"/>
                  </a:ext>
                </a:extLst>
              </p14:cNvPr>
              <p14:cNvContentPartPr/>
              <p14:nvPr/>
            </p14:nvContentPartPr>
            <p14:xfrm>
              <a:off x="11314643" y="3866103"/>
              <a:ext cx="151560" cy="316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7FC5EB21-7E2D-A52F-2C3B-7C044621CAA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1303843" y="3855303"/>
                <a:ext cx="1728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D408881-FA79-6192-B81F-943E112AC7A7}"/>
                  </a:ext>
                </a:extLst>
              </p14:cNvPr>
              <p14:cNvContentPartPr/>
              <p14:nvPr/>
            </p14:nvContentPartPr>
            <p14:xfrm>
              <a:off x="11640443" y="3847023"/>
              <a:ext cx="143640" cy="950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D408881-FA79-6192-B81F-943E112AC7A7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1630003" y="3836583"/>
                <a:ext cx="1648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FB62CC7A-F3B4-EA88-9BC5-141941025AB2}"/>
                  </a:ext>
                </a:extLst>
              </p14:cNvPr>
              <p14:cNvContentPartPr/>
              <p14:nvPr/>
            </p14:nvContentPartPr>
            <p14:xfrm>
              <a:off x="11712083" y="4118463"/>
              <a:ext cx="103680" cy="885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FB62CC7A-F3B4-EA88-9BC5-141941025AB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1701643" y="4107663"/>
                <a:ext cx="1249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1FCD877-5E06-FBC5-35A1-11758AB7E036}"/>
                  </a:ext>
                </a:extLst>
              </p14:cNvPr>
              <p14:cNvContentPartPr/>
              <p14:nvPr/>
            </p14:nvContentPartPr>
            <p14:xfrm>
              <a:off x="11743763" y="4484223"/>
              <a:ext cx="48240" cy="694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1FCD877-5E06-FBC5-35A1-11758AB7E036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1733323" y="4473423"/>
                <a:ext cx="694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9C092F01-0510-3948-9A05-655EA328DAE4}"/>
                  </a:ext>
                </a:extLst>
              </p14:cNvPr>
              <p14:cNvContentPartPr/>
              <p14:nvPr/>
            </p14:nvContentPartPr>
            <p14:xfrm>
              <a:off x="11839163" y="4893903"/>
              <a:ext cx="84240" cy="1202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9C092F01-0510-3948-9A05-655EA328DAE4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1828723" y="4883463"/>
                <a:ext cx="1054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E8EE721-A7A6-E927-D82E-FD5E874D2971}"/>
                  </a:ext>
                </a:extLst>
              </p14:cNvPr>
              <p14:cNvContentPartPr/>
              <p14:nvPr/>
            </p14:nvContentPartPr>
            <p14:xfrm>
              <a:off x="8626883" y="4667103"/>
              <a:ext cx="214920" cy="2397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E8EE721-A7A6-E927-D82E-FD5E874D2971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8616443" y="4656303"/>
                <a:ext cx="2361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650B5BF-3ADA-22AC-2207-7239B19A3000}"/>
                  </a:ext>
                </a:extLst>
              </p14:cNvPr>
              <p14:cNvContentPartPr/>
              <p14:nvPr/>
            </p14:nvContentPartPr>
            <p14:xfrm>
              <a:off x="8786003" y="4789503"/>
              <a:ext cx="24120" cy="4197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650B5BF-3ADA-22AC-2207-7239B19A300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775563" y="4779063"/>
                <a:ext cx="4536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C818ECB-C98D-14FA-AD95-24299999BD70}"/>
                  </a:ext>
                </a:extLst>
              </p14:cNvPr>
              <p14:cNvContentPartPr/>
              <p14:nvPr/>
            </p14:nvContentPartPr>
            <p14:xfrm>
              <a:off x="9191363" y="5165343"/>
              <a:ext cx="159480" cy="1263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C818ECB-C98D-14FA-AD95-24299999BD70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180923" y="5154543"/>
                <a:ext cx="1807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EC7FCC5E-250E-785A-03D1-13DB77DA4D09}"/>
                  </a:ext>
                </a:extLst>
              </p14:cNvPr>
              <p14:cNvContentPartPr/>
              <p14:nvPr/>
            </p14:nvContentPartPr>
            <p14:xfrm>
              <a:off x="9334643" y="5196663"/>
              <a:ext cx="32040" cy="3092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EC7FCC5E-250E-785A-03D1-13DB77DA4D09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9324203" y="5185863"/>
                <a:ext cx="53280" cy="33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EE1824C-23D7-1F89-1FB5-C7555A8BA627}"/>
              </a:ext>
            </a:extLst>
          </p:cNvPr>
          <p:cNvGrpSpPr/>
          <p:nvPr/>
        </p:nvGrpSpPr>
        <p:grpSpPr>
          <a:xfrm>
            <a:off x="10145723" y="5442543"/>
            <a:ext cx="1956240" cy="1368720"/>
            <a:chOff x="10145723" y="5442543"/>
            <a:chExt cx="1956240" cy="13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D4DA2BE-6648-5709-A7C2-486120C3979B}"/>
                    </a:ext>
                  </a:extLst>
                </p14:cNvPr>
                <p14:cNvContentPartPr/>
                <p14:nvPr/>
              </p14:nvContentPartPr>
              <p14:xfrm>
                <a:off x="10145723" y="5455143"/>
                <a:ext cx="8280" cy="6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D4DA2BE-6648-5709-A7C2-486120C3979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134923" y="5444343"/>
                  <a:ext cx="29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BF95C61-0F42-36CE-FFAC-31670729CB72}"/>
                    </a:ext>
                  </a:extLst>
                </p14:cNvPr>
                <p14:cNvContentPartPr/>
                <p14:nvPr/>
              </p14:nvContentPartPr>
              <p14:xfrm>
                <a:off x="10161563" y="5442543"/>
                <a:ext cx="360" cy="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BF95C61-0F42-36CE-FFAC-31670729CB7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151123" y="5431743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038571A-FED5-269F-640E-0B246C09C618}"/>
                    </a:ext>
                  </a:extLst>
                </p14:cNvPr>
                <p14:cNvContentPartPr/>
                <p14:nvPr/>
              </p14:nvContentPartPr>
              <p14:xfrm>
                <a:off x="10169483" y="5442543"/>
                <a:ext cx="310320" cy="44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038571A-FED5-269F-640E-0B246C09C61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159043" y="5431743"/>
                  <a:ext cx="331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A829C95-9906-ED10-E4B8-4C4454F901CF}"/>
                    </a:ext>
                  </a:extLst>
                </p14:cNvPr>
                <p14:cNvContentPartPr/>
                <p14:nvPr/>
              </p14:nvContentPartPr>
              <p14:xfrm>
                <a:off x="10201523" y="5713623"/>
                <a:ext cx="366120" cy="64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A829C95-9906-ED10-E4B8-4C4454F901C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190723" y="5702823"/>
                  <a:ext cx="387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BC3A63A-6DA5-263F-C6B1-592A27DD022E}"/>
                    </a:ext>
                  </a:extLst>
                </p14:cNvPr>
                <p14:cNvContentPartPr/>
                <p14:nvPr/>
              </p14:nvContentPartPr>
              <p14:xfrm>
                <a:off x="10225283" y="5915223"/>
                <a:ext cx="318240" cy="25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BC3A63A-6DA5-263F-C6B1-592A27DD022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214483" y="5904423"/>
                  <a:ext cx="339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EA2817C-215D-A1B1-F856-5C0FA4727315}"/>
                    </a:ext>
                  </a:extLst>
                </p14:cNvPr>
                <p14:cNvContentPartPr/>
                <p14:nvPr/>
              </p14:nvContentPartPr>
              <p14:xfrm>
                <a:off x="10256963" y="6148503"/>
                <a:ext cx="275040" cy="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EA2817C-215D-A1B1-F856-5C0FA472731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246523" y="6138063"/>
                  <a:ext cx="296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2F13C7E-FDAF-39A7-E09F-9699B0294A74}"/>
                    </a:ext>
                  </a:extLst>
                </p14:cNvPr>
                <p14:cNvContentPartPr/>
                <p14:nvPr/>
              </p14:nvContentPartPr>
              <p14:xfrm>
                <a:off x="10264883" y="6369543"/>
                <a:ext cx="278640" cy="126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2F13C7E-FDAF-39A7-E09F-9699B0294A7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254443" y="6358743"/>
                  <a:ext cx="299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EFC3F16-1DC3-4EC5-DB72-902D3CBC3F75}"/>
                    </a:ext>
                  </a:extLst>
                </p14:cNvPr>
                <p14:cNvContentPartPr/>
                <p14:nvPr/>
              </p14:nvContentPartPr>
              <p14:xfrm>
                <a:off x="10264883" y="6558543"/>
                <a:ext cx="270720" cy="25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EFC3F16-1DC3-4EC5-DB72-902D3CBC3F7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254443" y="6547743"/>
                  <a:ext cx="291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AF5D15C-9DAC-A0B4-8685-64AF693C6282}"/>
                    </a:ext>
                  </a:extLst>
                </p14:cNvPr>
                <p14:cNvContentPartPr/>
                <p14:nvPr/>
              </p14:nvContentPartPr>
              <p14:xfrm>
                <a:off x="10272803" y="6703623"/>
                <a:ext cx="270720" cy="381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AF5D15C-9DAC-A0B4-8685-64AF693C628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262363" y="6692823"/>
                  <a:ext cx="291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3836929-0821-5FC9-F0B4-458C9A522109}"/>
                    </a:ext>
                  </a:extLst>
                </p14:cNvPr>
                <p14:cNvContentPartPr/>
                <p14:nvPr/>
              </p14:nvContentPartPr>
              <p14:xfrm>
                <a:off x="10697243" y="5448663"/>
                <a:ext cx="923400" cy="11764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3836929-0821-5FC9-F0B4-458C9A52210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686803" y="5438223"/>
                  <a:ext cx="944640" cy="11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5A7EA10-51B3-8A45-7EFC-F8F4D5DB478F}"/>
                    </a:ext>
                  </a:extLst>
                </p14:cNvPr>
                <p14:cNvContentPartPr/>
                <p14:nvPr/>
              </p14:nvContentPartPr>
              <p14:xfrm>
                <a:off x="10845563" y="5786343"/>
                <a:ext cx="179640" cy="129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5A7EA10-51B3-8A45-7EFC-F8F4D5DB478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834763" y="5775543"/>
                  <a:ext cx="200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0B64CF2-A549-5FD0-3F03-FEEC6FB04E17}"/>
                    </a:ext>
                  </a:extLst>
                </p14:cNvPr>
                <p14:cNvContentPartPr/>
                <p14:nvPr/>
              </p14:nvContentPartPr>
              <p14:xfrm>
                <a:off x="10877243" y="6120063"/>
                <a:ext cx="187560" cy="1548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0B64CF2-A549-5FD0-3F03-FEEC6FB04E1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866443" y="6109263"/>
                  <a:ext cx="208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4498487-351C-DF73-4D87-577D2DFEC326}"/>
                    </a:ext>
                  </a:extLst>
                </p14:cNvPr>
                <p14:cNvContentPartPr/>
                <p14:nvPr/>
              </p14:nvContentPartPr>
              <p14:xfrm>
                <a:off x="11159123" y="5993703"/>
                <a:ext cx="208080" cy="1767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4498487-351C-DF73-4D87-577D2DFEC32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148323" y="5983263"/>
                  <a:ext cx="229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0DA202C-E76F-CEA0-7F36-645D41E8AEE0}"/>
                    </a:ext>
                  </a:extLst>
                </p14:cNvPr>
                <p14:cNvContentPartPr/>
                <p14:nvPr/>
              </p14:nvContentPartPr>
              <p14:xfrm>
                <a:off x="11385923" y="5983623"/>
                <a:ext cx="124200" cy="1591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0DA202C-E76F-CEA0-7F36-645D41E8AEE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375483" y="5973183"/>
                  <a:ext cx="145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E1CCE9A-2A26-6623-676E-E28A8595230A}"/>
                    </a:ext>
                  </a:extLst>
                </p14:cNvPr>
                <p14:cNvContentPartPr/>
                <p14:nvPr/>
              </p14:nvContentPartPr>
              <p14:xfrm>
                <a:off x="11664563" y="5949783"/>
                <a:ext cx="175320" cy="167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E1CCE9A-2A26-6623-676E-E28A8595230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653763" y="5938983"/>
                  <a:ext cx="196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638AEF4-C109-204E-07FD-5EB4E3633856}"/>
                    </a:ext>
                  </a:extLst>
                </p14:cNvPr>
                <p14:cNvContentPartPr/>
                <p14:nvPr/>
              </p14:nvContentPartPr>
              <p14:xfrm>
                <a:off x="11879123" y="6053823"/>
                <a:ext cx="211680" cy="6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638AEF4-C109-204E-07FD-5EB4E363385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868323" y="6043383"/>
                  <a:ext cx="23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A22331A-067B-81E2-1CC3-4F5F4B48B06C}"/>
                    </a:ext>
                  </a:extLst>
                </p14:cNvPr>
                <p14:cNvContentPartPr/>
                <p14:nvPr/>
              </p14:nvContentPartPr>
              <p14:xfrm>
                <a:off x="11672483" y="5974263"/>
                <a:ext cx="183240" cy="1555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A22331A-067B-81E2-1CC3-4F5F4B48B06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661683" y="5963823"/>
                  <a:ext cx="204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94BD580-544B-A07C-1D42-5370471DC17D}"/>
                    </a:ext>
                  </a:extLst>
                </p14:cNvPr>
                <p14:cNvContentPartPr/>
                <p14:nvPr/>
              </p14:nvContentPartPr>
              <p14:xfrm>
                <a:off x="11787323" y="5606703"/>
                <a:ext cx="84240" cy="170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94BD580-544B-A07C-1D42-5370471DC17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776523" y="5595903"/>
                  <a:ext cx="105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44B78AC-77EE-5183-243A-5A37BFA7CE19}"/>
                    </a:ext>
                  </a:extLst>
                </p14:cNvPr>
                <p14:cNvContentPartPr/>
                <p14:nvPr/>
              </p14:nvContentPartPr>
              <p14:xfrm>
                <a:off x="11815403" y="6211503"/>
                <a:ext cx="79920" cy="885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44B78AC-77EE-5183-243A-5A37BFA7CE1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804963" y="6201063"/>
                  <a:ext cx="101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03C536E-80E9-E80B-1E66-6D94DF8732B3}"/>
                    </a:ext>
                  </a:extLst>
                </p14:cNvPr>
                <p14:cNvContentPartPr/>
                <p14:nvPr/>
              </p14:nvContentPartPr>
              <p14:xfrm>
                <a:off x="11855363" y="6419583"/>
                <a:ext cx="56160" cy="1134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03C536E-80E9-E80B-1E66-6D94DF8732B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844563" y="6409143"/>
                  <a:ext cx="77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B576FD9-5FCF-9C28-A62E-33392604CCB9}"/>
                    </a:ext>
                  </a:extLst>
                </p14:cNvPr>
                <p14:cNvContentPartPr/>
                <p14:nvPr/>
              </p14:nvContentPartPr>
              <p14:xfrm>
                <a:off x="11831243" y="6646743"/>
                <a:ext cx="24120" cy="12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B576FD9-5FCF-9C28-A62E-33392604CCB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820803" y="6635943"/>
                  <a:ext cx="45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7880D64-9656-1D90-5B26-F274EE83389F}"/>
                    </a:ext>
                  </a:extLst>
                </p14:cNvPr>
                <p14:cNvContentPartPr/>
                <p14:nvPr/>
              </p14:nvContentPartPr>
              <p14:xfrm>
                <a:off x="11855363" y="6678063"/>
                <a:ext cx="32040" cy="6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7880D64-9656-1D90-5B26-F274EE83389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844563" y="6667623"/>
                  <a:ext cx="53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6B58BC6-8936-1D12-C4F9-E13B00E61FDB}"/>
                    </a:ext>
                  </a:extLst>
                </p14:cNvPr>
                <p14:cNvContentPartPr/>
                <p14:nvPr/>
              </p14:nvContentPartPr>
              <p14:xfrm>
                <a:off x="11887043" y="6703623"/>
                <a:ext cx="48240" cy="12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6B58BC6-8936-1D12-C4F9-E13B00E61FD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876243" y="6692823"/>
                  <a:ext cx="69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3084CDD-0808-9D8C-F170-0AB3F5BD6570}"/>
                    </a:ext>
                  </a:extLst>
                </p14:cNvPr>
                <p14:cNvContentPartPr/>
                <p14:nvPr/>
              </p14:nvContentPartPr>
              <p14:xfrm>
                <a:off x="11982443" y="6615423"/>
                <a:ext cx="119520" cy="1645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3084CDD-0808-9D8C-F170-0AB3F5BD657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971643" y="6604623"/>
                  <a:ext cx="140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D3FF9A4-0EE4-838F-9648-FB06778881B8}"/>
                    </a:ext>
                  </a:extLst>
                </p14:cNvPr>
                <p14:cNvContentPartPr/>
                <p14:nvPr/>
              </p14:nvContentPartPr>
              <p14:xfrm>
                <a:off x="10793363" y="5501943"/>
                <a:ext cx="208080" cy="1587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D3FF9A4-0EE4-838F-9648-FB06778881B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782563" y="5491503"/>
                  <a:ext cx="229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6EB692D-C144-1032-B2A7-137D2484B446}"/>
                    </a:ext>
                  </a:extLst>
                </p14:cNvPr>
                <p14:cNvContentPartPr/>
                <p14:nvPr/>
              </p14:nvContentPartPr>
              <p14:xfrm>
                <a:off x="10877243" y="5972103"/>
                <a:ext cx="111600" cy="142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6EB692D-C144-1032-B2A7-137D2484B44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66443" y="5961663"/>
                  <a:ext cx="132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FAC5059-2416-9300-4769-701444E272E9}"/>
                    </a:ext>
                  </a:extLst>
                </p14:cNvPr>
                <p14:cNvContentPartPr/>
                <p14:nvPr/>
              </p14:nvContentPartPr>
              <p14:xfrm>
                <a:off x="10885163" y="6415983"/>
                <a:ext cx="111600" cy="161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FAC5059-2416-9300-4769-701444E272E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874363" y="6405543"/>
                  <a:ext cx="132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FC2004D-8E2F-90F7-F7DB-C584A6C63E3A}"/>
                    </a:ext>
                  </a:extLst>
                </p14:cNvPr>
                <p14:cNvContentPartPr/>
                <p14:nvPr/>
              </p14:nvContentPartPr>
              <p14:xfrm>
                <a:off x="10901003" y="6580143"/>
                <a:ext cx="103680" cy="2311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FC2004D-8E2F-90F7-F7DB-C584A6C63E3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890563" y="6569703"/>
                  <a:ext cx="124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C0FC007-778F-EF36-C06C-AD678752F75A}"/>
                    </a:ext>
                  </a:extLst>
                </p14:cNvPr>
                <p14:cNvContentPartPr/>
                <p14:nvPr/>
              </p14:nvContentPartPr>
              <p14:xfrm>
                <a:off x="10933043" y="6211503"/>
                <a:ext cx="56160" cy="1011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C0FC007-778F-EF36-C06C-AD678752F75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922243" y="6201063"/>
                  <a:ext cx="7740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5913E83-3F67-17F9-269B-602AB3D560CC}"/>
              </a:ext>
            </a:extLst>
          </p:cNvPr>
          <p:cNvGrpSpPr/>
          <p:nvPr/>
        </p:nvGrpSpPr>
        <p:grpSpPr>
          <a:xfrm>
            <a:off x="8611043" y="5725863"/>
            <a:ext cx="1165680" cy="555840"/>
            <a:chOff x="8611043" y="5725863"/>
            <a:chExt cx="116568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0F650F5-D3B8-A541-F37D-87A5F2737E1B}"/>
                    </a:ext>
                  </a:extLst>
                </p14:cNvPr>
                <p14:cNvContentPartPr/>
                <p14:nvPr/>
              </p14:nvContentPartPr>
              <p14:xfrm>
                <a:off x="8611043" y="5725863"/>
                <a:ext cx="39960" cy="284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0F650F5-D3B8-A541-F37D-87A5F2737E1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600603" y="5715423"/>
                  <a:ext cx="612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C68CFA6-BE6B-CE42-A739-FE884CCB219C}"/>
                    </a:ext>
                  </a:extLst>
                </p14:cNvPr>
                <p14:cNvContentPartPr/>
                <p14:nvPr/>
              </p14:nvContentPartPr>
              <p14:xfrm>
                <a:off x="8714363" y="5801823"/>
                <a:ext cx="128520" cy="2498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C68CFA6-BE6B-CE42-A739-FE884CCB219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703923" y="5791023"/>
                  <a:ext cx="149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FED3E0F-70D6-E377-B983-F75B044C8F4C}"/>
                    </a:ext>
                  </a:extLst>
                </p14:cNvPr>
                <p14:cNvContentPartPr/>
                <p14:nvPr/>
              </p14:nvContentPartPr>
              <p14:xfrm>
                <a:off x="9080123" y="5959503"/>
                <a:ext cx="16200" cy="1324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FED3E0F-70D6-E377-B983-F75B044C8F4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069683" y="5949063"/>
                  <a:ext cx="37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56230D9-D111-BED8-ED67-F7170DCF8771}"/>
                    </a:ext>
                  </a:extLst>
                </p14:cNvPr>
                <p14:cNvContentPartPr/>
                <p14:nvPr/>
              </p14:nvContentPartPr>
              <p14:xfrm>
                <a:off x="9095963" y="5858703"/>
                <a:ext cx="64080" cy="189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56230D9-D111-BED8-ED67-F7170DCF877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085523" y="5847903"/>
                  <a:ext cx="85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69F4C7A-E967-3527-D92A-D089D4CA6AF4}"/>
                    </a:ext>
                  </a:extLst>
                </p14:cNvPr>
                <p14:cNvContentPartPr/>
                <p14:nvPr/>
              </p14:nvContentPartPr>
              <p14:xfrm>
                <a:off x="9231323" y="5928183"/>
                <a:ext cx="8280" cy="138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69F4C7A-E967-3527-D92A-D089D4CA6AF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220523" y="5917383"/>
                  <a:ext cx="29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8C6D070-EE5D-A758-65D8-ED4369FBB8D6}"/>
                    </a:ext>
                  </a:extLst>
                </p14:cNvPr>
                <p14:cNvContentPartPr/>
                <p14:nvPr/>
              </p14:nvContentPartPr>
              <p14:xfrm>
                <a:off x="9263003" y="5833143"/>
                <a:ext cx="8280" cy="31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8C6D070-EE5D-A758-65D8-ED4369FBB8D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252563" y="5822703"/>
                  <a:ext cx="29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11DE4C1-6D64-477C-15E7-EFA47B74FC58}"/>
                    </a:ext>
                  </a:extLst>
                </p14:cNvPr>
                <p14:cNvContentPartPr/>
                <p14:nvPr/>
              </p14:nvContentPartPr>
              <p14:xfrm>
                <a:off x="9326723" y="5946903"/>
                <a:ext cx="87840" cy="63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11DE4C1-6D64-477C-15E7-EFA47B74FC5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315923" y="5936463"/>
                  <a:ext cx="109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E642F70-15D8-EA00-8717-539B9769F818}"/>
                    </a:ext>
                  </a:extLst>
                </p14:cNvPr>
                <p14:cNvContentPartPr/>
                <p14:nvPr/>
              </p14:nvContentPartPr>
              <p14:xfrm>
                <a:off x="9326723" y="5909103"/>
                <a:ext cx="95760" cy="1393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E642F70-15D8-EA00-8717-539B9769F81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315923" y="5898303"/>
                  <a:ext cx="117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952BA84-194C-8BF8-815A-1643ECF9032D}"/>
                    </a:ext>
                  </a:extLst>
                </p14:cNvPr>
                <p14:cNvContentPartPr/>
                <p14:nvPr/>
              </p14:nvContentPartPr>
              <p14:xfrm>
                <a:off x="9425723" y="5915223"/>
                <a:ext cx="132120" cy="88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952BA84-194C-8BF8-815A-1643ECF9032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414923" y="5904423"/>
                  <a:ext cx="153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AA67287-7CA8-6458-2161-22ECFA0A0945}"/>
                    </a:ext>
                  </a:extLst>
                </p14:cNvPr>
                <p14:cNvContentPartPr/>
                <p14:nvPr/>
              </p14:nvContentPartPr>
              <p14:xfrm>
                <a:off x="9557123" y="5801823"/>
                <a:ext cx="39960" cy="2149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AA67287-7CA8-6458-2161-22ECFA0A094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546683" y="5791023"/>
                  <a:ext cx="61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2F4CAD1-8C87-B8E1-21E6-6C14FF1404DD}"/>
                    </a:ext>
                  </a:extLst>
                </p14:cNvPr>
                <p14:cNvContentPartPr/>
                <p14:nvPr/>
              </p14:nvContentPartPr>
              <p14:xfrm>
                <a:off x="9628763" y="5852223"/>
                <a:ext cx="147960" cy="1767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2F4CAD1-8C87-B8E1-21E6-6C14FF1404D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618323" y="5841783"/>
                  <a:ext cx="169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D42E62B-433D-01A3-17BE-0754F1EDAC27}"/>
                    </a:ext>
                  </a:extLst>
                </p14:cNvPr>
                <p14:cNvContentPartPr/>
                <p14:nvPr/>
              </p14:nvContentPartPr>
              <p14:xfrm>
                <a:off x="8714363" y="6066423"/>
                <a:ext cx="951120" cy="1011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D42E62B-433D-01A3-17BE-0754F1EDAC2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703923" y="6055983"/>
                  <a:ext cx="972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20C2EF2-556B-13D1-708B-1408314145E0}"/>
                    </a:ext>
                  </a:extLst>
                </p14:cNvPr>
                <p14:cNvContentPartPr/>
                <p14:nvPr/>
              </p14:nvContentPartPr>
              <p14:xfrm>
                <a:off x="8733803" y="6104583"/>
                <a:ext cx="891720" cy="1771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20C2EF2-556B-13D1-708B-1408314145E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723363" y="6093783"/>
                  <a:ext cx="912960" cy="19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2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E264C-035C-D610-7815-5722D74D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6691"/>
            <a:ext cx="7772400" cy="60846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0B079F-3360-0430-434C-CE8571CCCDEB}"/>
                  </a:ext>
                </a:extLst>
              </p14:cNvPr>
              <p14:cNvContentPartPr/>
              <p14:nvPr/>
            </p14:nvContentPartPr>
            <p14:xfrm>
              <a:off x="2836729" y="2551563"/>
              <a:ext cx="141120" cy="31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0B079F-3360-0430-434C-CE8571CCCD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6569" y="2531403"/>
                <a:ext cx="181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3B62A14-DEB4-DD02-12AB-525F33B1F4D8}"/>
                  </a:ext>
                </a:extLst>
              </p14:cNvPr>
              <p14:cNvContentPartPr/>
              <p14:nvPr/>
            </p14:nvContentPartPr>
            <p14:xfrm>
              <a:off x="-302197" y="-188217"/>
              <a:ext cx="231120" cy="265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3B62A14-DEB4-DD02-12AB-525F33B1F4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16597" y="-202257"/>
                <a:ext cx="2595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FD25E29-AE10-39E3-DC46-F4F120BE4D16}"/>
                  </a:ext>
                </a:extLst>
              </p14:cNvPr>
              <p14:cNvContentPartPr/>
              <p14:nvPr/>
            </p14:nvContentPartPr>
            <p14:xfrm>
              <a:off x="3522083" y="5946903"/>
              <a:ext cx="16200" cy="107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FD25E29-AE10-39E3-DC46-F4F120BE4D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11643" y="5936463"/>
                <a:ext cx="374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9670343-C0F7-00BD-683A-8BEBD17C4602}"/>
                  </a:ext>
                </a:extLst>
              </p14:cNvPr>
              <p14:cNvContentPartPr/>
              <p14:nvPr/>
            </p14:nvContentPartPr>
            <p14:xfrm>
              <a:off x="4667243" y="2453823"/>
              <a:ext cx="111600" cy="889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9670343-C0F7-00BD-683A-8BEBD17C46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6443" y="2443023"/>
                <a:ext cx="1328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E9500A3-6A98-E576-F635-71D41454C2C7}"/>
                  </a:ext>
                </a:extLst>
              </p14:cNvPr>
              <p14:cNvContentPartPr/>
              <p14:nvPr/>
            </p14:nvContentPartPr>
            <p14:xfrm>
              <a:off x="667643" y="2769183"/>
              <a:ext cx="88560" cy="98100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E9500A3-6A98-E576-F635-71D41454C2C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203" y="2758743"/>
                <a:ext cx="109800" cy="10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7E87BE2-549F-2C52-670A-895B012EC00F}"/>
                  </a:ext>
                </a:extLst>
              </p14:cNvPr>
              <p14:cNvContentPartPr/>
              <p14:nvPr/>
            </p14:nvContentPartPr>
            <p14:xfrm>
              <a:off x="739283" y="2651463"/>
              <a:ext cx="1288440" cy="13636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7E87BE2-549F-2C52-670A-895B012EC0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8843" y="2640663"/>
                <a:ext cx="1309680" cy="13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8651D9CF-279B-1386-53AA-E7A564F2BB5C}"/>
                  </a:ext>
                </a:extLst>
              </p14:cNvPr>
              <p14:cNvContentPartPr/>
              <p14:nvPr/>
            </p14:nvContentPartPr>
            <p14:xfrm>
              <a:off x="3434963" y="1205343"/>
              <a:ext cx="275040" cy="2937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8651D9CF-279B-1386-53AA-E7A564F2BB5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24163" y="1194903"/>
                <a:ext cx="2962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C86193DF-74E6-C4DD-3AD2-BDBD6EB726F7}"/>
                  </a:ext>
                </a:extLst>
              </p14:cNvPr>
              <p14:cNvContentPartPr/>
              <p14:nvPr/>
            </p14:nvContentPartPr>
            <p14:xfrm>
              <a:off x="3410843" y="653463"/>
              <a:ext cx="320760" cy="3322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C86193DF-74E6-C4DD-3AD2-BDBD6EB726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00403" y="642663"/>
                <a:ext cx="342000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AA27C0E9-9570-3A4B-EAAD-4726EC7788A7}"/>
              </a:ext>
            </a:extLst>
          </p:cNvPr>
          <p:cNvGrpSpPr/>
          <p:nvPr/>
        </p:nvGrpSpPr>
        <p:grpSpPr>
          <a:xfrm>
            <a:off x="3323363" y="4912623"/>
            <a:ext cx="342360" cy="372240"/>
            <a:chOff x="3323363" y="4912623"/>
            <a:chExt cx="34236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34B40D5-319D-63C5-F366-EA526413FB93}"/>
                    </a:ext>
                  </a:extLst>
                </p14:cNvPr>
                <p14:cNvContentPartPr/>
                <p14:nvPr/>
              </p14:nvContentPartPr>
              <p14:xfrm>
                <a:off x="3323363" y="4912623"/>
                <a:ext cx="39960" cy="366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34B40D5-319D-63C5-F366-EA526413FB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2923" y="4902183"/>
                  <a:ext cx="612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1BF2977-412E-62DB-C158-2B50542E8551}"/>
                    </a:ext>
                  </a:extLst>
                </p14:cNvPr>
                <p14:cNvContentPartPr/>
                <p14:nvPr/>
              </p14:nvContentPartPr>
              <p14:xfrm>
                <a:off x="3453323" y="4918743"/>
                <a:ext cx="212400" cy="3661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1BF2977-412E-62DB-C158-2B50542E85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2523" y="4908303"/>
                  <a:ext cx="233640" cy="38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AA89D566-5632-7668-05CA-25DA8434ABB4}"/>
                  </a:ext>
                </a:extLst>
              </p14:cNvPr>
              <p14:cNvContentPartPr/>
              <p14:nvPr/>
            </p14:nvContentPartPr>
            <p14:xfrm>
              <a:off x="317723" y="3342663"/>
              <a:ext cx="167400" cy="5238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AA89D566-5632-7668-05CA-25DA8434AB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3683" y="3328623"/>
                <a:ext cx="195840" cy="55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4F1B53BD-4C0E-EEED-173C-B191E86722D0}"/>
              </a:ext>
            </a:extLst>
          </p:cNvPr>
          <p:cNvGrpSpPr/>
          <p:nvPr/>
        </p:nvGrpSpPr>
        <p:grpSpPr>
          <a:xfrm>
            <a:off x="1168763" y="4045743"/>
            <a:ext cx="246960" cy="520200"/>
            <a:chOff x="1168763" y="4045743"/>
            <a:chExt cx="24696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6837F82-2E9E-139C-F067-F0515D49D76D}"/>
                    </a:ext>
                  </a:extLst>
                </p14:cNvPr>
                <p14:cNvContentPartPr/>
                <p14:nvPr/>
              </p14:nvContentPartPr>
              <p14:xfrm>
                <a:off x="1224203" y="4045743"/>
                <a:ext cx="95760" cy="1990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6837F82-2E9E-139C-F067-F0515D49D76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10163" y="4031343"/>
                  <a:ext cx="124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C032227-FA1E-61E2-8931-ACAC53C29E9C}"/>
                    </a:ext>
                  </a:extLst>
                </p14:cNvPr>
                <p14:cNvContentPartPr/>
                <p14:nvPr/>
              </p14:nvContentPartPr>
              <p14:xfrm>
                <a:off x="1168763" y="4105503"/>
                <a:ext cx="246960" cy="4604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C032227-FA1E-61E2-8931-ACAC53C29E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4363" y="4091463"/>
                  <a:ext cx="275400" cy="48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64B4DD20-AE24-6FA7-B5BB-0F85BA5745B0}"/>
                  </a:ext>
                </a:extLst>
              </p14:cNvPr>
              <p14:cNvContentPartPr/>
              <p14:nvPr/>
            </p14:nvContentPartPr>
            <p14:xfrm>
              <a:off x="4630883" y="2431503"/>
              <a:ext cx="418320" cy="35964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64B4DD20-AE24-6FA7-B5BB-0F85BA5745B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16843" y="2417463"/>
                <a:ext cx="44676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56B0D8E-08D3-13FB-C556-157422B5751B}"/>
                  </a:ext>
                </a:extLst>
              </p14:cNvPr>
              <p14:cNvContentPartPr/>
              <p14:nvPr/>
            </p14:nvContentPartPr>
            <p14:xfrm>
              <a:off x="1041323" y="3141063"/>
              <a:ext cx="151560" cy="2527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56B0D8E-08D3-13FB-C556-157422B575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7283" y="3127023"/>
                <a:ext cx="1800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5FDCB09D-2669-E6D7-B14A-537EA59C5F2C}"/>
                  </a:ext>
                </a:extLst>
              </p14:cNvPr>
              <p14:cNvContentPartPr/>
              <p14:nvPr/>
            </p14:nvContentPartPr>
            <p14:xfrm>
              <a:off x="4715123" y="2485503"/>
              <a:ext cx="246960" cy="329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5FDCB09D-2669-E6D7-B14A-537EA59C5F2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00723" y="2471103"/>
                <a:ext cx="2754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305F8913-3993-33EF-E3D4-2380827420E9}"/>
                  </a:ext>
                </a:extLst>
              </p14:cNvPr>
              <p14:cNvContentPartPr/>
              <p14:nvPr/>
            </p14:nvContentPartPr>
            <p14:xfrm>
              <a:off x="4655003" y="3301623"/>
              <a:ext cx="327240" cy="35424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305F8913-3993-33EF-E3D4-2380827420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40603" y="3287223"/>
                <a:ext cx="35568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Group 386">
            <a:extLst>
              <a:ext uri="{FF2B5EF4-FFF2-40B4-BE49-F238E27FC236}">
                <a16:creationId xmlns:a16="http://schemas.microsoft.com/office/drawing/2014/main" id="{8BAF2C9F-84D2-19A5-B4E1-6ACC7850BA18}"/>
              </a:ext>
            </a:extLst>
          </p:cNvPr>
          <p:cNvGrpSpPr/>
          <p:nvPr/>
        </p:nvGrpSpPr>
        <p:grpSpPr>
          <a:xfrm>
            <a:off x="1025483" y="2844423"/>
            <a:ext cx="851040" cy="1057320"/>
            <a:chOff x="1025483" y="2844423"/>
            <a:chExt cx="851040" cy="10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893229B-2C7C-FF40-C638-CB4E2853CEBA}"/>
                    </a:ext>
                  </a:extLst>
                </p14:cNvPr>
                <p14:cNvContentPartPr/>
                <p14:nvPr/>
              </p14:nvContentPartPr>
              <p14:xfrm>
                <a:off x="1049243" y="3115863"/>
                <a:ext cx="262800" cy="2966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893229B-2C7C-FF40-C638-CB4E2853CE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8803" y="3105063"/>
                  <a:ext cx="2840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460B69E-1F6C-356F-3160-95B5795200C0}"/>
                    </a:ext>
                  </a:extLst>
                </p14:cNvPr>
                <p14:cNvContentPartPr/>
                <p14:nvPr/>
              </p14:nvContentPartPr>
              <p14:xfrm>
                <a:off x="1136723" y="2844423"/>
                <a:ext cx="326520" cy="3286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460B69E-1F6C-356F-3160-95B5795200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6283" y="2833983"/>
                  <a:ext cx="347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0A5DE19-7F49-BDD1-1B03-80AF64D38AE9}"/>
                    </a:ext>
                  </a:extLst>
                </p14:cNvPr>
                <p14:cNvContentPartPr/>
                <p14:nvPr/>
              </p14:nvContentPartPr>
              <p14:xfrm>
                <a:off x="1319603" y="3330063"/>
                <a:ext cx="39960" cy="315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0A5DE19-7F49-BDD1-1B03-80AF64D38A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09163" y="3319623"/>
                  <a:ext cx="61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766B382-499F-B104-7FB0-482DE0A84643}"/>
                    </a:ext>
                  </a:extLst>
                </p14:cNvPr>
                <p14:cNvContentPartPr/>
                <p14:nvPr/>
              </p14:nvContentPartPr>
              <p14:xfrm>
                <a:off x="1215563" y="3658383"/>
                <a:ext cx="168120" cy="243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766B382-499F-B104-7FB0-482DE0A846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04763" y="3647583"/>
                  <a:ext cx="189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FF22D276-863D-B0D8-EDB3-3BA12C67812C}"/>
                    </a:ext>
                  </a:extLst>
                </p14:cNvPr>
                <p14:cNvContentPartPr/>
                <p14:nvPr/>
              </p14:nvContentPartPr>
              <p14:xfrm>
                <a:off x="1351643" y="3658383"/>
                <a:ext cx="199080" cy="158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FF22D276-863D-B0D8-EDB3-3BA12C6781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40843" y="3647583"/>
                  <a:ext cx="220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F66DDF6-38FD-87B4-9980-7FFB64EE53DE}"/>
                    </a:ext>
                  </a:extLst>
                </p14:cNvPr>
                <p14:cNvContentPartPr/>
                <p14:nvPr/>
              </p14:nvContentPartPr>
              <p14:xfrm>
                <a:off x="1494563" y="3292263"/>
                <a:ext cx="72000" cy="2905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F66DDF6-38FD-87B4-9980-7FFB64EE53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84123" y="3281823"/>
                  <a:ext cx="932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8634616-C43D-9DEF-0573-7B472BAE73FE}"/>
                    </a:ext>
                  </a:extLst>
                </p14:cNvPr>
                <p14:cNvContentPartPr/>
                <p14:nvPr/>
              </p14:nvContentPartPr>
              <p14:xfrm>
                <a:off x="1534523" y="3563703"/>
                <a:ext cx="39960" cy="281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8634616-C43D-9DEF-0573-7B472BAE73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23723" y="3552903"/>
                  <a:ext cx="61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F5DC57F-EFF7-F3E9-1A50-B6964D92C592}"/>
                    </a:ext>
                  </a:extLst>
                </p14:cNvPr>
                <p14:cNvContentPartPr/>
                <p14:nvPr/>
              </p14:nvContentPartPr>
              <p14:xfrm>
                <a:off x="1582043" y="3601503"/>
                <a:ext cx="246960" cy="1515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F5DC57F-EFF7-F3E9-1A50-B6964D92C5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71603" y="3590703"/>
                  <a:ext cx="268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72FB88E-1A3F-744D-3984-91CDBB6E4ABC}"/>
                    </a:ext>
                  </a:extLst>
                </p14:cNvPr>
                <p14:cNvContentPartPr/>
                <p14:nvPr/>
              </p14:nvContentPartPr>
              <p14:xfrm>
                <a:off x="1470803" y="3147183"/>
                <a:ext cx="24120" cy="1832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72FB88E-1A3F-744D-3984-91CDBB6E4A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60363" y="3136743"/>
                  <a:ext cx="45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20EB2B6-D8CC-271E-C06D-CF37B04F36AD}"/>
                    </a:ext>
                  </a:extLst>
                </p14:cNvPr>
                <p14:cNvContentPartPr/>
                <p14:nvPr/>
              </p14:nvContentPartPr>
              <p14:xfrm>
                <a:off x="1502483" y="3191463"/>
                <a:ext cx="374040" cy="325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20EB2B6-D8CC-271E-C06D-CF37B04F36A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92043" y="3181023"/>
                  <a:ext cx="3952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BD873C3-3A91-C38A-F613-F21F83938EE2}"/>
                    </a:ext>
                  </a:extLst>
                </p14:cNvPr>
                <p14:cNvContentPartPr/>
                <p14:nvPr/>
              </p14:nvContentPartPr>
              <p14:xfrm>
                <a:off x="1319603" y="3166263"/>
                <a:ext cx="111600" cy="107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BD873C3-3A91-C38A-F613-F21F83938E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9163" y="3155463"/>
                  <a:ext cx="132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021A6A2B-0CF3-AB40-7698-FE7680DB65A5}"/>
                    </a:ext>
                  </a:extLst>
                </p14:cNvPr>
                <p14:cNvContentPartPr/>
                <p14:nvPr/>
              </p14:nvContentPartPr>
              <p14:xfrm>
                <a:off x="1200443" y="3002463"/>
                <a:ext cx="95760" cy="25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021A6A2B-0CF3-AB40-7698-FE7680DB65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90003" y="2992023"/>
                  <a:ext cx="117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078C5AC-ACB8-9C0F-D743-633BECA8764A}"/>
                    </a:ext>
                  </a:extLst>
                </p14:cNvPr>
                <p14:cNvContentPartPr/>
                <p14:nvPr/>
              </p14:nvContentPartPr>
              <p14:xfrm>
                <a:off x="1248323" y="2995983"/>
                <a:ext cx="64080" cy="57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078C5AC-ACB8-9C0F-D743-633BECA8764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37523" y="2985183"/>
                  <a:ext cx="85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162440A-7FBB-6AFD-246C-E4A091241BDC}"/>
                    </a:ext>
                  </a:extLst>
                </p14:cNvPr>
                <p14:cNvContentPartPr/>
                <p14:nvPr/>
              </p14:nvContentPartPr>
              <p14:xfrm>
                <a:off x="1025483" y="3323943"/>
                <a:ext cx="354600" cy="1137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162440A-7FBB-6AFD-246C-E4A091241B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1443" y="3309543"/>
                  <a:ext cx="38304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DA3684C1-545B-B89A-F54A-0C7E65B06493}"/>
                  </a:ext>
                </a:extLst>
              </p14:cNvPr>
              <p14:cNvContentPartPr/>
              <p14:nvPr/>
            </p14:nvContentPartPr>
            <p14:xfrm>
              <a:off x="5982683" y="2879703"/>
              <a:ext cx="434880" cy="2865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DA3684C1-545B-B89A-F54A-0C7E65B0649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68643" y="2865663"/>
                <a:ext cx="4633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59DD17DA-995F-1FA7-92E8-058908A23596}"/>
                  </a:ext>
                </a:extLst>
              </p14:cNvPr>
              <p14:cNvContentPartPr/>
              <p14:nvPr/>
            </p14:nvContentPartPr>
            <p14:xfrm>
              <a:off x="6026963" y="3761703"/>
              <a:ext cx="329760" cy="3254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59DD17DA-995F-1FA7-92E8-058908A235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12563" y="3747663"/>
                <a:ext cx="35820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5" name="Group 404">
            <a:extLst>
              <a:ext uri="{FF2B5EF4-FFF2-40B4-BE49-F238E27FC236}">
                <a16:creationId xmlns:a16="http://schemas.microsoft.com/office/drawing/2014/main" id="{E337B2EB-5625-3CC9-5093-B09F15350141}"/>
              </a:ext>
            </a:extLst>
          </p:cNvPr>
          <p:cNvGrpSpPr/>
          <p:nvPr/>
        </p:nvGrpSpPr>
        <p:grpSpPr>
          <a:xfrm>
            <a:off x="5963243" y="1535823"/>
            <a:ext cx="366120" cy="310320"/>
            <a:chOff x="5963243" y="1535823"/>
            <a:chExt cx="36612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810FD49-1CF7-7ED5-031D-895BC85EF42C}"/>
                    </a:ext>
                  </a:extLst>
                </p14:cNvPr>
                <p14:cNvContentPartPr/>
                <p14:nvPr/>
              </p14:nvContentPartPr>
              <p14:xfrm>
                <a:off x="5963243" y="1591983"/>
                <a:ext cx="366120" cy="2286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810FD49-1CF7-7ED5-031D-895BC85EF4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48843" y="1577943"/>
                  <a:ext cx="394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2BB076C-8455-E55C-DFD2-CCF7738A112E}"/>
                    </a:ext>
                  </a:extLst>
                </p14:cNvPr>
                <p14:cNvContentPartPr/>
                <p14:nvPr/>
              </p14:nvContentPartPr>
              <p14:xfrm>
                <a:off x="6066563" y="1535823"/>
                <a:ext cx="239040" cy="2685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2BB076C-8455-E55C-DFD2-CCF7738A11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52523" y="1521783"/>
                  <a:ext cx="267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13DAF9F-6301-DCC7-242A-095D8CC541B0}"/>
                    </a:ext>
                  </a:extLst>
                </p14:cNvPr>
                <p14:cNvContentPartPr/>
                <p14:nvPr/>
              </p14:nvContentPartPr>
              <p14:xfrm>
                <a:off x="6002123" y="1558503"/>
                <a:ext cx="200160" cy="2876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13DAF9F-6301-DCC7-242A-095D8CC541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88083" y="1544463"/>
                  <a:ext cx="22860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7010CDBD-1CF4-74A4-EE33-D42FF258E13F}"/>
                  </a:ext>
                </a:extLst>
              </p14:cNvPr>
              <p14:cNvContentPartPr/>
              <p14:nvPr/>
            </p14:nvContentPartPr>
            <p14:xfrm>
              <a:off x="7239083" y="1529703"/>
              <a:ext cx="378360" cy="3193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7010CDBD-1CF4-74A4-EE33-D42FF258E13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24683" y="1515663"/>
                <a:ext cx="406800" cy="34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0714913B-5A95-BF37-6933-C58CE48268CB}"/>
              </a:ext>
            </a:extLst>
          </p:cNvPr>
          <p:cNvGrpSpPr/>
          <p:nvPr/>
        </p:nvGrpSpPr>
        <p:grpSpPr>
          <a:xfrm>
            <a:off x="4694603" y="2529423"/>
            <a:ext cx="2943360" cy="1084680"/>
            <a:chOff x="4694603" y="2529423"/>
            <a:chExt cx="2943360" cy="10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364BA9E-DFBE-4448-D8C9-08B0560CED5A}"/>
                    </a:ext>
                  </a:extLst>
                </p14:cNvPr>
                <p14:cNvContentPartPr/>
                <p14:nvPr/>
              </p14:nvContentPartPr>
              <p14:xfrm>
                <a:off x="4694603" y="2573703"/>
                <a:ext cx="171720" cy="1202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364BA9E-DFBE-4448-D8C9-08B0560CED5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80563" y="2559663"/>
                  <a:ext cx="200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3F258E9-963D-E3B3-481F-C580FEDD14C4}"/>
                    </a:ext>
                  </a:extLst>
                </p14:cNvPr>
                <p14:cNvContentPartPr/>
                <p14:nvPr/>
              </p14:nvContentPartPr>
              <p14:xfrm>
                <a:off x="4738883" y="2598543"/>
                <a:ext cx="159480" cy="986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3F258E9-963D-E3B3-481F-C580FEDD14C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24483" y="2584503"/>
                  <a:ext cx="187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87EBA99-4319-21DF-D06A-850EBCCEDA9F}"/>
                    </a:ext>
                  </a:extLst>
                </p14:cNvPr>
                <p14:cNvContentPartPr/>
                <p14:nvPr/>
              </p14:nvContentPartPr>
              <p14:xfrm>
                <a:off x="5040923" y="2945583"/>
                <a:ext cx="1065960" cy="4604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87EBA99-4319-21DF-D06A-850EBCCEDA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26883" y="2931543"/>
                  <a:ext cx="10944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82E0CE4-1E2E-B4E7-6AB1-8932BC7183CB}"/>
                    </a:ext>
                  </a:extLst>
                </p14:cNvPr>
                <p14:cNvContentPartPr/>
                <p14:nvPr/>
              </p14:nvContentPartPr>
              <p14:xfrm>
                <a:off x="5009243" y="2529423"/>
                <a:ext cx="1264680" cy="5677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82E0CE4-1E2E-B4E7-6AB1-8932BC7183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94843" y="2515383"/>
                  <a:ext cx="12931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221D09D1-86DE-AEC7-EB9F-FA865F314F96}"/>
                    </a:ext>
                  </a:extLst>
                </p14:cNvPr>
                <p14:cNvContentPartPr/>
                <p14:nvPr/>
              </p14:nvContentPartPr>
              <p14:xfrm>
                <a:off x="6297323" y="2977263"/>
                <a:ext cx="8280" cy="3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221D09D1-86DE-AEC7-EB9F-FA865F314F9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82923" y="2962863"/>
                  <a:ext cx="36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9EA7584-C658-23B5-42F0-D734863A63FB}"/>
                    </a:ext>
                  </a:extLst>
                </p14:cNvPr>
                <p14:cNvContentPartPr/>
                <p14:nvPr/>
              </p14:nvContentPartPr>
              <p14:xfrm>
                <a:off x="6297323" y="2964663"/>
                <a:ext cx="360" cy="68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9EA7584-C658-23B5-42F0-D734863A63F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82923" y="2950263"/>
                  <a:ext cx="28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1A2CC3B-4F95-68A9-B291-FEEAF7F84DD0}"/>
                    </a:ext>
                  </a:extLst>
                </p14:cNvPr>
                <p14:cNvContentPartPr/>
                <p14:nvPr/>
              </p14:nvContentPartPr>
              <p14:xfrm>
                <a:off x="6078083" y="2945583"/>
                <a:ext cx="216000" cy="1580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1A2CC3B-4F95-68A9-B291-FEEAF7F84D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64043" y="2931543"/>
                  <a:ext cx="244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92B0936-CA88-C4CB-0616-F6EA3176742F}"/>
                    </a:ext>
                  </a:extLst>
                </p14:cNvPr>
                <p14:cNvContentPartPr/>
                <p14:nvPr/>
              </p14:nvContentPartPr>
              <p14:xfrm>
                <a:off x="6480203" y="3021543"/>
                <a:ext cx="8280" cy="129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92B0936-CA88-C4CB-0616-F6EA3176742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65803" y="3007143"/>
                  <a:ext cx="36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191A97B-4A28-E3B8-C01F-0B3B8FF740E6}"/>
                    </a:ext>
                  </a:extLst>
                </p14:cNvPr>
                <p14:cNvContentPartPr/>
                <p14:nvPr/>
              </p14:nvContentPartPr>
              <p14:xfrm>
                <a:off x="6480203" y="2544903"/>
                <a:ext cx="1022400" cy="5083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191A97B-4A28-E3B8-C01F-0B3B8FF740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65803" y="2530863"/>
                  <a:ext cx="10508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DAFD020E-E6D1-1DD3-9354-D54759B97962}"/>
                    </a:ext>
                  </a:extLst>
                </p14:cNvPr>
                <p14:cNvContentPartPr/>
                <p14:nvPr/>
              </p14:nvContentPartPr>
              <p14:xfrm>
                <a:off x="6416483" y="3134583"/>
                <a:ext cx="8280" cy="63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DAFD020E-E6D1-1DD3-9354-D54759B979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02443" y="3120543"/>
                  <a:ext cx="36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24A470B-C68B-107A-473D-97560FE2B3FF}"/>
                    </a:ext>
                  </a:extLst>
                </p14:cNvPr>
                <p14:cNvContentPartPr/>
                <p14:nvPr/>
              </p14:nvContentPartPr>
              <p14:xfrm>
                <a:off x="6503963" y="3096783"/>
                <a:ext cx="360" cy="68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24A470B-C68B-107A-473D-97560FE2B3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89923" y="3082743"/>
                  <a:ext cx="28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DC59805B-728E-E5FC-49C4-37AD8AB4500C}"/>
                    </a:ext>
                  </a:extLst>
                </p14:cNvPr>
                <p14:cNvContentPartPr/>
                <p14:nvPr/>
              </p14:nvContentPartPr>
              <p14:xfrm>
                <a:off x="6424403" y="3071583"/>
                <a:ext cx="978480" cy="5425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DC59805B-728E-E5FC-49C4-37AD8AB4500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10363" y="3057543"/>
                  <a:ext cx="100692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6DBC158A-23D5-0BE3-E817-5D926D79393B}"/>
                    </a:ext>
                  </a:extLst>
                </p14:cNvPr>
                <p14:cNvContentPartPr/>
                <p14:nvPr/>
              </p14:nvContentPartPr>
              <p14:xfrm>
                <a:off x="7275443" y="2878983"/>
                <a:ext cx="362520" cy="3326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6DBC158A-23D5-0BE3-E817-5D926D79393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61043" y="2864583"/>
                  <a:ext cx="39096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B7035890-03B4-25D2-3F43-B4B7C188E54F}"/>
                  </a:ext>
                </a:extLst>
              </p14:cNvPr>
              <p14:cNvContentPartPr/>
              <p14:nvPr/>
            </p14:nvContentPartPr>
            <p14:xfrm>
              <a:off x="7219643" y="4215663"/>
              <a:ext cx="398880" cy="300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B7035890-03B4-25D2-3F43-B4B7C188E54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205243" y="4201623"/>
                <a:ext cx="4273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AE2DAD1E-FFD1-98EC-8F19-DC723AD145E0}"/>
                  </a:ext>
                </a:extLst>
              </p14:cNvPr>
              <p14:cNvContentPartPr/>
              <p14:nvPr/>
            </p14:nvContentPartPr>
            <p14:xfrm>
              <a:off x="8590523" y="2674503"/>
              <a:ext cx="426240" cy="32184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AE2DAD1E-FFD1-98EC-8F19-DC723AD145E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576483" y="2660103"/>
                <a:ext cx="454680" cy="35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2" name="Group 421">
            <a:extLst>
              <a:ext uri="{FF2B5EF4-FFF2-40B4-BE49-F238E27FC236}">
                <a16:creationId xmlns:a16="http://schemas.microsoft.com/office/drawing/2014/main" id="{2114C909-7114-05C8-95C7-B2DCA322BD8F}"/>
              </a:ext>
            </a:extLst>
          </p:cNvPr>
          <p:cNvGrpSpPr/>
          <p:nvPr/>
        </p:nvGrpSpPr>
        <p:grpSpPr>
          <a:xfrm>
            <a:off x="10034483" y="2458863"/>
            <a:ext cx="1026720" cy="581400"/>
            <a:chOff x="10034483" y="2458863"/>
            <a:chExt cx="1026720" cy="5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6734055-32C2-9E75-A40B-E647EC110F5B}"/>
                    </a:ext>
                  </a:extLst>
                </p14:cNvPr>
                <p14:cNvContentPartPr/>
                <p14:nvPr/>
              </p14:nvContentPartPr>
              <p14:xfrm>
                <a:off x="10034483" y="2642823"/>
                <a:ext cx="747720" cy="3974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6734055-32C2-9E75-A40B-E647EC110F5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020083" y="2628783"/>
                  <a:ext cx="7761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87594BF-F163-CF33-646A-C7DDC7755EB0}"/>
                    </a:ext>
                  </a:extLst>
                </p14:cNvPr>
                <p14:cNvContentPartPr/>
                <p14:nvPr/>
              </p14:nvContentPartPr>
              <p14:xfrm>
                <a:off x="10817123" y="2458863"/>
                <a:ext cx="244080" cy="5684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87594BF-F163-CF33-646A-C7DDC7755EB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03083" y="2444463"/>
                  <a:ext cx="272520" cy="59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2C03D2FD-BD2B-A4D0-E050-671870263CC6}"/>
                  </a:ext>
                </a:extLst>
              </p14:cNvPr>
              <p14:cNvContentPartPr/>
              <p14:nvPr/>
            </p14:nvContentPartPr>
            <p14:xfrm>
              <a:off x="925763" y="3109743"/>
              <a:ext cx="394560" cy="28404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2C03D2FD-BD2B-A4D0-E050-671870263CC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05243" y="3089223"/>
                <a:ext cx="43524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5F321FD7-A202-CE0E-F054-3AD90FB26FA5}"/>
                  </a:ext>
                </a:extLst>
              </p14:cNvPr>
              <p14:cNvContentPartPr/>
              <p14:nvPr/>
            </p14:nvContentPartPr>
            <p14:xfrm>
              <a:off x="4571843" y="2378223"/>
              <a:ext cx="533160" cy="41436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5F321FD7-A202-CE0E-F054-3AD90FB26FA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551323" y="2357703"/>
                <a:ext cx="573840" cy="45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Group 428">
            <a:extLst>
              <a:ext uri="{FF2B5EF4-FFF2-40B4-BE49-F238E27FC236}">
                <a16:creationId xmlns:a16="http://schemas.microsoft.com/office/drawing/2014/main" id="{5C0B4261-97CB-FE8A-3952-5CBF56280ADE}"/>
              </a:ext>
            </a:extLst>
          </p:cNvPr>
          <p:cNvGrpSpPr/>
          <p:nvPr/>
        </p:nvGrpSpPr>
        <p:grpSpPr>
          <a:xfrm>
            <a:off x="3339203" y="2336823"/>
            <a:ext cx="1256760" cy="394560"/>
            <a:chOff x="3339203" y="2336823"/>
            <a:chExt cx="12567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B3C4923-3E57-ECCF-CCC7-FF8A2B2F659C}"/>
                    </a:ext>
                  </a:extLst>
                </p14:cNvPr>
                <p14:cNvContentPartPr/>
                <p14:nvPr/>
              </p14:nvContentPartPr>
              <p14:xfrm>
                <a:off x="3597323" y="2579823"/>
                <a:ext cx="998640" cy="885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B3C4923-3E57-ECCF-CCC7-FF8A2B2F659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76803" y="2559303"/>
                  <a:ext cx="1039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EE7E1210-63D8-1081-1F47-4999B68F0DC6}"/>
                    </a:ext>
                  </a:extLst>
                </p14:cNvPr>
                <p14:cNvContentPartPr/>
                <p14:nvPr/>
              </p14:nvContentPartPr>
              <p14:xfrm>
                <a:off x="4241363" y="2336823"/>
                <a:ext cx="195480" cy="2059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EE7E1210-63D8-1081-1F47-4999B68F0DC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20843" y="2316303"/>
                  <a:ext cx="236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A4F31297-10D4-09FB-2F58-26809A09EDB9}"/>
                    </a:ext>
                  </a:extLst>
                </p14:cNvPr>
                <p14:cNvContentPartPr/>
                <p14:nvPr/>
              </p14:nvContentPartPr>
              <p14:xfrm>
                <a:off x="3339203" y="2488023"/>
                <a:ext cx="231120" cy="2433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A4F31297-10D4-09FB-2F58-26809A09EDB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319043" y="2467863"/>
                  <a:ext cx="2718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413C6B85-1E6F-7713-BFB2-CEA6400B0517}"/>
              </a:ext>
            </a:extLst>
          </p:cNvPr>
          <p:cNvGrpSpPr/>
          <p:nvPr/>
        </p:nvGrpSpPr>
        <p:grpSpPr>
          <a:xfrm>
            <a:off x="683483" y="2895543"/>
            <a:ext cx="851400" cy="756360"/>
            <a:chOff x="683483" y="2895543"/>
            <a:chExt cx="851400" cy="75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E3A3201-100F-710A-AA30-1AA609B3B5AD}"/>
                    </a:ext>
                  </a:extLst>
                </p14:cNvPr>
                <p14:cNvContentPartPr/>
                <p14:nvPr/>
              </p14:nvContentPartPr>
              <p14:xfrm>
                <a:off x="1264163" y="3103263"/>
                <a:ext cx="270720" cy="2779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E3A3201-100F-710A-AA30-1AA609B3B5A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249763" y="3088863"/>
                  <a:ext cx="299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0DA464A-603E-D56C-475D-560BBB1894EF}"/>
                    </a:ext>
                  </a:extLst>
                </p14:cNvPr>
                <p14:cNvContentPartPr/>
                <p14:nvPr/>
              </p14:nvContentPartPr>
              <p14:xfrm>
                <a:off x="922163" y="3345543"/>
                <a:ext cx="326520" cy="3063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0DA464A-603E-D56C-475D-560BBB1894E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08123" y="3331503"/>
                  <a:ext cx="3549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3A882E5D-D441-2A2C-449E-539E503E1B2F}"/>
                    </a:ext>
                  </a:extLst>
                </p14:cNvPr>
                <p14:cNvContentPartPr/>
                <p14:nvPr/>
              </p14:nvContentPartPr>
              <p14:xfrm>
                <a:off x="683483" y="3078063"/>
                <a:ext cx="350280" cy="3535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3A882E5D-D441-2A2C-449E-539E503E1B2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69443" y="3063663"/>
                  <a:ext cx="3787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32205FA-9B56-31B6-D9DB-DD5892F70082}"/>
                    </a:ext>
                  </a:extLst>
                </p14:cNvPr>
                <p14:cNvContentPartPr/>
                <p14:nvPr/>
              </p14:nvContentPartPr>
              <p14:xfrm>
                <a:off x="985883" y="2895543"/>
                <a:ext cx="318240" cy="2966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32205FA-9B56-31B6-D9DB-DD5892F7008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1483" y="2881143"/>
                  <a:ext cx="34668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A2FCE96-8805-14EB-AD7B-2C6BBF0058AD}"/>
              </a:ext>
            </a:extLst>
          </p:cNvPr>
          <p:cNvGrpSpPr/>
          <p:nvPr/>
        </p:nvGrpSpPr>
        <p:grpSpPr>
          <a:xfrm>
            <a:off x="3458723" y="2091663"/>
            <a:ext cx="2998080" cy="1907280"/>
            <a:chOff x="3458723" y="2091663"/>
            <a:chExt cx="2998080" cy="19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331971A-CB53-C6DA-7FE9-AA72E234A871}"/>
                    </a:ext>
                  </a:extLst>
                </p14:cNvPr>
                <p14:cNvContentPartPr/>
                <p14:nvPr/>
              </p14:nvContentPartPr>
              <p14:xfrm>
                <a:off x="6019043" y="2857383"/>
                <a:ext cx="437760" cy="3668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331971A-CB53-C6DA-7FE9-AA72E234A87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04643" y="2842983"/>
                  <a:ext cx="4662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ADF064C6-904E-0355-628C-EFEB90C5FCBA}"/>
                    </a:ext>
                  </a:extLst>
                </p14:cNvPr>
                <p14:cNvContentPartPr/>
                <p14:nvPr/>
              </p14:nvContentPartPr>
              <p14:xfrm>
                <a:off x="3501923" y="2091663"/>
                <a:ext cx="192240" cy="2113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ADF064C6-904E-0355-628C-EFEB90C5FCB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87883" y="2077263"/>
                  <a:ext cx="220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E47C0BC7-B2D8-225D-F4D4-0176D412443F}"/>
                    </a:ext>
                  </a:extLst>
                </p14:cNvPr>
                <p14:cNvContentPartPr/>
                <p14:nvPr/>
              </p14:nvContentPartPr>
              <p14:xfrm>
                <a:off x="3490403" y="2942343"/>
                <a:ext cx="183240" cy="1648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47C0BC7-B2D8-225D-F4D4-0176D412443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76363" y="2927943"/>
                  <a:ext cx="21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616A879-068B-14CC-297E-5A31CDDA42EB}"/>
                    </a:ext>
                  </a:extLst>
                </p14:cNvPr>
                <p14:cNvContentPartPr/>
                <p14:nvPr/>
              </p14:nvContentPartPr>
              <p14:xfrm>
                <a:off x="3458723" y="3462903"/>
                <a:ext cx="207000" cy="1213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616A879-068B-14CC-297E-5A31CDDA42E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44323" y="3448503"/>
                  <a:ext cx="235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7E3E69B2-56DC-C9AA-C665-ADF26064F7DC}"/>
                    </a:ext>
                  </a:extLst>
                </p14:cNvPr>
                <p14:cNvContentPartPr/>
                <p14:nvPr/>
              </p14:nvContentPartPr>
              <p14:xfrm>
                <a:off x="3490403" y="3821823"/>
                <a:ext cx="169200" cy="1771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7E3E69B2-56DC-C9AA-C665-ADF26064F7D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76363" y="3807423"/>
                  <a:ext cx="197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8FE69B1-8560-B77D-DE59-6ABBD3CAF25F}"/>
                    </a:ext>
                  </a:extLst>
                </p14:cNvPr>
                <p14:cNvContentPartPr/>
                <p14:nvPr/>
              </p14:nvContentPartPr>
              <p14:xfrm>
                <a:off x="3641603" y="2705823"/>
                <a:ext cx="978480" cy="7696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8FE69B1-8560-B77D-DE59-6ABBD3CAF25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27203" y="2691783"/>
                  <a:ext cx="100692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E522F31-E804-A7AE-240A-18502FE66BAB}"/>
                    </a:ext>
                  </a:extLst>
                </p14:cNvPr>
                <p14:cNvContentPartPr/>
                <p14:nvPr/>
              </p14:nvContentPartPr>
              <p14:xfrm>
                <a:off x="3697043" y="2630223"/>
                <a:ext cx="962640" cy="4417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E522F31-E804-A7AE-240A-18502FE66BA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83003" y="2616183"/>
                  <a:ext cx="9910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DAE33AF-17EF-120D-8822-66F8C93C79D9}"/>
                    </a:ext>
                  </a:extLst>
                </p14:cNvPr>
                <p14:cNvContentPartPr/>
                <p14:nvPr/>
              </p14:nvContentPartPr>
              <p14:xfrm>
                <a:off x="3704963" y="2422143"/>
                <a:ext cx="1169280" cy="14634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DAE33AF-17EF-120D-8822-66F8C93C79D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690923" y="2408103"/>
                  <a:ext cx="1197720" cy="14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7AF2B39-866B-50FA-7BA5-16F5677895D1}"/>
                    </a:ext>
                  </a:extLst>
                </p14:cNvPr>
                <p14:cNvContentPartPr/>
                <p14:nvPr/>
              </p14:nvContentPartPr>
              <p14:xfrm>
                <a:off x="3768683" y="2107143"/>
                <a:ext cx="700200" cy="5238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7AF2B39-866B-50FA-7BA5-16F5677895D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754643" y="2092743"/>
                  <a:ext cx="7286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D40CEA5-DC1E-A47B-1C2E-F4D52D85048D}"/>
                    </a:ext>
                  </a:extLst>
                </p14:cNvPr>
                <p14:cNvContentPartPr/>
                <p14:nvPr/>
              </p14:nvContentPartPr>
              <p14:xfrm>
                <a:off x="4615043" y="3296943"/>
                <a:ext cx="478440" cy="3938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D40CEA5-DC1E-A47B-1C2E-F4D52D85048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601003" y="3282543"/>
                  <a:ext cx="50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D3F3F91-E3D0-D98A-73AA-29483860B0AB}"/>
                    </a:ext>
                  </a:extLst>
                </p14:cNvPr>
                <p14:cNvContentPartPr/>
                <p14:nvPr/>
              </p14:nvContentPartPr>
              <p14:xfrm>
                <a:off x="5629523" y="2396223"/>
                <a:ext cx="151560" cy="285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D3F3F91-E3D0-D98A-73AA-29483860B0A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15123" y="2382183"/>
                  <a:ext cx="180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B4D95FB9-B42B-3F5F-7179-A28CA61F0279}"/>
                    </a:ext>
                  </a:extLst>
                </p14:cNvPr>
                <p14:cNvContentPartPr/>
                <p14:nvPr/>
              </p14:nvContentPartPr>
              <p14:xfrm>
                <a:off x="5597483" y="3307743"/>
                <a:ext cx="119520" cy="2559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B4D95FB9-B42B-3F5F-7179-A28CA61F027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83443" y="3293703"/>
                  <a:ext cx="147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3F6EB55B-8505-4F30-7C3F-F4EE1C3B4DF3}"/>
                    </a:ext>
                  </a:extLst>
                </p14:cNvPr>
                <p14:cNvContentPartPr/>
                <p14:nvPr/>
              </p14:nvContentPartPr>
              <p14:xfrm>
                <a:off x="5104643" y="3039903"/>
                <a:ext cx="939600" cy="4104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3F6EB55B-8505-4F30-7C3F-F4EE1C3B4DF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090243" y="3025863"/>
                  <a:ext cx="968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FD710BD-E14F-5D9A-4AC6-E2C6B65A0FE0}"/>
                    </a:ext>
                  </a:extLst>
                </p14:cNvPr>
                <p14:cNvContentPartPr/>
                <p14:nvPr/>
              </p14:nvContentPartPr>
              <p14:xfrm>
                <a:off x="5311283" y="2617623"/>
                <a:ext cx="803520" cy="3924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FD710BD-E14F-5D9A-4AC6-E2C6B65A0FE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297243" y="2603223"/>
                  <a:ext cx="831960" cy="42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3B6273C4-FF77-AE4F-E87D-21C404E54C1C}"/>
                  </a:ext>
                </a:extLst>
              </p14:cNvPr>
              <p14:cNvContentPartPr/>
              <p14:nvPr/>
            </p14:nvContentPartPr>
            <p14:xfrm>
              <a:off x="8618963" y="2620503"/>
              <a:ext cx="401400" cy="456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3B6273C4-FF77-AE4F-E87D-21C404E54C1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604923" y="2606103"/>
                <a:ext cx="42984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143BB067-3A08-3A40-AA7C-5EB444BC95A5}"/>
                  </a:ext>
                </a:extLst>
              </p14:cNvPr>
              <p14:cNvContentPartPr/>
              <p14:nvPr/>
            </p14:nvContentPartPr>
            <p14:xfrm>
              <a:off x="10074083" y="3229623"/>
              <a:ext cx="1169280" cy="885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143BB067-3A08-3A40-AA7C-5EB444BC95A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060043" y="3215223"/>
                <a:ext cx="119772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1" name="Group 460">
            <a:extLst>
              <a:ext uri="{FF2B5EF4-FFF2-40B4-BE49-F238E27FC236}">
                <a16:creationId xmlns:a16="http://schemas.microsoft.com/office/drawing/2014/main" id="{417CBD22-03D5-7546-ADAD-0FB53429B711}"/>
              </a:ext>
            </a:extLst>
          </p:cNvPr>
          <p:cNvGrpSpPr/>
          <p:nvPr/>
        </p:nvGrpSpPr>
        <p:grpSpPr>
          <a:xfrm>
            <a:off x="3919883" y="870903"/>
            <a:ext cx="3554640" cy="770040"/>
            <a:chOff x="3919883" y="870903"/>
            <a:chExt cx="3554640" cy="77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0EE8E60-FF17-B423-EF27-4CA036C0E692}"/>
                    </a:ext>
                  </a:extLst>
                </p14:cNvPr>
                <p14:cNvContentPartPr/>
                <p14:nvPr/>
              </p14:nvContentPartPr>
              <p14:xfrm>
                <a:off x="3919883" y="870903"/>
                <a:ext cx="2123280" cy="889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F0EE8E60-FF17-B423-EF27-4CA036C0E69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905483" y="856863"/>
                  <a:ext cx="2151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8D27E890-B7A3-F8D3-C97C-CEE79823A1F8}"/>
                    </a:ext>
                  </a:extLst>
                </p14:cNvPr>
                <p14:cNvContentPartPr/>
                <p14:nvPr/>
              </p14:nvContentPartPr>
              <p14:xfrm>
                <a:off x="4723043" y="972063"/>
                <a:ext cx="2751480" cy="668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8D27E890-B7A3-F8D3-C97C-CEE79823A1F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708643" y="957663"/>
                  <a:ext cx="2779920" cy="69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906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5555B-2E31-2220-F598-E4CB033E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b="1" dirty="0"/>
          </a:p>
          <a:p>
            <a:endParaRPr lang="en-CA" b="1" dirty="0"/>
          </a:p>
          <a:p>
            <a:endParaRPr lang="en-CA" b="1" dirty="0"/>
          </a:p>
          <a:p>
            <a:endParaRPr lang="en-CA" b="1" dirty="0"/>
          </a:p>
          <a:p>
            <a:endParaRPr lang="en-CA" b="1" dirty="0"/>
          </a:p>
          <a:p>
            <a:endParaRPr lang="en-CA" b="1" dirty="0"/>
          </a:p>
          <a:p>
            <a:r>
              <a:rPr lang="en-CA" b="1" dirty="0">
                <a:hlinkClick r:id="rId2"/>
              </a:rPr>
              <a:t>https://www.youtube.com/watch?v=oJNHXPs0XDk</a:t>
            </a:r>
            <a:br>
              <a:rPr lang="en-CA" b="1" dirty="0"/>
            </a:br>
            <a:r>
              <a:rPr lang="en-CA" b="1" dirty="0"/>
              <a:t>https://www.3blue1brown.com/topics/neural-networks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93DFC32-071A-8CA1-C943-B1E206A28A5E}"/>
                  </a:ext>
                </a:extLst>
              </p14:cNvPr>
              <p14:cNvContentPartPr/>
              <p14:nvPr/>
            </p14:nvContentPartPr>
            <p14:xfrm>
              <a:off x="1248323" y="3034143"/>
              <a:ext cx="3490920" cy="507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93DFC32-071A-8CA1-C943-B1E206A28A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3923" y="3019743"/>
                <a:ext cx="35193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06CCAF4-035F-C19F-98B9-DB7DF3407438}"/>
                  </a:ext>
                </a:extLst>
              </p14:cNvPr>
              <p14:cNvContentPartPr/>
              <p14:nvPr/>
            </p14:nvContentPartPr>
            <p14:xfrm>
              <a:off x="1295843" y="3866103"/>
              <a:ext cx="79920" cy="95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06CCAF4-035F-C19F-98B9-DB7DF34074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403" y="3855303"/>
                <a:ext cx="1011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E7D92CA-6385-B565-81B3-127E6C9E8767}"/>
                  </a:ext>
                </a:extLst>
              </p14:cNvPr>
              <p14:cNvContentPartPr/>
              <p14:nvPr/>
            </p14:nvContentPartPr>
            <p14:xfrm>
              <a:off x="1331123" y="3609783"/>
              <a:ext cx="2232000" cy="294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E7D92CA-6385-B565-81B3-127E6C9E87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17083" y="3595743"/>
                <a:ext cx="22604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EFF67BB-819A-6C4A-882C-75B67AB524E8}"/>
                  </a:ext>
                </a:extLst>
              </p14:cNvPr>
              <p14:cNvContentPartPr/>
              <p14:nvPr/>
            </p14:nvContentPartPr>
            <p14:xfrm>
              <a:off x="7194803" y="3307743"/>
              <a:ext cx="375120" cy="2685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EFF67BB-819A-6C4A-882C-75B67AB524E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84363" y="3297303"/>
                <a:ext cx="3963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B976AAA-DFAD-34DE-47BD-827FA69654EC}"/>
                  </a:ext>
                </a:extLst>
              </p14:cNvPr>
              <p14:cNvContentPartPr/>
              <p14:nvPr/>
            </p14:nvContentPartPr>
            <p14:xfrm>
              <a:off x="6949283" y="3582423"/>
              <a:ext cx="16200" cy="63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B976AAA-DFAD-34DE-47BD-827FA69654E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34883" y="3568383"/>
                <a:ext cx="4464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BC7C2F7-C114-9FE3-3C86-60D7D814F886}"/>
              </a:ext>
            </a:extLst>
          </p:cNvPr>
          <p:cNvGrpSpPr/>
          <p:nvPr/>
        </p:nvGrpSpPr>
        <p:grpSpPr>
          <a:xfrm>
            <a:off x="914329" y="1879983"/>
            <a:ext cx="10477714" cy="2539080"/>
            <a:chOff x="914329" y="1879983"/>
            <a:chExt cx="10477714" cy="253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B809EA-79E5-EF84-27A8-948716E23E51}"/>
                    </a:ext>
                  </a:extLst>
                </p14:cNvPr>
                <p14:cNvContentPartPr/>
                <p14:nvPr/>
              </p14:nvContentPartPr>
              <p14:xfrm>
                <a:off x="1312849" y="2613843"/>
                <a:ext cx="39600" cy="279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B809EA-79E5-EF84-27A8-948716E23E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02049" y="2603043"/>
                  <a:ext cx="60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4523A7-3E33-E1BB-C6ED-17AC5B90F076}"/>
                    </a:ext>
                  </a:extLst>
                </p14:cNvPr>
                <p14:cNvContentPartPr/>
                <p14:nvPr/>
              </p14:nvContentPartPr>
              <p14:xfrm>
                <a:off x="1320769" y="2548323"/>
                <a:ext cx="211320" cy="391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4523A7-3E33-E1BB-C6ED-17AC5B90F0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09969" y="2537883"/>
                  <a:ext cx="2325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DD85BC-BED8-E1CF-364C-51A2306B6CF6}"/>
                    </a:ext>
                  </a:extLst>
                </p14:cNvPr>
                <p14:cNvContentPartPr/>
                <p14:nvPr/>
              </p14:nvContentPartPr>
              <p14:xfrm>
                <a:off x="1606249" y="2762523"/>
                <a:ext cx="222840" cy="118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DD85BC-BED8-E1CF-364C-51A2306B6C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95809" y="2751723"/>
                  <a:ext cx="244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230753-586B-A32B-F4CE-B454B4099E73}"/>
                    </a:ext>
                  </a:extLst>
                </p14:cNvPr>
                <p14:cNvContentPartPr/>
                <p14:nvPr/>
              </p14:nvContentPartPr>
              <p14:xfrm>
                <a:off x="1860049" y="2762523"/>
                <a:ext cx="172440" cy="130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230753-586B-A32B-F4CE-B454B4099E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49249" y="2751723"/>
                  <a:ext cx="193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6E9234-9EFF-7F7F-8789-C98F2558CFAB}"/>
                    </a:ext>
                  </a:extLst>
                </p14:cNvPr>
                <p14:cNvContentPartPr/>
                <p14:nvPr/>
              </p14:nvContentPartPr>
              <p14:xfrm>
                <a:off x="2000449" y="2638323"/>
                <a:ext cx="109800" cy="27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6E9234-9EFF-7F7F-8789-C98F2558CF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90009" y="2627883"/>
                  <a:ext cx="1310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93C48D-C53B-EDB1-8220-0E6D5B84C1DA}"/>
                    </a:ext>
                  </a:extLst>
                </p14:cNvPr>
                <p14:cNvContentPartPr/>
                <p14:nvPr/>
              </p14:nvContentPartPr>
              <p14:xfrm>
                <a:off x="2102329" y="2688003"/>
                <a:ext cx="148680" cy="202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93C48D-C53B-EDB1-8220-0E6D5B84C1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91529" y="2677203"/>
                  <a:ext cx="169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B6CE56-6867-14F3-5D24-52FF2C4F4A58}"/>
                    </a:ext>
                  </a:extLst>
                </p14:cNvPr>
                <p14:cNvContentPartPr/>
                <p14:nvPr/>
              </p14:nvContentPartPr>
              <p14:xfrm>
                <a:off x="2368009" y="2762523"/>
                <a:ext cx="109800" cy="44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B6CE56-6867-14F3-5D24-52FF2C4F4A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57209" y="2751723"/>
                  <a:ext cx="1310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CA4628-2B78-61BF-3D10-0A4BA29ADEF0}"/>
                    </a:ext>
                  </a:extLst>
                </p14:cNvPr>
                <p14:cNvContentPartPr/>
                <p14:nvPr/>
              </p14:nvContentPartPr>
              <p14:xfrm>
                <a:off x="2368009" y="2712123"/>
                <a:ext cx="63000" cy="23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CA4628-2B78-61BF-3D10-0A4BA29ADE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57209" y="2701323"/>
                  <a:ext cx="84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6175C6-E9B3-2C40-CFC4-83B2A33A9C8B}"/>
                    </a:ext>
                  </a:extLst>
                </p14:cNvPr>
                <p14:cNvContentPartPr/>
                <p14:nvPr/>
              </p14:nvContentPartPr>
              <p14:xfrm>
                <a:off x="2516329" y="2759643"/>
                <a:ext cx="367560" cy="14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6175C6-E9B3-2C40-CFC4-83B2A33A9C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05889" y="2749203"/>
                  <a:ext cx="388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0B2201-C89A-2D8C-A6F1-1FB121DDB439}"/>
                    </a:ext>
                  </a:extLst>
                </p14:cNvPr>
                <p14:cNvContentPartPr/>
                <p14:nvPr/>
              </p14:nvContentPartPr>
              <p14:xfrm>
                <a:off x="2969569" y="2799603"/>
                <a:ext cx="63000" cy="35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0B2201-C89A-2D8C-A6F1-1FB121DDB4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59129" y="2789163"/>
                  <a:ext cx="842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C09045-837C-89DA-44FD-FAE14D016A00}"/>
                    </a:ext>
                  </a:extLst>
                </p14:cNvPr>
                <p14:cNvContentPartPr/>
                <p14:nvPr/>
              </p14:nvContentPartPr>
              <p14:xfrm>
                <a:off x="2977489" y="2769003"/>
                <a:ext cx="86400" cy="186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C09045-837C-89DA-44FD-FAE14D016A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66689" y="2758203"/>
                  <a:ext cx="107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151F587-616C-3002-B479-2CDAFDBCD87C}"/>
                    </a:ext>
                  </a:extLst>
                </p14:cNvPr>
                <p14:cNvContentPartPr/>
                <p14:nvPr/>
              </p14:nvContentPartPr>
              <p14:xfrm>
                <a:off x="3110329" y="2793483"/>
                <a:ext cx="180000" cy="12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151F587-616C-3002-B479-2CDAFDBCD87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99889" y="2782683"/>
                  <a:ext cx="201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EEE312D-D95B-E7E7-4FCC-C2D15C687AD6}"/>
                    </a:ext>
                  </a:extLst>
                </p14:cNvPr>
                <p14:cNvContentPartPr/>
                <p14:nvPr/>
              </p14:nvContentPartPr>
              <p14:xfrm>
                <a:off x="3243169" y="2774763"/>
                <a:ext cx="266040" cy="36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EEE312D-D95B-E7E7-4FCC-C2D15C687A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32729" y="2764323"/>
                  <a:ext cx="287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065374C-698C-A4A5-6FD4-AD12CAE8E7CF}"/>
                    </a:ext>
                  </a:extLst>
                </p14:cNvPr>
                <p14:cNvContentPartPr/>
                <p14:nvPr/>
              </p14:nvContentPartPr>
              <p14:xfrm>
                <a:off x="3462049" y="2849283"/>
                <a:ext cx="258120" cy="74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065374C-698C-A4A5-6FD4-AD12CAE8E7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51249" y="2838483"/>
                  <a:ext cx="279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ACE67B-7BE7-3338-032F-8141A505B812}"/>
                    </a:ext>
                  </a:extLst>
                </p14:cNvPr>
                <p14:cNvContentPartPr/>
                <p14:nvPr/>
              </p14:nvContentPartPr>
              <p14:xfrm>
                <a:off x="3712249" y="2495763"/>
                <a:ext cx="148680" cy="536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ACE67B-7BE7-3338-032F-8141A505B8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01449" y="2485323"/>
                  <a:ext cx="16992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FCFD57-DE87-1505-D70B-CF5A72F600C5}"/>
                    </a:ext>
                  </a:extLst>
                </p14:cNvPr>
                <p14:cNvContentPartPr/>
                <p14:nvPr/>
              </p14:nvContentPartPr>
              <p14:xfrm>
                <a:off x="3735649" y="2774763"/>
                <a:ext cx="227160" cy="142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FCFD57-DE87-1505-D70B-CF5A72F600C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24849" y="2764323"/>
                  <a:ext cx="248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5C207A-0B73-B284-3C5F-D9175A1F33C7}"/>
                    </a:ext>
                  </a:extLst>
                </p14:cNvPr>
                <p14:cNvContentPartPr/>
                <p14:nvPr/>
              </p14:nvContentPartPr>
              <p14:xfrm>
                <a:off x="3931129" y="2743803"/>
                <a:ext cx="8280" cy="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5C207A-0B73-B284-3C5F-D9175A1F33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20329" y="2733363"/>
                  <a:ext cx="29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DBCA77C-C3EF-E529-836A-5EDEE0FC6104}"/>
                    </a:ext>
                  </a:extLst>
                </p14:cNvPr>
                <p14:cNvContentPartPr/>
                <p14:nvPr/>
              </p14:nvContentPartPr>
              <p14:xfrm>
                <a:off x="4043809" y="2731563"/>
                <a:ext cx="473760" cy="167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DBCA77C-C3EF-E529-836A-5EDEE0FC610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3369" y="2720763"/>
                  <a:ext cx="495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8B85C1-54A8-2019-8505-F5C1EF4B8DAC}"/>
                    </a:ext>
                  </a:extLst>
                </p14:cNvPr>
                <p14:cNvContentPartPr/>
                <p14:nvPr/>
              </p14:nvContentPartPr>
              <p14:xfrm>
                <a:off x="2008369" y="2619603"/>
                <a:ext cx="78480" cy="35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8B85C1-54A8-2019-8505-F5C1EF4B8DA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97929" y="2609163"/>
                  <a:ext cx="99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B873149-18CE-9491-321B-5AE5C5F8D0EB}"/>
                    </a:ext>
                  </a:extLst>
                </p14:cNvPr>
                <p14:cNvContentPartPr/>
                <p14:nvPr/>
              </p14:nvContentPartPr>
              <p14:xfrm>
                <a:off x="2078569" y="2564163"/>
                <a:ext cx="297360" cy="388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B873149-18CE-9491-321B-5AE5C5F8D0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68129" y="2553363"/>
                  <a:ext cx="3186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DA2761E-D9C9-8DE9-5CDC-0D7A30D6F550}"/>
                    </a:ext>
                  </a:extLst>
                </p14:cNvPr>
                <p14:cNvContentPartPr/>
                <p14:nvPr/>
              </p14:nvContentPartPr>
              <p14:xfrm>
                <a:off x="914329" y="2768283"/>
                <a:ext cx="122040" cy="124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DA2761E-D9C9-8DE9-5CDC-0D7A30D6F5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3529" y="2757483"/>
                  <a:ext cx="143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8B2CA7-7970-F3B7-6F25-E68B89FE9192}"/>
                    </a:ext>
                  </a:extLst>
                </p14:cNvPr>
                <p14:cNvContentPartPr/>
                <p14:nvPr/>
              </p14:nvContentPartPr>
              <p14:xfrm>
                <a:off x="1047169" y="3468843"/>
                <a:ext cx="94320" cy="12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8B2CA7-7970-F3B7-6F25-E68B89FE919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6369" y="3458403"/>
                  <a:ext cx="115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A7B4627-3C36-31BE-0EC8-FE3E9B01EC04}"/>
                    </a:ext>
                  </a:extLst>
                </p14:cNvPr>
                <p14:cNvContentPartPr/>
                <p14:nvPr/>
              </p14:nvContentPartPr>
              <p14:xfrm>
                <a:off x="1390969" y="3252123"/>
                <a:ext cx="227160" cy="273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A7B4627-3C36-31BE-0EC8-FE3E9B01EC0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80169" y="3241323"/>
                  <a:ext cx="248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D2509A-F584-1715-B6C3-471C69295E9F}"/>
                    </a:ext>
                  </a:extLst>
                </p14:cNvPr>
                <p14:cNvContentPartPr/>
                <p14:nvPr/>
              </p14:nvContentPartPr>
              <p14:xfrm>
                <a:off x="1484569" y="3431763"/>
                <a:ext cx="203400" cy="183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D2509A-F584-1715-B6C3-471C69295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74129" y="3421323"/>
                  <a:ext cx="224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66D80F-73FC-805D-2F4C-81B733A0753E}"/>
                    </a:ext>
                  </a:extLst>
                </p14:cNvPr>
                <p14:cNvContentPartPr/>
                <p14:nvPr/>
              </p14:nvContentPartPr>
              <p14:xfrm>
                <a:off x="1687969" y="3345003"/>
                <a:ext cx="125280" cy="208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66D80F-73FC-805D-2F4C-81B733A0753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77169" y="3334563"/>
                  <a:ext cx="146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D616C0-1121-AB99-53F9-0C19253E7CF3}"/>
                    </a:ext>
                  </a:extLst>
                </p14:cNvPr>
                <p14:cNvContentPartPr/>
                <p14:nvPr/>
              </p14:nvContentPartPr>
              <p14:xfrm>
                <a:off x="1906849" y="3369843"/>
                <a:ext cx="258120" cy="155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D616C0-1121-AB99-53F9-0C19253E7C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96049" y="3359043"/>
                  <a:ext cx="279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40010D-2BA3-A533-D224-2EA4BDCF440E}"/>
                    </a:ext>
                  </a:extLst>
                </p14:cNvPr>
                <p14:cNvContentPartPr/>
                <p14:nvPr/>
              </p14:nvContentPartPr>
              <p14:xfrm>
                <a:off x="2136889" y="3161043"/>
                <a:ext cx="411120" cy="38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40010D-2BA3-A533-D224-2EA4BDCF44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26449" y="3150603"/>
                  <a:ext cx="432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4C10B4-76A3-6D2F-A754-40FB6D9D0A4E}"/>
                    </a:ext>
                  </a:extLst>
                </p14:cNvPr>
                <p14:cNvContentPartPr/>
                <p14:nvPr/>
              </p14:nvContentPartPr>
              <p14:xfrm>
                <a:off x="2477449" y="3326643"/>
                <a:ext cx="31680" cy="3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4C10B4-76A3-6D2F-A754-40FB6D9D0A4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66649" y="3315843"/>
                  <a:ext cx="52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960DD-4810-A10A-35E3-B7B1EE74639D}"/>
                    </a:ext>
                  </a:extLst>
                </p14:cNvPr>
                <p14:cNvContentPartPr/>
                <p14:nvPr/>
              </p14:nvContentPartPr>
              <p14:xfrm>
                <a:off x="2617849" y="3356163"/>
                <a:ext cx="547560" cy="212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960DD-4810-A10A-35E3-B7B1EE7463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07409" y="3345363"/>
                  <a:ext cx="568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E70D32-BE66-D293-1BFD-E523D062633E}"/>
                    </a:ext>
                  </a:extLst>
                </p14:cNvPr>
                <p14:cNvContentPartPr/>
                <p14:nvPr/>
              </p14:nvContentPartPr>
              <p14:xfrm>
                <a:off x="3149569" y="3208563"/>
                <a:ext cx="141120" cy="421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E70D32-BE66-D293-1BFD-E523D062633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38769" y="3197763"/>
                  <a:ext cx="1623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717E1F6-D22A-D81B-8130-8A6D5DAD3B72}"/>
                    </a:ext>
                  </a:extLst>
                </p14:cNvPr>
                <p14:cNvContentPartPr/>
                <p14:nvPr/>
              </p14:nvContentPartPr>
              <p14:xfrm>
                <a:off x="3149569" y="3363723"/>
                <a:ext cx="109800" cy="56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717E1F6-D22A-D81B-8130-8A6D5DAD3B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38769" y="3352923"/>
                  <a:ext cx="131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516F622-2D31-73EA-A24D-BCBB97E61905}"/>
                    </a:ext>
                  </a:extLst>
                </p14:cNvPr>
                <p14:cNvContentPartPr/>
                <p14:nvPr/>
              </p14:nvContentPartPr>
              <p14:xfrm>
                <a:off x="3641689" y="3181923"/>
                <a:ext cx="563040" cy="349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516F622-2D31-73EA-A24D-BCBB97E6190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31249" y="3171123"/>
                  <a:ext cx="5842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F74DC5-9213-AB73-EC7A-E2BA0567AF69}"/>
                    </a:ext>
                  </a:extLst>
                </p14:cNvPr>
                <p14:cNvContentPartPr/>
                <p14:nvPr/>
              </p14:nvContentPartPr>
              <p14:xfrm>
                <a:off x="4254769" y="3121803"/>
                <a:ext cx="833040" cy="496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F74DC5-9213-AB73-EC7A-E2BA0567AF6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44329" y="3111003"/>
                  <a:ext cx="8542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BA2D4BC-425D-FCA9-FAED-144C54BBDAE4}"/>
                    </a:ext>
                  </a:extLst>
                </p14:cNvPr>
                <p14:cNvContentPartPr/>
                <p14:nvPr/>
              </p14:nvContentPartPr>
              <p14:xfrm>
                <a:off x="4829689" y="3252123"/>
                <a:ext cx="309600" cy="43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BA2D4BC-425D-FCA9-FAED-144C54BBDA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19249" y="3241323"/>
                  <a:ext cx="330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19B8C03-4627-BF4D-757C-A02D9E84788A}"/>
                    </a:ext>
                  </a:extLst>
                </p14:cNvPr>
                <p14:cNvContentPartPr/>
                <p14:nvPr/>
              </p14:nvContentPartPr>
              <p14:xfrm>
                <a:off x="6713209" y="2635498"/>
                <a:ext cx="281880" cy="30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19B8C03-4627-BF4D-757C-A02D9E84788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02769" y="2624698"/>
                  <a:ext cx="303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8FC42CA-1D1D-8A55-993A-DF06E4AFFF7C}"/>
                    </a:ext>
                  </a:extLst>
                </p14:cNvPr>
                <p14:cNvContentPartPr/>
                <p14:nvPr/>
              </p14:nvContentPartPr>
              <p14:xfrm>
                <a:off x="7033609" y="2443468"/>
                <a:ext cx="117720" cy="452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8FC42CA-1D1D-8A55-993A-DF06E4AFFF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23169" y="2433028"/>
                  <a:ext cx="1389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FBCE022-7462-B05F-1F9B-54F3245891B3}"/>
                    </a:ext>
                  </a:extLst>
                </p14:cNvPr>
                <p14:cNvContentPartPr/>
                <p14:nvPr/>
              </p14:nvContentPartPr>
              <p14:xfrm>
                <a:off x="7049449" y="2691148"/>
                <a:ext cx="94320" cy="16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FBCE022-7462-B05F-1F9B-54F3245891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38649" y="2680708"/>
                  <a:ext cx="115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F35F88-2020-D751-BC75-B3A800E1156C}"/>
                    </a:ext>
                  </a:extLst>
                </p14:cNvPr>
                <p14:cNvContentPartPr/>
                <p14:nvPr/>
              </p14:nvContentPartPr>
              <p14:xfrm>
                <a:off x="7237009" y="2548948"/>
                <a:ext cx="484920" cy="344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F35F88-2020-D751-BC75-B3A800E1156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26209" y="2538508"/>
                  <a:ext cx="506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34B5FA-467A-92E3-0E6D-D8022D69F09F}"/>
                    </a:ext>
                  </a:extLst>
                </p14:cNvPr>
                <p14:cNvContentPartPr/>
                <p14:nvPr/>
              </p14:nvContentPartPr>
              <p14:xfrm>
                <a:off x="7776289" y="2616988"/>
                <a:ext cx="101880" cy="254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34B5FA-467A-92E3-0E6D-D8022D69F09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65489" y="2606548"/>
                  <a:ext cx="1231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E511E6D-E236-FA3E-45F7-66B0F962762F}"/>
                    </a:ext>
                  </a:extLst>
                </p14:cNvPr>
                <p14:cNvContentPartPr/>
                <p14:nvPr/>
              </p14:nvContentPartPr>
              <p14:xfrm>
                <a:off x="8287489" y="2604388"/>
                <a:ext cx="286200" cy="21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E511E6D-E236-FA3E-45F7-66B0F962762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77049" y="2593948"/>
                  <a:ext cx="307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A6133E5-6E4F-D5E5-C699-035C052DAD1D}"/>
                    </a:ext>
                  </a:extLst>
                </p14:cNvPr>
                <p14:cNvContentPartPr/>
                <p14:nvPr/>
              </p14:nvContentPartPr>
              <p14:xfrm>
                <a:off x="8608969" y="2660188"/>
                <a:ext cx="152280" cy="18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A6133E5-6E4F-D5E5-C699-035C052DAD1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98169" y="2649748"/>
                  <a:ext cx="173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EFEE45-89C4-F49F-09F0-BC0DDA325559}"/>
                    </a:ext>
                  </a:extLst>
                </p14:cNvPr>
                <p14:cNvContentPartPr/>
                <p14:nvPr/>
              </p14:nvContentPartPr>
              <p14:xfrm>
                <a:off x="8784289" y="2474428"/>
                <a:ext cx="422280" cy="378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EFEE45-89C4-F49F-09F0-BC0DDA32555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73849" y="2463988"/>
                  <a:ext cx="4435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DCD0C37-CC21-AD21-2C1F-11955F929155}"/>
                    </a:ext>
                  </a:extLst>
                </p14:cNvPr>
                <p14:cNvContentPartPr/>
                <p14:nvPr/>
              </p14:nvContentPartPr>
              <p14:xfrm>
                <a:off x="9151489" y="2567308"/>
                <a:ext cx="8280" cy="19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DCD0C37-CC21-AD21-2C1F-11955F92915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41049" y="2556508"/>
                  <a:ext cx="29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26BD5A-AD6F-7CDB-B412-4246D4A50C21}"/>
                    </a:ext>
                  </a:extLst>
                </p14:cNvPr>
                <p14:cNvContentPartPr/>
                <p14:nvPr/>
              </p14:nvContentPartPr>
              <p14:xfrm>
                <a:off x="9237529" y="2505388"/>
                <a:ext cx="94320" cy="359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26BD5A-AD6F-7CDB-B412-4246D4A50C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27089" y="2494948"/>
                  <a:ext cx="1155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801D419-A310-3B91-2661-37109A010015}"/>
                    </a:ext>
                  </a:extLst>
                </p14:cNvPr>
                <p14:cNvContentPartPr/>
                <p14:nvPr/>
              </p14:nvContentPartPr>
              <p14:xfrm>
                <a:off x="9276769" y="2579908"/>
                <a:ext cx="305280" cy="211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801D419-A310-3B91-2661-37109A01001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65969" y="2569108"/>
                  <a:ext cx="326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FC2C19-6EDA-AF29-D0AB-2A31CC985E5B}"/>
                    </a:ext>
                  </a:extLst>
                </p14:cNvPr>
                <p14:cNvContentPartPr/>
                <p14:nvPr/>
              </p14:nvContentPartPr>
              <p14:xfrm>
                <a:off x="9554689" y="2635708"/>
                <a:ext cx="238320" cy="189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4FC2C19-6EDA-AF29-D0AB-2A31CC985E5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43889" y="2625268"/>
                  <a:ext cx="259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B03D935-6345-5442-3441-E4DEF8F1FE0B}"/>
                    </a:ext>
                  </a:extLst>
                </p14:cNvPr>
                <p14:cNvContentPartPr/>
                <p14:nvPr/>
              </p14:nvContentPartPr>
              <p14:xfrm>
                <a:off x="9776449" y="2400268"/>
                <a:ext cx="39600" cy="471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B03D935-6345-5442-3441-E4DEF8F1FE0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66009" y="2389468"/>
                  <a:ext cx="608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A700AD2-47F5-C422-838F-579FDD422D89}"/>
                    </a:ext>
                  </a:extLst>
                </p14:cNvPr>
                <p14:cNvContentPartPr/>
                <p14:nvPr/>
              </p14:nvContentPartPr>
              <p14:xfrm>
                <a:off x="9816049" y="2588548"/>
                <a:ext cx="367560" cy="200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A700AD2-47F5-C422-838F-579FDD422D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05249" y="2578108"/>
                  <a:ext cx="388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D37DD1-E58C-75B0-F42A-1B0944710A15}"/>
                    </a:ext>
                  </a:extLst>
                </p14:cNvPr>
                <p14:cNvContentPartPr/>
                <p14:nvPr/>
              </p14:nvContentPartPr>
              <p14:xfrm>
                <a:off x="10230049" y="2501788"/>
                <a:ext cx="187920" cy="307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D37DD1-E58C-75B0-F42A-1B0944710A1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19609" y="2491348"/>
                  <a:ext cx="209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96713E8-024E-94AD-7760-59E58E529C21}"/>
                    </a:ext>
                  </a:extLst>
                </p14:cNvPr>
                <p14:cNvContentPartPr/>
                <p14:nvPr/>
              </p14:nvContentPartPr>
              <p14:xfrm>
                <a:off x="10429129" y="2538508"/>
                <a:ext cx="246960" cy="287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96713E8-024E-94AD-7760-59E58E529C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18329" y="2527708"/>
                  <a:ext cx="268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116D35D-A13A-ACB7-7D24-D1B2D4909B5E}"/>
                    </a:ext>
                  </a:extLst>
                </p14:cNvPr>
                <p14:cNvContentPartPr/>
                <p14:nvPr/>
              </p14:nvContentPartPr>
              <p14:xfrm>
                <a:off x="10648729" y="2555068"/>
                <a:ext cx="152280" cy="304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116D35D-A13A-ACB7-7D24-D1B2D4909B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37929" y="2544268"/>
                  <a:ext cx="173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B673A7-2FEF-6BD8-F5EC-4C0A905F6825}"/>
                    </a:ext>
                  </a:extLst>
                </p14:cNvPr>
                <p14:cNvContentPartPr/>
                <p14:nvPr/>
              </p14:nvContentPartPr>
              <p14:xfrm>
                <a:off x="7033609" y="3354268"/>
                <a:ext cx="117720" cy="243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9B673A7-2FEF-6BD8-F5EC-4C0A905F682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23169" y="3343468"/>
                  <a:ext cx="138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C4B7FC0-012B-BCE3-CBAD-54099183E6B4}"/>
                    </a:ext>
                  </a:extLst>
                </p14:cNvPr>
                <p14:cNvContentPartPr/>
                <p14:nvPr/>
              </p14:nvContentPartPr>
              <p14:xfrm>
                <a:off x="7111283" y="3267063"/>
                <a:ext cx="347400" cy="284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C4B7FC0-012B-BCE3-CBAD-54099183E6B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00483" y="3256623"/>
                  <a:ext cx="368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02AFF5-7164-FBF0-A902-D0CA4156C466}"/>
                    </a:ext>
                  </a:extLst>
                </p14:cNvPr>
                <p14:cNvContentPartPr/>
                <p14:nvPr/>
              </p14:nvContentPartPr>
              <p14:xfrm>
                <a:off x="7516643" y="3330063"/>
                <a:ext cx="419040" cy="227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02AFF5-7164-FBF0-A902-D0CA4156C46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06203" y="3319623"/>
                  <a:ext cx="440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342DEB-02A4-935E-F1E6-054213A07DA3}"/>
                    </a:ext>
                  </a:extLst>
                </p14:cNvPr>
                <p14:cNvContentPartPr/>
                <p14:nvPr/>
              </p14:nvContentPartPr>
              <p14:xfrm>
                <a:off x="7951163" y="3326823"/>
                <a:ext cx="119520" cy="221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342DEB-02A4-935E-F1E6-054213A07D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40363" y="3316023"/>
                  <a:ext cx="140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7E1ACB9-9F51-7B15-E36F-76AEF47DF725}"/>
                    </a:ext>
                  </a:extLst>
                </p14:cNvPr>
                <p14:cNvContentPartPr/>
                <p14:nvPr/>
              </p14:nvContentPartPr>
              <p14:xfrm>
                <a:off x="8118203" y="3326103"/>
                <a:ext cx="103680" cy="260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7E1ACB9-9F51-7B15-E36F-76AEF47DF72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07403" y="3315303"/>
                  <a:ext cx="124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CE7323-6AEE-9C36-FE77-BF431599F9B6}"/>
                    </a:ext>
                  </a:extLst>
                </p14:cNvPr>
                <p14:cNvContentPartPr/>
                <p14:nvPr/>
              </p14:nvContentPartPr>
              <p14:xfrm>
                <a:off x="8285243" y="3177783"/>
                <a:ext cx="624960" cy="427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CE7323-6AEE-9C36-FE77-BF431599F9B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74443" y="3166983"/>
                  <a:ext cx="646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3FA0DE-E143-6841-5E41-FA8BACC42F3C}"/>
                    </a:ext>
                  </a:extLst>
                </p14:cNvPr>
                <p14:cNvContentPartPr/>
                <p14:nvPr/>
              </p14:nvContentPartPr>
              <p14:xfrm>
                <a:off x="8786003" y="3336543"/>
                <a:ext cx="167400" cy="44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83FA0DE-E143-6841-5E41-FA8BACC42F3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75563" y="3326103"/>
                  <a:ext cx="188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98D5DA7-2DDA-9E64-4594-69FA1C2BCF70}"/>
                    </a:ext>
                  </a:extLst>
                </p14:cNvPr>
                <p14:cNvContentPartPr/>
                <p14:nvPr/>
              </p14:nvContentPartPr>
              <p14:xfrm>
                <a:off x="9493763" y="3147183"/>
                <a:ext cx="1670040" cy="454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98D5DA7-2DDA-9E64-4594-69FA1C2BCF7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82963" y="3136743"/>
                  <a:ext cx="169128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ABE3C8B-8DE1-74B1-6E52-4613127E0E1B}"/>
                    </a:ext>
                  </a:extLst>
                </p14:cNvPr>
                <p14:cNvContentPartPr/>
                <p14:nvPr/>
              </p14:nvContentPartPr>
              <p14:xfrm>
                <a:off x="7378763" y="3744423"/>
                <a:ext cx="588600" cy="497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ABE3C8B-8DE1-74B1-6E52-4613127E0E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67963" y="3733623"/>
                  <a:ext cx="6098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73F7DC8-F88B-CB27-4011-B67708724D1A}"/>
                    </a:ext>
                  </a:extLst>
                </p14:cNvPr>
                <p14:cNvContentPartPr/>
                <p14:nvPr/>
              </p14:nvContentPartPr>
              <p14:xfrm>
                <a:off x="7824083" y="3929103"/>
                <a:ext cx="127440" cy="25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73F7DC8-F88B-CB27-4011-B67708724D1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13283" y="3918303"/>
                  <a:ext cx="148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BA3A4E7-37F1-5590-1C0E-7A4D27CD17D8}"/>
                    </a:ext>
                  </a:extLst>
                </p14:cNvPr>
                <p14:cNvContentPartPr/>
                <p14:nvPr/>
              </p14:nvContentPartPr>
              <p14:xfrm>
                <a:off x="8062403" y="3915783"/>
                <a:ext cx="287640" cy="317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BA3A4E7-37F1-5590-1C0E-7A4D27CD17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51963" y="3905343"/>
                  <a:ext cx="3088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8387D52-1BA9-839E-109E-4BD7344F5699}"/>
                    </a:ext>
                  </a:extLst>
                </p14:cNvPr>
                <p14:cNvContentPartPr/>
                <p14:nvPr/>
              </p14:nvContentPartPr>
              <p14:xfrm>
                <a:off x="8476043" y="3843783"/>
                <a:ext cx="588600" cy="451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8387D52-1BA9-839E-109E-4BD7344F56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65243" y="3832983"/>
                  <a:ext cx="6098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58D29BD-88A9-FAD0-5242-22F91DC7FF8B}"/>
                    </a:ext>
                  </a:extLst>
                </p14:cNvPr>
                <p14:cNvContentPartPr/>
                <p14:nvPr/>
              </p14:nvContentPartPr>
              <p14:xfrm>
                <a:off x="8996243" y="3948183"/>
                <a:ext cx="322920" cy="281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58D29BD-88A9-FAD0-5242-22F91DC7FF8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85803" y="3937383"/>
                  <a:ext cx="344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BE6A93C-20B3-D87A-6ABA-DC20DDA5AFAE}"/>
                    </a:ext>
                  </a:extLst>
                </p14:cNvPr>
                <p14:cNvContentPartPr/>
                <p14:nvPr/>
              </p14:nvContentPartPr>
              <p14:xfrm>
                <a:off x="9302963" y="3973383"/>
                <a:ext cx="192240" cy="255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BE6A93C-20B3-D87A-6ABA-DC20DDA5AFA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92163" y="3962583"/>
                  <a:ext cx="213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4FC737F-ADC1-47F1-307D-D35DD0AC218B}"/>
                    </a:ext>
                  </a:extLst>
                </p14:cNvPr>
                <p14:cNvContentPartPr/>
                <p14:nvPr/>
              </p14:nvContentPartPr>
              <p14:xfrm>
                <a:off x="6861803" y="2995983"/>
                <a:ext cx="2695680" cy="120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4FC737F-ADC1-47F1-307D-D35DD0AC218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47403" y="2981583"/>
                  <a:ext cx="2724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C1194AE-3EFC-9412-9920-3DD0F896C501}"/>
                    </a:ext>
                  </a:extLst>
                </p14:cNvPr>
                <p14:cNvContentPartPr/>
                <p14:nvPr/>
              </p14:nvContentPartPr>
              <p14:xfrm>
                <a:off x="7680803" y="2901303"/>
                <a:ext cx="2958120" cy="233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C1194AE-3EFC-9412-9920-3DD0F896C50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66403" y="2887263"/>
                  <a:ext cx="2986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E7EB3B6-39AB-1BE4-2F19-D36D2F2B2218}"/>
                    </a:ext>
                  </a:extLst>
                </p14:cNvPr>
                <p14:cNvContentPartPr/>
                <p14:nvPr/>
              </p14:nvContentPartPr>
              <p14:xfrm>
                <a:off x="6909683" y="2835063"/>
                <a:ext cx="3634200" cy="212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E7EB3B6-39AB-1BE4-2F19-D36D2F2B22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95283" y="2820663"/>
                  <a:ext cx="3662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28EEE5A-CA75-6255-3830-14D1AF143D1B}"/>
                    </a:ext>
                  </a:extLst>
                </p14:cNvPr>
                <p14:cNvContentPartPr/>
                <p14:nvPr/>
              </p14:nvContentPartPr>
              <p14:xfrm>
                <a:off x="7545443" y="3620223"/>
                <a:ext cx="3713760" cy="151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28EEE5A-CA75-6255-3830-14D1AF143D1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31403" y="3606183"/>
                  <a:ext cx="3742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9B0E9B1-3337-A6C8-68BF-6FF4F063B3DA}"/>
                    </a:ext>
                  </a:extLst>
                </p14:cNvPr>
                <p14:cNvContentPartPr/>
                <p14:nvPr/>
              </p14:nvContentPartPr>
              <p14:xfrm>
                <a:off x="7521683" y="4307463"/>
                <a:ext cx="1884960" cy="79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9B0E9B1-3337-A6C8-68BF-6FF4F063B3D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07643" y="4293063"/>
                  <a:ext cx="1913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4788C58-6112-3020-ABBF-AB45C74C85D5}"/>
                    </a:ext>
                  </a:extLst>
                </p14:cNvPr>
                <p14:cNvContentPartPr/>
                <p14:nvPr/>
              </p14:nvContentPartPr>
              <p14:xfrm>
                <a:off x="6861803" y="3494223"/>
                <a:ext cx="119520" cy="129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4788C58-6112-3020-ABBF-AB45C74C85D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51003" y="3483423"/>
                  <a:ext cx="140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0185CB9-0899-FB7D-1313-A31CE697DFFA}"/>
                    </a:ext>
                  </a:extLst>
                </p14:cNvPr>
                <p14:cNvContentPartPr/>
                <p14:nvPr/>
              </p14:nvContentPartPr>
              <p14:xfrm>
                <a:off x="6877643" y="3519423"/>
                <a:ext cx="84240" cy="161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0185CB9-0899-FB7D-1313-A31CE697DFF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63603" y="3505023"/>
                  <a:ext cx="112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D77F286-339B-7F02-E09C-FCB2C6975B18}"/>
                    </a:ext>
                  </a:extLst>
                </p14:cNvPr>
                <p14:cNvContentPartPr/>
                <p14:nvPr/>
              </p14:nvContentPartPr>
              <p14:xfrm>
                <a:off x="6941363" y="4118463"/>
                <a:ext cx="183240" cy="158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D77F286-339B-7F02-E09C-FCB2C6975B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26963" y="4104063"/>
                  <a:ext cx="211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828BFE6-0202-B3F5-C1CC-704257D6D089}"/>
                    </a:ext>
                  </a:extLst>
                </p14:cNvPr>
                <p14:cNvContentPartPr/>
                <p14:nvPr/>
              </p14:nvContentPartPr>
              <p14:xfrm>
                <a:off x="6869723" y="3532383"/>
                <a:ext cx="39960" cy="75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828BFE6-0202-B3F5-C1CC-704257D6D08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55683" y="3517983"/>
                  <a:ext cx="68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6A72895-82B7-E7A7-AD19-BB1CB4C80FCD}"/>
                    </a:ext>
                  </a:extLst>
                </p14:cNvPr>
                <p14:cNvContentPartPr/>
                <p14:nvPr/>
              </p14:nvContentPartPr>
              <p14:xfrm>
                <a:off x="7060523" y="3260943"/>
                <a:ext cx="262800" cy="363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6A72895-82B7-E7A7-AD19-BB1CB4C80FC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050083" y="3250503"/>
                  <a:ext cx="2840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F01153C-7383-5014-85E1-0427D5794B67}"/>
                    </a:ext>
                  </a:extLst>
                </p14:cNvPr>
                <p14:cNvContentPartPr/>
                <p14:nvPr/>
              </p14:nvContentPartPr>
              <p14:xfrm>
                <a:off x="5812403" y="1879983"/>
                <a:ext cx="5579640" cy="2539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F01153C-7383-5014-85E1-0427D5794B6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98003" y="1865583"/>
                  <a:ext cx="5608080" cy="256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D93E1FE-68FF-8982-9F61-ED1224FD30C2}"/>
              </a:ext>
            </a:extLst>
          </p:cNvPr>
          <p:cNvGrpSpPr/>
          <p:nvPr/>
        </p:nvGrpSpPr>
        <p:grpSpPr>
          <a:xfrm>
            <a:off x="1225840" y="14067"/>
            <a:ext cx="2603160" cy="2427480"/>
            <a:chOff x="1225840" y="14067"/>
            <a:chExt cx="2603160" cy="242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1AB89DD-04D2-87CD-3402-E24B079820CF}"/>
                    </a:ext>
                  </a:extLst>
                </p14:cNvPr>
                <p14:cNvContentPartPr/>
                <p14:nvPr/>
              </p14:nvContentPartPr>
              <p14:xfrm>
                <a:off x="1225840" y="551907"/>
                <a:ext cx="2603160" cy="1184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1AB89DD-04D2-87CD-3402-E24B079820C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19720" y="545787"/>
                  <a:ext cx="2615400" cy="11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BCF8F77-55CC-F63F-EB17-2CBF591F83D9}"/>
                    </a:ext>
                  </a:extLst>
                </p14:cNvPr>
                <p14:cNvContentPartPr/>
                <p14:nvPr/>
              </p14:nvContentPartPr>
              <p14:xfrm>
                <a:off x="1751080" y="630027"/>
                <a:ext cx="47160" cy="1041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BCF8F77-55CC-F63F-EB17-2CBF591F83D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44960" y="623907"/>
                  <a:ext cx="5940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18DD20-8FB2-E7BA-84BC-81DC1833D59A}"/>
                    </a:ext>
                  </a:extLst>
                </p14:cNvPr>
                <p14:cNvContentPartPr/>
                <p14:nvPr/>
              </p14:nvContentPartPr>
              <p14:xfrm>
                <a:off x="1424200" y="695547"/>
                <a:ext cx="38520" cy="179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18DD20-8FB2-E7BA-84BC-81DC1833D59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18080" y="689427"/>
                  <a:ext cx="50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2F76236-B67C-4056-7554-21B86B5A2010}"/>
                    </a:ext>
                  </a:extLst>
                </p14:cNvPr>
                <p14:cNvContentPartPr/>
                <p14:nvPr/>
              </p14:nvContentPartPr>
              <p14:xfrm>
                <a:off x="1315840" y="675747"/>
                <a:ext cx="179280" cy="19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F76236-B67C-4056-7554-21B86B5A201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09720" y="669627"/>
                  <a:ext cx="191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75467-A8B7-7A9B-E7F2-7E3AF99058FD}"/>
                    </a:ext>
                  </a:extLst>
                </p14:cNvPr>
                <p14:cNvContentPartPr/>
                <p14:nvPr/>
              </p14:nvContentPartPr>
              <p14:xfrm>
                <a:off x="1525720" y="798507"/>
                <a:ext cx="360" cy="46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75467-A8B7-7A9B-E7F2-7E3AF99058F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19600" y="792387"/>
                  <a:ext cx="12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F431DEC-E5D0-1187-9E49-FFD584B24261}"/>
                    </a:ext>
                  </a:extLst>
                </p14:cNvPr>
                <p14:cNvContentPartPr/>
                <p14:nvPr/>
              </p14:nvContentPartPr>
              <p14:xfrm>
                <a:off x="1977520" y="663147"/>
                <a:ext cx="58320" cy="203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F431DEC-E5D0-1187-9E49-FFD584B2426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71400" y="657027"/>
                  <a:ext cx="70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35D6D0-A89B-0830-98A4-6E65A3C01C84}"/>
                    </a:ext>
                  </a:extLst>
                </p14:cNvPr>
                <p14:cNvContentPartPr/>
                <p14:nvPr/>
              </p14:nvContentPartPr>
              <p14:xfrm>
                <a:off x="1932880" y="658827"/>
                <a:ext cx="156600" cy="136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35D6D0-A89B-0830-98A4-6E65A3C01C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26760" y="652707"/>
                  <a:ext cx="168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C7ABC6-11EE-7556-7389-EA2660DA1BFC}"/>
                    </a:ext>
                  </a:extLst>
                </p14:cNvPr>
                <p14:cNvContentPartPr/>
                <p14:nvPr/>
              </p14:nvContentPartPr>
              <p14:xfrm>
                <a:off x="2111440" y="757467"/>
                <a:ext cx="163440" cy="142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C7ABC6-11EE-7556-7389-EA2660DA1BF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05320" y="751347"/>
                  <a:ext cx="175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84C68AD-3D3A-86C8-A6BD-536DDA442DB7}"/>
                    </a:ext>
                  </a:extLst>
                </p14:cNvPr>
                <p14:cNvContentPartPr/>
                <p14:nvPr/>
              </p14:nvContentPartPr>
              <p14:xfrm>
                <a:off x="1364800" y="1008027"/>
                <a:ext cx="101160" cy="91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84C68AD-3D3A-86C8-A6BD-536DDA442DB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58680" y="1001907"/>
                  <a:ext cx="11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E3FFCB4-6930-CEDC-1B65-209FF0B81F1A}"/>
                    </a:ext>
                  </a:extLst>
                </p14:cNvPr>
                <p14:cNvContentPartPr/>
                <p14:nvPr/>
              </p14:nvContentPartPr>
              <p14:xfrm>
                <a:off x="1374160" y="929187"/>
                <a:ext cx="100080" cy="208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E3FFCB4-6930-CEDC-1B65-209FF0B81F1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68040" y="923067"/>
                  <a:ext cx="112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00EFDCA-5AFB-9BA4-8B5A-047F40FF5366}"/>
                    </a:ext>
                  </a:extLst>
                </p14:cNvPr>
                <p14:cNvContentPartPr/>
                <p14:nvPr/>
              </p14:nvContentPartPr>
              <p14:xfrm>
                <a:off x="1492600" y="1041507"/>
                <a:ext cx="116280" cy="130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00EFDCA-5AFB-9BA4-8B5A-047F40FF536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86480" y="1035387"/>
                  <a:ext cx="128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F19CCA6-9B4E-7A27-8826-77C0FC2F02C9}"/>
                    </a:ext>
                  </a:extLst>
                </p14:cNvPr>
                <p14:cNvContentPartPr/>
                <p14:nvPr/>
              </p14:nvContentPartPr>
              <p14:xfrm>
                <a:off x="1981120" y="991827"/>
                <a:ext cx="216360" cy="225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F19CCA6-9B4E-7A27-8826-77C0FC2F02C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75000" y="985707"/>
                  <a:ext cx="228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0823222-BB1C-6C74-B05B-3AAE91358E55}"/>
                    </a:ext>
                  </a:extLst>
                </p14:cNvPr>
                <p14:cNvContentPartPr/>
                <p14:nvPr/>
              </p14:nvContentPartPr>
              <p14:xfrm>
                <a:off x="2039800" y="1018467"/>
                <a:ext cx="133200" cy="204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0823222-BB1C-6C74-B05B-3AAE91358E5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33680" y="1012347"/>
                  <a:ext cx="145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9589C86-D969-0ED8-E809-87259FF43999}"/>
                    </a:ext>
                  </a:extLst>
                </p14:cNvPr>
                <p14:cNvContentPartPr/>
                <p14:nvPr/>
              </p14:nvContentPartPr>
              <p14:xfrm>
                <a:off x="2216560" y="1113867"/>
                <a:ext cx="118440" cy="196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9589C86-D969-0ED8-E809-87259FF4399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10440" y="1107747"/>
                  <a:ext cx="130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792B720-B420-9357-0523-260064E24543}"/>
                    </a:ext>
                  </a:extLst>
                </p14:cNvPr>
                <p14:cNvContentPartPr/>
                <p14:nvPr/>
              </p14:nvContentPartPr>
              <p14:xfrm>
                <a:off x="1353640" y="1310067"/>
                <a:ext cx="138960" cy="155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792B720-B420-9357-0523-260064E2454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47520" y="1303947"/>
                  <a:ext cx="151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20DA033-FAC4-D9AF-9DCC-CCE4D87CE948}"/>
                    </a:ext>
                  </a:extLst>
                </p14:cNvPr>
                <p14:cNvContentPartPr/>
                <p14:nvPr/>
              </p14:nvContentPartPr>
              <p14:xfrm>
                <a:off x="1403680" y="1275867"/>
                <a:ext cx="88560" cy="143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20DA033-FAC4-D9AF-9DCC-CCE4D87CE9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97560" y="1269747"/>
                  <a:ext cx="100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7DD627D-7969-90ED-7FF7-73DF119C0BC4}"/>
                    </a:ext>
                  </a:extLst>
                </p14:cNvPr>
                <p14:cNvContentPartPr/>
                <p14:nvPr/>
              </p14:nvContentPartPr>
              <p14:xfrm>
                <a:off x="1405120" y="1039707"/>
                <a:ext cx="254520" cy="119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7DD627D-7969-90ED-7FF7-73DF119C0BC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99000" y="1033587"/>
                  <a:ext cx="266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C9091A7-7FEF-35A4-73E6-15D117005C6B}"/>
                    </a:ext>
                  </a:extLst>
                </p14:cNvPr>
                <p14:cNvContentPartPr/>
                <p14:nvPr/>
              </p14:nvContentPartPr>
              <p14:xfrm>
                <a:off x="1894360" y="1384587"/>
                <a:ext cx="201240" cy="69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C9091A7-7FEF-35A4-73E6-15D117005C6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88240" y="1378467"/>
                  <a:ext cx="213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B29D284-7CF3-54E7-6C16-2EEC1C675E2A}"/>
                    </a:ext>
                  </a:extLst>
                </p14:cNvPr>
                <p14:cNvContentPartPr/>
                <p14:nvPr/>
              </p14:nvContentPartPr>
              <p14:xfrm>
                <a:off x="2068600" y="1336707"/>
                <a:ext cx="360" cy="101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B29D284-7CF3-54E7-6C16-2EEC1C675E2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62480" y="1330587"/>
                  <a:ext cx="12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FAEC835-5D9B-1736-29EE-C3AA41DE9B32}"/>
                    </a:ext>
                  </a:extLst>
                </p14:cNvPr>
                <p14:cNvContentPartPr/>
                <p14:nvPr/>
              </p14:nvContentPartPr>
              <p14:xfrm>
                <a:off x="2208280" y="1379187"/>
                <a:ext cx="183240" cy="272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FAEC835-5D9B-1736-29EE-C3AA41DE9B3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02160" y="1373067"/>
                  <a:ext cx="195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A1F88E7-E5B8-1DCC-C127-1D2A8DBBFFD8}"/>
                    </a:ext>
                  </a:extLst>
                </p14:cNvPr>
                <p14:cNvContentPartPr/>
                <p14:nvPr/>
              </p14:nvContentPartPr>
              <p14:xfrm>
                <a:off x="2632720" y="661707"/>
                <a:ext cx="360" cy="1779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A1F88E7-E5B8-1DCC-C127-1D2A8DBBFF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26600" y="655587"/>
                  <a:ext cx="12600" cy="17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52642A-0745-E705-4143-A3F3376E5E6A}"/>
                    </a:ext>
                  </a:extLst>
                </p14:cNvPr>
                <p14:cNvContentPartPr/>
                <p14:nvPr/>
              </p14:nvContentPartPr>
              <p14:xfrm>
                <a:off x="2091640" y="120627"/>
                <a:ext cx="9000" cy="271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52642A-0745-E705-4143-A3F3376E5E6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85520" y="114507"/>
                  <a:ext cx="21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D7122C4-79A9-81F3-0996-00F641802E05}"/>
                    </a:ext>
                  </a:extLst>
                </p14:cNvPr>
                <p14:cNvContentPartPr/>
                <p14:nvPr/>
              </p14:nvContentPartPr>
              <p14:xfrm>
                <a:off x="2031880" y="307827"/>
                <a:ext cx="78120" cy="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D7122C4-79A9-81F3-0996-00F641802E0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25760" y="301707"/>
                  <a:ext cx="90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2658487-1CAC-85D5-9D65-2886E21A9576}"/>
                    </a:ext>
                  </a:extLst>
                </p14:cNvPr>
                <p14:cNvContentPartPr/>
                <p14:nvPr/>
              </p14:nvContentPartPr>
              <p14:xfrm>
                <a:off x="2201440" y="14067"/>
                <a:ext cx="876960" cy="490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2658487-1CAC-85D5-9D65-2886E21A957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95320" y="7947"/>
                  <a:ext cx="8892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00A2FF3-F32F-11CD-6E32-3286FF4F81F2}"/>
                    </a:ext>
                  </a:extLst>
                </p14:cNvPr>
                <p14:cNvContentPartPr/>
                <p14:nvPr/>
              </p14:nvContentPartPr>
              <p14:xfrm>
                <a:off x="2849800" y="106587"/>
                <a:ext cx="360" cy="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00A2FF3-F32F-11CD-6E32-3286FF4F81F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43680" y="1004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30C6F30-4124-3BCF-9BED-5013D9829124}"/>
                    </a:ext>
                  </a:extLst>
                </p14:cNvPr>
                <p14:cNvContentPartPr/>
                <p14:nvPr/>
              </p14:nvContentPartPr>
              <p14:xfrm>
                <a:off x="2849800" y="106587"/>
                <a:ext cx="481320" cy="35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30C6F30-4124-3BCF-9BED-5013D982912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843680" y="100467"/>
                  <a:ext cx="493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5CB97EC-E8B0-6B10-6CFD-404FBC385499}"/>
                    </a:ext>
                  </a:extLst>
                </p14:cNvPr>
                <p14:cNvContentPartPr/>
                <p14:nvPr/>
              </p14:nvContentPartPr>
              <p14:xfrm>
                <a:off x="1239160" y="364707"/>
                <a:ext cx="55800" cy="191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5CB97EC-E8B0-6B10-6CFD-404FBC38549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33040" y="358587"/>
                  <a:ext cx="68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157C5E1-1A49-CC30-354F-30309BC7B99B}"/>
                    </a:ext>
                  </a:extLst>
                </p14:cNvPr>
                <p14:cNvContentPartPr/>
                <p14:nvPr/>
              </p14:nvContentPartPr>
              <p14:xfrm>
                <a:off x="1259320" y="261387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157C5E1-1A49-CC30-354F-30309BC7B99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53200" y="25526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7A378B4-BC54-D826-5568-AD2F0ADBD8D7}"/>
                    </a:ext>
                  </a:extLst>
                </p14:cNvPr>
                <p14:cNvContentPartPr/>
                <p14:nvPr/>
              </p14:nvContentPartPr>
              <p14:xfrm>
                <a:off x="1259320" y="145827"/>
                <a:ext cx="163440" cy="246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7A378B4-BC54-D826-5568-AD2F0ADBD8D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253200" y="139707"/>
                  <a:ext cx="175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D39F5DB-7350-9DAD-3049-4581891C0CE3}"/>
                    </a:ext>
                  </a:extLst>
                </p14:cNvPr>
                <p14:cNvContentPartPr/>
                <p14:nvPr/>
              </p14:nvContentPartPr>
              <p14:xfrm>
                <a:off x="1328800" y="221427"/>
                <a:ext cx="173520" cy="312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D39F5DB-7350-9DAD-3049-4581891C0CE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22680" y="215307"/>
                  <a:ext cx="185760" cy="32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480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1C045-7A91-C1F8-B74C-32EC004B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08" y="831272"/>
            <a:ext cx="7772400" cy="42164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EE152E9-5929-3D73-F46E-83F2F2E326AD}"/>
              </a:ext>
            </a:extLst>
          </p:cNvPr>
          <p:cNvGrpSpPr/>
          <p:nvPr/>
        </p:nvGrpSpPr>
        <p:grpSpPr>
          <a:xfrm>
            <a:off x="7576403" y="2976543"/>
            <a:ext cx="2978640" cy="917640"/>
            <a:chOff x="7576403" y="2976543"/>
            <a:chExt cx="2978640" cy="9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4B5316-5745-C3A3-C935-63C13F186F5C}"/>
                    </a:ext>
                  </a:extLst>
                </p14:cNvPr>
                <p14:cNvContentPartPr/>
                <p14:nvPr/>
              </p14:nvContentPartPr>
              <p14:xfrm>
                <a:off x="7680803" y="3235383"/>
                <a:ext cx="612720" cy="63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4B5316-5745-C3A3-C935-63C13F186F5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66403" y="3220983"/>
                  <a:ext cx="641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56626C-549E-8060-9F03-906B8BE0ACCA}"/>
                    </a:ext>
                  </a:extLst>
                </p14:cNvPr>
                <p14:cNvContentPartPr/>
                <p14:nvPr/>
              </p14:nvContentPartPr>
              <p14:xfrm>
                <a:off x="7576403" y="3134583"/>
                <a:ext cx="247680" cy="24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56626C-549E-8060-9F03-906B8BE0AC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62363" y="3120543"/>
                  <a:ext cx="276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914F58E-43B9-B271-E4C8-A99E5A8134E9}"/>
                    </a:ext>
                  </a:extLst>
                </p14:cNvPr>
                <p14:cNvContentPartPr/>
                <p14:nvPr/>
              </p14:nvContentPartPr>
              <p14:xfrm>
                <a:off x="8428163" y="3058983"/>
                <a:ext cx="541080" cy="29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914F58E-43B9-B271-E4C8-A99E5A8134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14123" y="3044583"/>
                  <a:ext cx="569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0B2705-A741-4121-6F9A-D9901196EA86}"/>
                    </a:ext>
                  </a:extLst>
                </p14:cNvPr>
                <p14:cNvContentPartPr/>
                <p14:nvPr/>
              </p14:nvContentPartPr>
              <p14:xfrm>
                <a:off x="8913083" y="3068343"/>
                <a:ext cx="381960" cy="23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0B2705-A741-4121-6F9A-D9901196EA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99043" y="3053943"/>
                  <a:ext cx="410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3358BE1-9C12-8823-4881-B1A6FA686210}"/>
                    </a:ext>
                  </a:extLst>
                </p14:cNvPr>
                <p14:cNvContentPartPr/>
                <p14:nvPr/>
              </p14:nvContentPartPr>
              <p14:xfrm>
                <a:off x="9342563" y="2976543"/>
                <a:ext cx="72000" cy="524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3358BE1-9C12-8823-4881-B1A6FA6862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28523" y="2962503"/>
                  <a:ext cx="1004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F7E759-D69F-1097-4676-A6CA0ECF5F12}"/>
                    </a:ext>
                  </a:extLst>
                </p14:cNvPr>
                <p14:cNvContentPartPr/>
                <p14:nvPr/>
              </p14:nvContentPartPr>
              <p14:xfrm>
                <a:off x="9295043" y="3200823"/>
                <a:ext cx="191160" cy="117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F7E759-D69F-1097-4676-A6CA0ECF5F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80643" y="3186423"/>
                  <a:ext cx="219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1AD1E4E-CCBE-3B75-80A4-91B298C45851}"/>
                    </a:ext>
                  </a:extLst>
                </p14:cNvPr>
                <p14:cNvContentPartPr/>
                <p14:nvPr/>
              </p14:nvContentPartPr>
              <p14:xfrm>
                <a:off x="9557123" y="3008583"/>
                <a:ext cx="8280" cy="3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1AD1E4E-CCBE-3B75-80A4-91B298C4585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43083" y="2994183"/>
                  <a:ext cx="36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45D25B-0656-CDA2-2542-AB6BF9B0683C}"/>
                    </a:ext>
                  </a:extLst>
                </p14:cNvPr>
                <p14:cNvContentPartPr/>
                <p14:nvPr/>
              </p14:nvContentPartPr>
              <p14:xfrm>
                <a:off x="9620843" y="2983743"/>
                <a:ext cx="39960" cy="318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45D25B-0656-CDA2-2542-AB6BF9B068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06803" y="2969343"/>
                  <a:ext cx="684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77D4FD-FD52-4E8D-05D9-72204079BFED}"/>
                    </a:ext>
                  </a:extLst>
                </p14:cNvPr>
                <p14:cNvContentPartPr/>
                <p14:nvPr/>
              </p14:nvContentPartPr>
              <p14:xfrm>
                <a:off x="9708323" y="3011463"/>
                <a:ext cx="56880" cy="379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77D4FD-FD52-4E8D-05D9-72204079BF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94283" y="2997423"/>
                  <a:ext cx="853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B6C1F2-5CD9-3FBA-4421-3008FBBF985B}"/>
                    </a:ext>
                  </a:extLst>
                </p14:cNvPr>
                <p14:cNvContentPartPr/>
                <p14:nvPr/>
              </p14:nvContentPartPr>
              <p14:xfrm>
                <a:off x="9581243" y="3143943"/>
                <a:ext cx="310320" cy="177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B6C1F2-5CD9-3FBA-4421-3008FBBF985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66843" y="3129543"/>
                  <a:ext cx="338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A5BBDCE-2F22-5CAD-3381-1091DFB06AAD}"/>
                    </a:ext>
                  </a:extLst>
                </p14:cNvPr>
                <p14:cNvContentPartPr/>
                <p14:nvPr/>
              </p14:nvContentPartPr>
              <p14:xfrm>
                <a:off x="9931163" y="3052863"/>
                <a:ext cx="360" cy="69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A5BBDCE-2F22-5CAD-3381-1091DFB06A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16763" y="3038463"/>
                  <a:ext cx="28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B42245D-E2DE-23FF-A26C-698FE2981572}"/>
                    </a:ext>
                  </a:extLst>
                </p14:cNvPr>
                <p14:cNvContentPartPr/>
                <p14:nvPr/>
              </p14:nvContentPartPr>
              <p14:xfrm>
                <a:off x="9994523" y="3137463"/>
                <a:ext cx="167400" cy="17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B42245D-E2DE-23FF-A26C-698FE29815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80483" y="3123423"/>
                  <a:ext cx="195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F61532-DD0F-1609-98BC-B739CED0149C}"/>
                    </a:ext>
                  </a:extLst>
                </p14:cNvPr>
                <p14:cNvContentPartPr/>
                <p14:nvPr/>
              </p14:nvContentPartPr>
              <p14:xfrm>
                <a:off x="10126643" y="3130983"/>
                <a:ext cx="428400" cy="763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F61532-DD0F-1609-98BC-B739CED014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112603" y="3116943"/>
                  <a:ext cx="456840" cy="79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9E9D22D-3AC3-AA07-5C32-3129A23B3FBA}"/>
                  </a:ext>
                </a:extLst>
              </p14:cNvPr>
              <p14:cNvContentPartPr/>
              <p14:nvPr/>
            </p14:nvContentPartPr>
            <p14:xfrm>
              <a:off x="7005083" y="4231863"/>
              <a:ext cx="56160" cy="145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9E9D22D-3AC3-AA07-5C32-3129A23B3F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94283" y="4221063"/>
                <a:ext cx="7740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C9D9F13-D35D-8F32-2189-862386265F0E}"/>
              </a:ext>
            </a:extLst>
          </p:cNvPr>
          <p:cNvGrpSpPr/>
          <p:nvPr/>
        </p:nvGrpSpPr>
        <p:grpSpPr>
          <a:xfrm>
            <a:off x="6925523" y="3008583"/>
            <a:ext cx="119520" cy="1059480"/>
            <a:chOff x="6925523" y="3008583"/>
            <a:chExt cx="11952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085EBC8-8DB7-D06C-4C3B-209E7C96BCFE}"/>
                    </a:ext>
                  </a:extLst>
                </p14:cNvPr>
                <p14:cNvContentPartPr/>
                <p14:nvPr/>
              </p14:nvContentPartPr>
              <p14:xfrm>
                <a:off x="7013003" y="4017303"/>
                <a:ext cx="32040" cy="5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085EBC8-8DB7-D06C-4C3B-209E7C96BC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02203" y="4006863"/>
                  <a:ext cx="53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1C9B46-E749-ED0E-1625-7CC5276A1BB1}"/>
                    </a:ext>
                  </a:extLst>
                </p14:cNvPr>
                <p14:cNvContentPartPr/>
                <p14:nvPr/>
              </p14:nvContentPartPr>
              <p14:xfrm>
                <a:off x="6980963" y="3853863"/>
                <a:ext cx="24120" cy="69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1C9B46-E749-ED0E-1625-7CC5276A1BB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70523" y="3843063"/>
                  <a:ext cx="45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07B5E0-1E1E-60FD-139D-5E89E8E64029}"/>
                    </a:ext>
                  </a:extLst>
                </p14:cNvPr>
                <p14:cNvContentPartPr/>
                <p14:nvPr/>
              </p14:nvContentPartPr>
              <p14:xfrm>
                <a:off x="6996803" y="3689703"/>
                <a:ext cx="32040" cy="82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07B5E0-1E1E-60FD-139D-5E89E8E6402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86363" y="3679263"/>
                  <a:ext cx="53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4C2151E-3F3C-AA2E-B5B1-5179E2AD9BB4}"/>
                    </a:ext>
                  </a:extLst>
                </p14:cNvPr>
                <p14:cNvContentPartPr/>
                <p14:nvPr/>
              </p14:nvContentPartPr>
              <p14:xfrm>
                <a:off x="6988883" y="3551103"/>
                <a:ext cx="8280" cy="69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4C2151E-3F3C-AA2E-B5B1-5179E2AD9BB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78443" y="3540303"/>
                  <a:ext cx="29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483DB6-DB0C-B1BE-7B24-2AAA60DB0F23}"/>
                    </a:ext>
                  </a:extLst>
                </p14:cNvPr>
                <p14:cNvContentPartPr/>
                <p14:nvPr/>
              </p14:nvContentPartPr>
              <p14:xfrm>
                <a:off x="6980963" y="3406023"/>
                <a:ext cx="32040" cy="82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483DB6-DB0C-B1BE-7B24-2AAA60DB0F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70523" y="3395223"/>
                  <a:ext cx="53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559478-07C8-1C19-F28B-C6F795ED4169}"/>
                    </a:ext>
                  </a:extLst>
                </p14:cNvPr>
                <p14:cNvContentPartPr/>
                <p14:nvPr/>
              </p14:nvContentPartPr>
              <p14:xfrm>
                <a:off x="6988883" y="3286143"/>
                <a:ext cx="16200" cy="63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559478-07C8-1C19-F28B-C6F795ED416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78443" y="3275343"/>
                  <a:ext cx="37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70E359-C7F0-FFD4-FFE4-081F00715ECD}"/>
                    </a:ext>
                  </a:extLst>
                </p14:cNvPr>
                <p14:cNvContentPartPr/>
                <p14:nvPr/>
              </p14:nvContentPartPr>
              <p14:xfrm>
                <a:off x="6949283" y="3122343"/>
                <a:ext cx="39960" cy="126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E70E359-C7F0-FFD4-FFE4-081F00715EC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38483" y="3111543"/>
                  <a:ext cx="61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72E137-3874-697A-2DB6-BDAEAAE91B22}"/>
                    </a:ext>
                  </a:extLst>
                </p14:cNvPr>
                <p14:cNvContentPartPr/>
                <p14:nvPr/>
              </p14:nvContentPartPr>
              <p14:xfrm>
                <a:off x="6925523" y="3008583"/>
                <a:ext cx="115920" cy="75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72E137-3874-697A-2DB6-BDAEAAE91B2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14723" y="2997783"/>
                  <a:ext cx="137160" cy="9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7344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E186B-6DAD-DEA9-87F0-409D057F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BD8696-8726-E85F-50C6-826CF980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65" y="1212273"/>
            <a:ext cx="7772400" cy="40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9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F25524-0D15-CB4F-F700-7CD180CA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08" y="1032387"/>
            <a:ext cx="9011399" cy="45941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7E262FF-D3B0-FEC2-DF8D-80D668A664A7}"/>
              </a:ext>
            </a:extLst>
          </p:cNvPr>
          <p:cNvGrpSpPr/>
          <p:nvPr/>
        </p:nvGrpSpPr>
        <p:grpSpPr>
          <a:xfrm>
            <a:off x="3986843" y="995463"/>
            <a:ext cx="4144320" cy="4207320"/>
            <a:chOff x="3986843" y="995463"/>
            <a:chExt cx="4144320" cy="42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DBFE2A4-92AA-E065-EA4D-094A1CAC161F}"/>
                    </a:ext>
                  </a:extLst>
                </p14:cNvPr>
                <p14:cNvContentPartPr/>
                <p14:nvPr/>
              </p14:nvContentPartPr>
              <p14:xfrm>
                <a:off x="4166483" y="995463"/>
                <a:ext cx="1609920" cy="96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DBFE2A4-92AA-E065-EA4D-094A1CAC161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52083" y="981063"/>
                  <a:ext cx="163836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2467A00-82EA-AC3D-EB43-5740A0131DF9}"/>
                    </a:ext>
                  </a:extLst>
                </p14:cNvPr>
                <p14:cNvContentPartPr/>
                <p14:nvPr/>
              </p14:nvContentPartPr>
              <p14:xfrm>
                <a:off x="6178163" y="2636703"/>
                <a:ext cx="1953000" cy="719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2467A00-82EA-AC3D-EB43-5740A0131DF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63763" y="2622303"/>
                  <a:ext cx="198144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723442-C6AA-D3A2-0218-C8856686D9FE}"/>
                    </a:ext>
                  </a:extLst>
                </p14:cNvPr>
                <p14:cNvContentPartPr/>
                <p14:nvPr/>
              </p14:nvContentPartPr>
              <p14:xfrm>
                <a:off x="3986843" y="1419903"/>
                <a:ext cx="4075920" cy="3424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723442-C6AA-D3A2-0218-C8856686D9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6403" y="1409103"/>
                  <a:ext cx="4097160" cy="34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934106-CB56-22CF-5250-582187C70C76}"/>
                    </a:ext>
                  </a:extLst>
                </p14:cNvPr>
                <p14:cNvContentPartPr/>
                <p14:nvPr/>
              </p14:nvContentPartPr>
              <p14:xfrm>
                <a:off x="5756603" y="5026023"/>
                <a:ext cx="24120" cy="57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934106-CB56-22CF-5250-582187C70C7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45803" y="5015583"/>
                  <a:ext cx="45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BC0D36-D7E4-DB89-9ECA-1D5728D6FE5E}"/>
                    </a:ext>
                  </a:extLst>
                </p14:cNvPr>
                <p14:cNvContentPartPr/>
                <p14:nvPr/>
              </p14:nvContentPartPr>
              <p14:xfrm>
                <a:off x="5740763" y="4921623"/>
                <a:ext cx="56160" cy="281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BC0D36-D7E4-DB89-9ECA-1D5728D6FE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29963" y="4911183"/>
                  <a:ext cx="77400" cy="30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310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82299-BB36-67C7-F6C4-6CE6F18FA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2F570-DC71-C892-A64F-B7C97D516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984" y="603893"/>
            <a:ext cx="10515600" cy="5650213"/>
          </a:xfrm>
        </p:spPr>
        <p:txBody>
          <a:bodyPr>
            <a:normAutofit/>
          </a:bodyPr>
          <a:lstStyle/>
          <a:p>
            <a:r>
              <a:rPr lang="en-CA" dirty="0"/>
              <a:t>Some classification models </a:t>
            </a:r>
          </a:p>
          <a:p>
            <a:r>
              <a:rPr lang="en-CA" dirty="0"/>
              <a:t>- logistic regression</a:t>
            </a:r>
          </a:p>
          <a:p>
            <a:r>
              <a:rPr lang="en-CA" dirty="0"/>
              <a:t>- decision trees</a:t>
            </a:r>
          </a:p>
          <a:p>
            <a:r>
              <a:rPr lang="en-CA" dirty="0"/>
              <a:t>- neural networks/deep learning</a:t>
            </a:r>
          </a:p>
          <a:p>
            <a:r>
              <a:rPr lang="en-CA" dirty="0"/>
              <a:t>The bias/variance trade-off</a:t>
            </a:r>
          </a:p>
          <a:p>
            <a:r>
              <a:rPr lang="en-CA" dirty="0"/>
              <a:t>The overfitting/underfitting problem – validation set / hyper parameter and parameter</a:t>
            </a:r>
          </a:p>
          <a:p>
            <a:r>
              <a:rPr lang="en-CA" dirty="0"/>
              <a:t>Evaluation of classification models -  ROC/accuracy, precision, sensitivity, specificity/ type I / type II errors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01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8C0DA3-9E7A-58F8-48DD-CAB7BDF8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826" y="601938"/>
            <a:ext cx="7772400" cy="3471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BD87E3-A776-55F6-2722-1A840434FA3F}"/>
                  </a:ext>
                </a:extLst>
              </p14:cNvPr>
              <p14:cNvContentPartPr/>
              <p14:nvPr/>
            </p14:nvContentPartPr>
            <p14:xfrm>
              <a:off x="1136723" y="4000743"/>
              <a:ext cx="239040" cy="58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BD87E3-A776-55F6-2722-1A840434F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6283" y="3990303"/>
                <a:ext cx="260280" cy="60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14CA6F3-C8C5-9257-0DCB-855ED0000862}"/>
              </a:ext>
            </a:extLst>
          </p:cNvPr>
          <p:cNvGrpSpPr/>
          <p:nvPr/>
        </p:nvGrpSpPr>
        <p:grpSpPr>
          <a:xfrm>
            <a:off x="651803" y="3200823"/>
            <a:ext cx="4998240" cy="2781360"/>
            <a:chOff x="651803" y="3200823"/>
            <a:chExt cx="4998240" cy="27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358C8DB-7718-1C55-DFF3-F0EF567DC139}"/>
                    </a:ext>
                  </a:extLst>
                </p14:cNvPr>
                <p14:cNvContentPartPr/>
                <p14:nvPr/>
              </p14:nvContentPartPr>
              <p14:xfrm>
                <a:off x="1208363" y="4338783"/>
                <a:ext cx="32040" cy="1643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358C8DB-7718-1C55-DFF3-F0EF567DC13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97923" y="4328343"/>
                  <a:ext cx="53280" cy="16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C621056-3DB4-691C-DAE5-ED1D2793CF5B}"/>
                    </a:ext>
                  </a:extLst>
                </p14:cNvPr>
                <p14:cNvContentPartPr/>
                <p14:nvPr/>
              </p14:nvContentPartPr>
              <p14:xfrm>
                <a:off x="1120163" y="4224663"/>
                <a:ext cx="176040" cy="335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C621056-3DB4-691C-DAE5-ED1D2793CF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9363" y="4214223"/>
                  <a:ext cx="197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06C60C-2C0B-11D5-EE0B-63C87F060F87}"/>
                    </a:ext>
                  </a:extLst>
                </p14:cNvPr>
                <p14:cNvContentPartPr/>
                <p14:nvPr/>
              </p14:nvContentPartPr>
              <p14:xfrm>
                <a:off x="651803" y="5243463"/>
                <a:ext cx="4934520" cy="307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06C60C-2C0B-11D5-EE0B-63C87F060F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1363" y="5232663"/>
                  <a:ext cx="49557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B74D0E-F7F2-2E07-5EB4-175354C63C09}"/>
                    </a:ext>
                  </a:extLst>
                </p14:cNvPr>
                <p14:cNvContentPartPr/>
                <p14:nvPr/>
              </p14:nvContentPartPr>
              <p14:xfrm>
                <a:off x="778883" y="3683583"/>
                <a:ext cx="252000" cy="32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B74D0E-F7F2-2E07-5EB4-175354C63C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8443" y="3672783"/>
                  <a:ext cx="2732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922A7B-3D0F-8586-4B3C-09CDD62354CC}"/>
                    </a:ext>
                  </a:extLst>
                </p14:cNvPr>
                <p14:cNvContentPartPr/>
                <p14:nvPr/>
              </p14:nvContentPartPr>
              <p14:xfrm>
                <a:off x="1041323" y="3614103"/>
                <a:ext cx="84240" cy="17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922A7B-3D0F-8586-4B3C-09CDD62354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0883" y="3603303"/>
                  <a:ext cx="105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470ACE4-1D83-CCEB-EAE3-9FA8C8CFBC96}"/>
                    </a:ext>
                  </a:extLst>
                </p14:cNvPr>
                <p14:cNvContentPartPr/>
                <p14:nvPr/>
              </p14:nvContentPartPr>
              <p14:xfrm>
                <a:off x="1124483" y="3538143"/>
                <a:ext cx="108000" cy="195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470ACE4-1D83-CCEB-EAE3-9FA8C8CFBC9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4043" y="3527703"/>
                  <a:ext cx="129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8C38CD-3D4C-483D-2443-0EA467FA3BA3}"/>
                    </a:ext>
                  </a:extLst>
                </p14:cNvPr>
                <p14:cNvContentPartPr/>
                <p14:nvPr/>
              </p14:nvContentPartPr>
              <p14:xfrm>
                <a:off x="5441963" y="5244183"/>
                <a:ext cx="208080" cy="35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8C38CD-3D4C-483D-2443-0EA467FA3B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31523" y="5233383"/>
                  <a:ext cx="2293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946E5D-78A1-F339-3DAD-0F9BF9633D2F}"/>
                    </a:ext>
                  </a:extLst>
                </p14:cNvPr>
                <p14:cNvContentPartPr/>
                <p14:nvPr/>
              </p14:nvContentPartPr>
              <p14:xfrm>
                <a:off x="1478723" y="3992463"/>
                <a:ext cx="2958120" cy="1311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946E5D-78A1-F339-3DAD-0F9BF9633D2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64683" y="3978063"/>
                  <a:ext cx="2986560" cy="13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9B4E57-CB77-4A70-9AAD-D91C5FB048AF}"/>
                    </a:ext>
                  </a:extLst>
                </p14:cNvPr>
                <p14:cNvContentPartPr/>
                <p14:nvPr/>
              </p14:nvContentPartPr>
              <p14:xfrm>
                <a:off x="1454963" y="3658383"/>
                <a:ext cx="16200" cy="31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9B4E57-CB77-4A70-9AAD-D91C5FB048A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44163" y="3647583"/>
                  <a:ext cx="3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A22EF04-8AB3-5395-8552-2766A46F3941}"/>
                    </a:ext>
                  </a:extLst>
                </p14:cNvPr>
                <p14:cNvContentPartPr/>
                <p14:nvPr/>
              </p14:nvContentPartPr>
              <p14:xfrm>
                <a:off x="1447043" y="3548223"/>
                <a:ext cx="151560" cy="29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A22EF04-8AB3-5395-8552-2766A46F39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36243" y="3537423"/>
                  <a:ext cx="1728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B26D3C-17D2-C053-905F-AD4CAE04E7E0}"/>
                    </a:ext>
                  </a:extLst>
                </p14:cNvPr>
                <p14:cNvContentPartPr/>
                <p14:nvPr/>
              </p14:nvContentPartPr>
              <p14:xfrm>
                <a:off x="1454963" y="3689703"/>
                <a:ext cx="111600" cy="44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B26D3C-17D2-C053-905F-AD4CAE04E7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44163" y="3679263"/>
                  <a:ext cx="132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D24C85-0820-2E06-BE57-A9F411318A9A}"/>
                    </a:ext>
                  </a:extLst>
                </p14:cNvPr>
                <p14:cNvContentPartPr/>
                <p14:nvPr/>
              </p14:nvContentPartPr>
              <p14:xfrm>
                <a:off x="1614083" y="3551103"/>
                <a:ext cx="48240" cy="21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D24C85-0820-2E06-BE57-A9F411318A9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03283" y="3540303"/>
                  <a:ext cx="69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E5BDCC4-0FAA-EF2C-682A-ABA2EDFBA902}"/>
                    </a:ext>
                  </a:extLst>
                </p14:cNvPr>
                <p14:cNvContentPartPr/>
                <p14:nvPr/>
              </p14:nvContentPartPr>
              <p14:xfrm>
                <a:off x="1685363" y="3456423"/>
                <a:ext cx="222840" cy="25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E5BDCC4-0FAA-EF2C-682A-ABA2EDFBA9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74923" y="3445983"/>
                  <a:ext cx="244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B9D5DA7-C2A5-3446-3F1F-72B97371BEBE}"/>
                    </a:ext>
                  </a:extLst>
                </p14:cNvPr>
                <p14:cNvContentPartPr/>
                <p14:nvPr/>
              </p14:nvContentPartPr>
              <p14:xfrm>
                <a:off x="1828643" y="3368223"/>
                <a:ext cx="32040" cy="50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B9D5DA7-C2A5-3446-3F1F-72B97371BEB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17843" y="3357423"/>
                  <a:ext cx="53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AF5D3A-3C10-306C-CA3C-9E20D271C0BD}"/>
                    </a:ext>
                  </a:extLst>
                </p14:cNvPr>
                <p14:cNvContentPartPr/>
                <p14:nvPr/>
              </p14:nvContentPartPr>
              <p14:xfrm>
                <a:off x="1931963" y="3332943"/>
                <a:ext cx="159480" cy="218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AF5D3A-3C10-306C-CA3C-9E20D271C0B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21523" y="3322503"/>
                  <a:ext cx="180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451926-53D6-D0A8-B17D-09AECF0643B1}"/>
                    </a:ext>
                  </a:extLst>
                </p14:cNvPr>
                <p14:cNvContentPartPr/>
                <p14:nvPr/>
              </p14:nvContentPartPr>
              <p14:xfrm>
                <a:off x="2011523" y="3286143"/>
                <a:ext cx="32040" cy="1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451926-53D6-D0A8-B17D-09AECF0643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00723" y="3275343"/>
                  <a:ext cx="53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D3F0A2D-87FF-3BE7-3249-354DC90E178B}"/>
                    </a:ext>
                  </a:extLst>
                </p14:cNvPr>
                <p14:cNvContentPartPr/>
                <p14:nvPr/>
              </p14:nvContentPartPr>
              <p14:xfrm>
                <a:off x="2114843" y="3200823"/>
                <a:ext cx="228240" cy="39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D3F0A2D-87FF-3BE7-3249-354DC90E178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04403" y="3190023"/>
                  <a:ext cx="2494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E77EC2B-23CF-8735-9356-749AA34D1AAC}"/>
                    </a:ext>
                  </a:extLst>
                </p14:cNvPr>
                <p14:cNvContentPartPr/>
                <p14:nvPr/>
              </p14:nvContentPartPr>
              <p14:xfrm>
                <a:off x="2083163" y="3544623"/>
                <a:ext cx="175320" cy="309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E77EC2B-23CF-8735-9356-749AA34D1AA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72363" y="3533823"/>
                  <a:ext cx="1965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18F61A0-1A99-3C81-61FD-66D7B85946C7}"/>
                    </a:ext>
                  </a:extLst>
                </p14:cNvPr>
                <p14:cNvContentPartPr/>
                <p14:nvPr/>
              </p14:nvContentPartPr>
              <p14:xfrm>
                <a:off x="2258123" y="3664143"/>
                <a:ext cx="207000" cy="12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18F61A0-1A99-3C81-61FD-66D7B85946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47323" y="3653703"/>
                  <a:ext cx="228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79ED25-373E-A1A9-94DE-9FABC65FE9C2}"/>
                    </a:ext>
                  </a:extLst>
                </p14:cNvPr>
                <p14:cNvContentPartPr/>
                <p14:nvPr/>
              </p14:nvContentPartPr>
              <p14:xfrm>
                <a:off x="2369363" y="3393423"/>
                <a:ext cx="163800" cy="331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79ED25-373E-A1A9-94DE-9FABC65FE9C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58563" y="3382983"/>
                  <a:ext cx="185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CE7270-0DC6-D883-CA62-6E0D5AD66B44}"/>
                    </a:ext>
                  </a:extLst>
                </p14:cNvPr>
                <p14:cNvContentPartPr/>
                <p14:nvPr/>
              </p14:nvContentPartPr>
              <p14:xfrm>
                <a:off x="2408963" y="3481623"/>
                <a:ext cx="342360" cy="17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CE7270-0DC6-D883-CA62-6E0D5AD66B4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98523" y="3470823"/>
                  <a:ext cx="36360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8E2CC5F-F17B-E6D4-CEB5-DE9BD3DB3025}"/>
                  </a:ext>
                </a:extLst>
              </p14:cNvPr>
              <p14:cNvContentPartPr/>
              <p14:nvPr/>
            </p14:nvContentPartPr>
            <p14:xfrm>
              <a:off x="1622003" y="4017303"/>
              <a:ext cx="8280" cy="6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8E2CC5F-F17B-E6D4-CEB5-DE9BD3DB302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06523" y="4002183"/>
                <a:ext cx="3888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174B32C0-7BA8-86CC-11A6-DCECBF3C77D2}"/>
              </a:ext>
            </a:extLst>
          </p:cNvPr>
          <p:cNvGrpSpPr/>
          <p:nvPr/>
        </p:nvGrpSpPr>
        <p:grpSpPr>
          <a:xfrm>
            <a:off x="1661603" y="3973383"/>
            <a:ext cx="5264280" cy="1217160"/>
            <a:chOff x="1661603" y="3973383"/>
            <a:chExt cx="5264280" cy="12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CD00A9-2808-9AB1-8084-1EE3EA88245D}"/>
                    </a:ext>
                  </a:extLst>
                </p14:cNvPr>
                <p14:cNvContentPartPr/>
                <p14:nvPr/>
              </p14:nvContentPartPr>
              <p14:xfrm>
                <a:off x="5271683" y="4843503"/>
                <a:ext cx="48240" cy="29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CD00A9-2808-9AB1-8084-1EE3EA88245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56203" y="4828383"/>
                  <a:ext cx="78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415076-EDCD-6E01-9047-8CF5CD770569}"/>
                    </a:ext>
                  </a:extLst>
                </p14:cNvPr>
                <p14:cNvContentPartPr/>
                <p14:nvPr/>
              </p14:nvContentPartPr>
              <p14:xfrm>
                <a:off x="5271683" y="4982103"/>
                <a:ext cx="231120" cy="101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415076-EDCD-6E01-9047-8CF5CD7705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56203" y="4966983"/>
                  <a:ext cx="261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9467A31-A7A2-82C4-2FC9-8F8F3AB0CC7F}"/>
                    </a:ext>
                  </a:extLst>
                </p14:cNvPr>
                <p14:cNvContentPartPr/>
                <p14:nvPr/>
              </p14:nvContentPartPr>
              <p14:xfrm>
                <a:off x="5510003" y="4969863"/>
                <a:ext cx="119520" cy="120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9467A31-A7A2-82C4-2FC9-8F8F3AB0CC7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94883" y="4954383"/>
                  <a:ext cx="150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C0DD95-FDCD-4254-422E-CC988658035C}"/>
                    </a:ext>
                  </a:extLst>
                </p14:cNvPr>
                <p14:cNvContentPartPr/>
                <p14:nvPr/>
              </p14:nvContentPartPr>
              <p14:xfrm>
                <a:off x="5677043" y="4786623"/>
                <a:ext cx="56160" cy="32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C0DD95-FDCD-4254-422E-CC988658035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61923" y="4771503"/>
                  <a:ext cx="864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E09B6BE-381F-7E52-F7FB-D8E45096B8EA}"/>
                    </a:ext>
                  </a:extLst>
                </p14:cNvPr>
                <p14:cNvContentPartPr/>
                <p14:nvPr/>
              </p14:nvContentPartPr>
              <p14:xfrm>
                <a:off x="5700803" y="4937823"/>
                <a:ext cx="72000" cy="38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E09B6BE-381F-7E52-F7FB-D8E45096B8E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85683" y="4922703"/>
                  <a:ext cx="102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F227DA-9D3C-91C1-F75C-16D29572374D}"/>
                    </a:ext>
                  </a:extLst>
                </p14:cNvPr>
                <p14:cNvContentPartPr/>
                <p14:nvPr/>
              </p14:nvContentPartPr>
              <p14:xfrm>
                <a:off x="5947403" y="4738383"/>
                <a:ext cx="254880" cy="295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F227DA-9D3C-91C1-F75C-16D29572374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32283" y="4723263"/>
                  <a:ext cx="2851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A6F0E2-D176-590F-FE4D-60A5F9314C0B}"/>
                    </a:ext>
                  </a:extLst>
                </p14:cNvPr>
                <p14:cNvContentPartPr/>
                <p14:nvPr/>
              </p14:nvContentPartPr>
              <p14:xfrm>
                <a:off x="6209843" y="4868703"/>
                <a:ext cx="214920" cy="170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A6F0E2-D176-590F-FE4D-60A5F9314C0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94363" y="4853223"/>
                  <a:ext cx="245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4DE9591-E6B9-8F9F-D6EA-9656FC95B451}"/>
                    </a:ext>
                  </a:extLst>
                </p14:cNvPr>
                <p14:cNvContentPartPr/>
                <p14:nvPr/>
              </p14:nvContentPartPr>
              <p14:xfrm>
                <a:off x="6496043" y="4704903"/>
                <a:ext cx="87840" cy="369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4DE9591-E6B9-8F9F-D6EA-9656FC95B4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80923" y="4689783"/>
                  <a:ext cx="118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ED1FD0-5641-606B-AF37-891105D043B6}"/>
                    </a:ext>
                  </a:extLst>
                </p14:cNvPr>
                <p14:cNvContentPartPr/>
                <p14:nvPr/>
              </p14:nvContentPartPr>
              <p14:xfrm>
                <a:off x="6480203" y="4906503"/>
                <a:ext cx="207000" cy="1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ED1FD0-5641-606B-AF37-891105D043B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64723" y="4891383"/>
                  <a:ext cx="237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8BD71E-499A-1484-2F17-B10BCE8360D7}"/>
                    </a:ext>
                  </a:extLst>
                </p14:cNvPr>
                <p14:cNvContentPartPr/>
                <p14:nvPr/>
              </p14:nvContentPartPr>
              <p14:xfrm>
                <a:off x="6671003" y="4881303"/>
                <a:ext cx="254880" cy="208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8BD71E-499A-1484-2F17-B10BCE8360D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55883" y="4866183"/>
                  <a:ext cx="285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1480202-98C3-81C8-1070-C840B33B96CE}"/>
                    </a:ext>
                  </a:extLst>
                </p14:cNvPr>
                <p14:cNvContentPartPr/>
                <p14:nvPr/>
              </p14:nvContentPartPr>
              <p14:xfrm>
                <a:off x="1661603" y="3973383"/>
                <a:ext cx="3260520" cy="1217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1480202-98C3-81C8-1070-C840B33B96C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46483" y="3957903"/>
                  <a:ext cx="3290760" cy="124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FE4ACFE-4CD9-6B7C-B994-5024AB7656A6}"/>
                  </a:ext>
                </a:extLst>
              </p14:cNvPr>
              <p14:cNvContentPartPr/>
              <p14:nvPr/>
            </p14:nvContentPartPr>
            <p14:xfrm>
              <a:off x="4420643" y="5227983"/>
              <a:ext cx="676080" cy="38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FE4ACFE-4CD9-6B7C-B994-5024AB7656A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406603" y="5213943"/>
                <a:ext cx="7045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2FF5EEA-FEDB-FD19-B271-41DA204A1DA0}"/>
                  </a:ext>
                </a:extLst>
              </p14:cNvPr>
              <p14:cNvContentPartPr/>
              <p14:nvPr/>
            </p14:nvContentPartPr>
            <p14:xfrm>
              <a:off x="8436083" y="2308743"/>
              <a:ext cx="569160" cy="309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2FF5EEA-FEDB-FD19-B271-41DA204A1DA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415923" y="2288583"/>
                <a:ext cx="610200" cy="34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C0401E2-3AC5-B711-9FE4-4C8CE8FF25AA}"/>
              </a:ext>
            </a:extLst>
          </p:cNvPr>
          <p:cNvGrpSpPr/>
          <p:nvPr/>
        </p:nvGrpSpPr>
        <p:grpSpPr>
          <a:xfrm>
            <a:off x="7426283" y="3812103"/>
            <a:ext cx="4516560" cy="2488320"/>
            <a:chOff x="7426283" y="3812103"/>
            <a:chExt cx="4516560" cy="24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E9072A2-27E4-1B10-5DF2-D90C4FA26A93}"/>
                    </a:ext>
                  </a:extLst>
                </p14:cNvPr>
                <p14:cNvContentPartPr/>
                <p14:nvPr/>
              </p14:nvContentPartPr>
              <p14:xfrm>
                <a:off x="8451923" y="3872583"/>
                <a:ext cx="64080" cy="2427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E9072A2-27E4-1B10-5DF2-D90C4FA26A9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441483" y="3862143"/>
                  <a:ext cx="85320" cy="24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6D8BC81-D0B0-1E21-2BA2-ADFEB75A057C}"/>
                    </a:ext>
                  </a:extLst>
                </p14:cNvPr>
                <p14:cNvContentPartPr/>
                <p14:nvPr/>
              </p14:nvContentPartPr>
              <p14:xfrm>
                <a:off x="7426283" y="5480343"/>
                <a:ext cx="451656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6D8BC81-D0B0-1E21-2BA2-ADFEB75A057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15843" y="5469543"/>
                  <a:ext cx="4537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9403C13-7C32-8572-DD81-78038D896458}"/>
                    </a:ext>
                  </a:extLst>
                </p14:cNvPr>
                <p14:cNvContentPartPr/>
                <p14:nvPr/>
              </p14:nvContentPartPr>
              <p14:xfrm>
                <a:off x="8436083" y="3812103"/>
                <a:ext cx="140040" cy="253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9403C13-7C32-8572-DD81-78038D8964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25643" y="3801663"/>
                  <a:ext cx="161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798AA5-C65A-1B80-CB47-B92119E1E995}"/>
                    </a:ext>
                  </a:extLst>
                </p14:cNvPr>
                <p14:cNvContentPartPr/>
                <p14:nvPr/>
              </p14:nvContentPartPr>
              <p14:xfrm>
                <a:off x="7505843" y="3916503"/>
                <a:ext cx="353880" cy="284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798AA5-C65A-1B80-CB47-B92119E1E99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91803" y="3902463"/>
                  <a:ext cx="382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294917F-8423-2D46-86A0-AC4F83ADBFC3}"/>
                    </a:ext>
                  </a:extLst>
                </p14:cNvPr>
                <p14:cNvContentPartPr/>
                <p14:nvPr/>
              </p14:nvContentPartPr>
              <p14:xfrm>
                <a:off x="7867283" y="3966903"/>
                <a:ext cx="92160" cy="164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294917F-8423-2D46-86A0-AC4F83ADBFC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52883" y="3952863"/>
                  <a:ext cx="120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F73BA85-9BB9-2EE6-1F09-413E84F7AA6D}"/>
                    </a:ext>
                  </a:extLst>
                </p14:cNvPr>
                <p14:cNvContentPartPr/>
                <p14:nvPr/>
              </p14:nvContentPartPr>
              <p14:xfrm>
                <a:off x="7990763" y="3916503"/>
                <a:ext cx="79920" cy="173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F73BA85-9BB9-2EE6-1F09-413E84F7AA6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76723" y="3902463"/>
                  <a:ext cx="108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988D66F-7D85-7418-1631-05553BF414FE}"/>
                    </a:ext>
                  </a:extLst>
                </p14:cNvPr>
                <p14:cNvContentPartPr/>
                <p14:nvPr/>
              </p14:nvContentPartPr>
              <p14:xfrm>
                <a:off x="8618963" y="3998583"/>
                <a:ext cx="2823120" cy="1545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988D66F-7D85-7418-1631-05553BF414F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04923" y="3984183"/>
                  <a:ext cx="2851560" cy="15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1B284A1-E9DB-821B-4764-8C833CC97982}"/>
                    </a:ext>
                  </a:extLst>
                </p14:cNvPr>
                <p14:cNvContentPartPr/>
                <p14:nvPr/>
              </p14:nvContentPartPr>
              <p14:xfrm>
                <a:off x="8714363" y="4086783"/>
                <a:ext cx="95760" cy="189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1B284A1-E9DB-821B-4764-8C833CC9798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03923" y="4075983"/>
                  <a:ext cx="117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26EB252-EFB5-653B-E6F4-B2E7633F31BC}"/>
                    </a:ext>
                  </a:extLst>
                </p14:cNvPr>
                <p14:cNvContentPartPr/>
                <p14:nvPr/>
              </p14:nvContentPartPr>
              <p14:xfrm>
                <a:off x="8690603" y="4049343"/>
                <a:ext cx="389880" cy="611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26EB252-EFB5-653B-E6F4-B2E7633F31B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76203" y="4034943"/>
                  <a:ext cx="418320" cy="64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C1A74FE-A281-ABD7-F691-C008BB8B4733}"/>
                  </a:ext>
                </a:extLst>
              </p14:cNvPr>
              <p14:cNvContentPartPr/>
              <p14:nvPr/>
            </p14:nvContentPartPr>
            <p14:xfrm>
              <a:off x="6118043" y="2264103"/>
              <a:ext cx="1747080" cy="10540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C1A74FE-A281-ABD7-F691-C008BB8B473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097523" y="2243583"/>
                <a:ext cx="1787760" cy="10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EE0705F-B80F-7C14-F1EF-044809B43E23}"/>
                  </a:ext>
                </a:extLst>
              </p14:cNvPr>
              <p14:cNvContentPartPr/>
              <p14:nvPr/>
            </p14:nvContentPartPr>
            <p14:xfrm>
              <a:off x="8778083" y="3885183"/>
              <a:ext cx="1630440" cy="1424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EE0705F-B80F-7C14-F1EF-044809B43E2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763683" y="3871143"/>
                <a:ext cx="16588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19A77C9-1484-44A4-0009-5E275DCEBE76}"/>
                  </a:ext>
                </a:extLst>
              </p14:cNvPr>
              <p14:cNvContentPartPr/>
              <p14:nvPr/>
            </p14:nvContentPartPr>
            <p14:xfrm>
              <a:off x="8403683" y="1958463"/>
              <a:ext cx="120240" cy="5659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19A77C9-1484-44A4-0009-5E275DCEBE7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389643" y="1944423"/>
                <a:ext cx="14868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3A3CFA5-EC34-4E05-5EEA-E51B64A911A6}"/>
                  </a:ext>
                </a:extLst>
              </p14:cNvPr>
              <p14:cNvContentPartPr/>
              <p14:nvPr/>
            </p14:nvContentPartPr>
            <p14:xfrm>
              <a:off x="7028843" y="2094543"/>
              <a:ext cx="259200" cy="498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3A3CFA5-EC34-4E05-5EEA-E51B64A911A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014443" y="2080143"/>
                <a:ext cx="28764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4250C0F-0E7A-791A-07DB-9E89BA8A2624}"/>
              </a:ext>
            </a:extLst>
          </p:cNvPr>
          <p:cNvGrpSpPr/>
          <p:nvPr/>
        </p:nvGrpSpPr>
        <p:grpSpPr>
          <a:xfrm>
            <a:off x="6737963" y="1113543"/>
            <a:ext cx="3559320" cy="1536120"/>
            <a:chOff x="6737963" y="1113543"/>
            <a:chExt cx="3559320" cy="15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D5882DF-F3B3-FF42-9E71-43FDAACD9A0B}"/>
                    </a:ext>
                  </a:extLst>
                </p14:cNvPr>
                <p14:cNvContentPartPr/>
                <p14:nvPr/>
              </p14:nvContentPartPr>
              <p14:xfrm>
                <a:off x="8264723" y="2217303"/>
                <a:ext cx="505800" cy="432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D5882DF-F3B3-FF42-9E71-43FDAACD9A0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50683" y="2202903"/>
                  <a:ext cx="5342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4DD095D-2118-57A8-0F54-EC1A6D6172D1}"/>
                    </a:ext>
                  </a:extLst>
                </p14:cNvPr>
                <p14:cNvContentPartPr/>
                <p14:nvPr/>
              </p14:nvContentPartPr>
              <p14:xfrm>
                <a:off x="8960963" y="2217303"/>
                <a:ext cx="485280" cy="269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4DD095D-2118-57A8-0F54-EC1A6D6172D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46563" y="2202903"/>
                  <a:ext cx="5137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2A2CE35-8A5B-4624-6E28-C425AE8DBC3A}"/>
                    </a:ext>
                  </a:extLst>
                </p14:cNvPr>
                <p14:cNvContentPartPr/>
                <p14:nvPr/>
              </p14:nvContentPartPr>
              <p14:xfrm>
                <a:off x="9477923" y="2018583"/>
                <a:ext cx="819360" cy="378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2A2CE35-8A5B-4624-6E28-C425AE8DBC3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463523" y="2004543"/>
                  <a:ext cx="8478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030D3C-5CC2-4E38-F944-C4B1CDCEA6C3}"/>
                    </a:ext>
                  </a:extLst>
                </p14:cNvPr>
                <p14:cNvContentPartPr/>
                <p14:nvPr/>
              </p14:nvContentPartPr>
              <p14:xfrm>
                <a:off x="6737963" y="1772703"/>
                <a:ext cx="521640" cy="391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030D3C-5CC2-4E38-F944-C4B1CDCEA6C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23923" y="1758663"/>
                  <a:ext cx="5500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E0BE6E8-80A7-1AF6-4927-37306FFEBFFD}"/>
                    </a:ext>
                  </a:extLst>
                </p14:cNvPr>
                <p14:cNvContentPartPr/>
                <p14:nvPr/>
              </p14:nvContentPartPr>
              <p14:xfrm>
                <a:off x="7219643" y="1747503"/>
                <a:ext cx="39960" cy="82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E0BE6E8-80A7-1AF6-4927-37306FFEBFF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05243" y="1733103"/>
                  <a:ext cx="68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4CDB62A-75F8-0D44-BB59-814051545378}"/>
                    </a:ext>
                  </a:extLst>
                </p14:cNvPr>
                <p14:cNvContentPartPr/>
                <p14:nvPr/>
              </p14:nvContentPartPr>
              <p14:xfrm>
                <a:off x="7259243" y="1656063"/>
                <a:ext cx="445680" cy="272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4CDB62A-75F8-0D44-BB59-81405154537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45203" y="1641663"/>
                  <a:ext cx="4741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FC8DAD0-DEE9-D5D1-B5D4-79B223AA9E83}"/>
                    </a:ext>
                  </a:extLst>
                </p14:cNvPr>
                <p14:cNvContentPartPr/>
                <p14:nvPr/>
              </p14:nvContentPartPr>
              <p14:xfrm>
                <a:off x="7434203" y="1981143"/>
                <a:ext cx="111600" cy="240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FC8DAD0-DEE9-D5D1-B5D4-79B223AA9E8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20163" y="1966743"/>
                  <a:ext cx="140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1B8C503-CECA-43F4-EA31-E80036126BF1}"/>
                    </a:ext>
                  </a:extLst>
                </p14:cNvPr>
                <p14:cNvContentPartPr/>
                <p14:nvPr/>
              </p14:nvContentPartPr>
              <p14:xfrm>
                <a:off x="7434203" y="1945863"/>
                <a:ext cx="445680" cy="218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1B8C503-CECA-43F4-EA31-E80036126BF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20163" y="1931823"/>
                  <a:ext cx="474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9BFB52C-2C67-B461-6260-6D71266B963B}"/>
                    </a:ext>
                  </a:extLst>
                </p14:cNvPr>
                <p14:cNvContentPartPr/>
                <p14:nvPr/>
              </p14:nvContentPartPr>
              <p14:xfrm>
                <a:off x="7807883" y="1722663"/>
                <a:ext cx="199080" cy="290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9BFB52C-2C67-B461-6260-6D71266B963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93843" y="1708263"/>
                  <a:ext cx="227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0EB7BF6-4CB5-44DF-5A16-07AA309E013C}"/>
                    </a:ext>
                  </a:extLst>
                </p14:cNvPr>
                <p14:cNvContentPartPr/>
                <p14:nvPr/>
              </p14:nvContentPartPr>
              <p14:xfrm>
                <a:off x="7895363" y="1690983"/>
                <a:ext cx="254880" cy="199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0EB7BF6-4CB5-44DF-5A16-07AA309E013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81323" y="1676943"/>
                  <a:ext cx="283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BE0B78D-22E6-E96C-841C-52B9CDC89B9F}"/>
                    </a:ext>
                  </a:extLst>
                </p14:cNvPr>
                <p14:cNvContentPartPr/>
                <p14:nvPr/>
              </p14:nvContentPartPr>
              <p14:xfrm>
                <a:off x="8121803" y="1627983"/>
                <a:ext cx="378360" cy="170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BE0B78D-22E6-E96C-841C-52B9CDC89B9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107403" y="1613583"/>
                  <a:ext cx="406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321A37C-84C3-1205-6492-D7706CF64860}"/>
                    </a:ext>
                  </a:extLst>
                </p14:cNvPr>
                <p14:cNvContentPartPr/>
                <p14:nvPr/>
              </p14:nvContentPartPr>
              <p14:xfrm>
                <a:off x="8372723" y="1466703"/>
                <a:ext cx="533160" cy="230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321A37C-84C3-1205-6492-D7706CF6486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358323" y="1452663"/>
                  <a:ext cx="561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8B46C07-4989-2AF1-09A7-60BA4A5E09E7}"/>
                    </a:ext>
                  </a:extLst>
                </p14:cNvPr>
                <p14:cNvContentPartPr/>
                <p14:nvPr/>
              </p14:nvContentPartPr>
              <p14:xfrm>
                <a:off x="8706443" y="1113543"/>
                <a:ext cx="979200" cy="698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8B46C07-4989-2AF1-09A7-60BA4A5E09E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92403" y="1099503"/>
                  <a:ext cx="100764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874D995-8822-0693-9A7D-08DE21CA05DA}"/>
                    </a:ext>
                  </a:extLst>
                </p14:cNvPr>
                <p14:cNvContentPartPr/>
                <p14:nvPr/>
              </p14:nvContentPartPr>
              <p14:xfrm>
                <a:off x="7545443" y="1382103"/>
                <a:ext cx="1797480" cy="990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874D995-8822-0693-9A7D-08DE21CA05D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31403" y="1368063"/>
                  <a:ext cx="182592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1FA4D47-53BA-218E-047E-E6F13E6B895A}"/>
                    </a:ext>
                  </a:extLst>
                </p14:cNvPr>
                <p14:cNvContentPartPr/>
                <p14:nvPr/>
              </p14:nvContentPartPr>
              <p14:xfrm>
                <a:off x="7036763" y="1854783"/>
                <a:ext cx="636480" cy="315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1FA4D47-53BA-218E-047E-E6F13E6B895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22363" y="1840383"/>
                  <a:ext cx="66492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BA4B820-88A0-4C9E-04CA-C7053E7C2A83}"/>
              </a:ext>
            </a:extLst>
          </p:cNvPr>
          <p:cNvGrpSpPr/>
          <p:nvPr/>
        </p:nvGrpSpPr>
        <p:grpSpPr>
          <a:xfrm>
            <a:off x="4492283" y="5537223"/>
            <a:ext cx="1701720" cy="943560"/>
            <a:chOff x="4492283" y="5537223"/>
            <a:chExt cx="1701720" cy="94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F81CF61-448E-8396-6C1F-362314427FF1}"/>
                    </a:ext>
                  </a:extLst>
                </p14:cNvPr>
                <p14:cNvContentPartPr/>
                <p14:nvPr/>
              </p14:nvContentPartPr>
              <p14:xfrm>
                <a:off x="4556003" y="5537223"/>
                <a:ext cx="39960" cy="327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F81CF61-448E-8396-6C1F-362314427FF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545203" y="5526423"/>
                  <a:ext cx="612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BB181AD-A533-43C2-3661-C565074A0734}"/>
                    </a:ext>
                  </a:extLst>
                </p14:cNvPr>
                <p14:cNvContentPartPr/>
                <p14:nvPr/>
              </p14:nvContentPartPr>
              <p14:xfrm>
                <a:off x="4500203" y="5656743"/>
                <a:ext cx="278640" cy="205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BB181AD-A533-43C2-3661-C565074A073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89763" y="5646303"/>
                  <a:ext cx="299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8E77378-C283-62E3-01C7-EBCBA868AC4D}"/>
                    </a:ext>
                  </a:extLst>
                </p14:cNvPr>
                <p14:cNvContentPartPr/>
                <p14:nvPr/>
              </p14:nvContentPartPr>
              <p14:xfrm>
                <a:off x="4777763" y="5687703"/>
                <a:ext cx="247680" cy="190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8E77378-C283-62E3-01C7-EBCBA868AC4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66963" y="5676903"/>
                  <a:ext cx="268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10B82EC-546B-F8FE-65AE-37510F1CCAA2}"/>
                    </a:ext>
                  </a:extLst>
                </p14:cNvPr>
                <p14:cNvContentPartPr/>
                <p14:nvPr/>
              </p14:nvContentPartPr>
              <p14:xfrm>
                <a:off x="4985123" y="5663223"/>
                <a:ext cx="39960" cy="63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10B82EC-546B-F8FE-65AE-37510F1CCAA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974683" y="5652423"/>
                  <a:ext cx="61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A469A84-F54A-9B19-0E80-D3D7C5AF2817}"/>
                    </a:ext>
                  </a:extLst>
                </p14:cNvPr>
                <p14:cNvContentPartPr/>
                <p14:nvPr/>
              </p14:nvContentPartPr>
              <p14:xfrm>
                <a:off x="5104643" y="5710023"/>
                <a:ext cx="111600" cy="205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A469A84-F54A-9B19-0E80-D3D7C5AF281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93843" y="5699583"/>
                  <a:ext cx="132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046B8FB-82D7-B8B7-CAB5-30F9A7E1BE1A}"/>
                    </a:ext>
                  </a:extLst>
                </p14:cNvPr>
                <p14:cNvContentPartPr/>
                <p14:nvPr/>
              </p14:nvContentPartPr>
              <p14:xfrm>
                <a:off x="5414603" y="5656743"/>
                <a:ext cx="79920" cy="284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046B8FB-82D7-B8B7-CAB5-30F9A7E1BE1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04163" y="5646303"/>
                  <a:ext cx="101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B1A6960-4856-A6F2-E74F-1CF000F2922A}"/>
                    </a:ext>
                  </a:extLst>
                </p14:cNvPr>
                <p14:cNvContentPartPr/>
                <p14:nvPr/>
              </p14:nvContentPartPr>
              <p14:xfrm>
                <a:off x="5478323" y="5788863"/>
                <a:ext cx="143640" cy="149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B1A6960-4856-A6F2-E74F-1CF000F2922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67523" y="5778423"/>
                  <a:ext cx="164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6559A7-41E4-7D60-4BD2-164F81AC1646}"/>
                    </a:ext>
                  </a:extLst>
                </p14:cNvPr>
                <p14:cNvContentPartPr/>
                <p14:nvPr/>
              </p14:nvContentPartPr>
              <p14:xfrm>
                <a:off x="5589563" y="5707143"/>
                <a:ext cx="39960" cy="25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6559A7-41E4-7D60-4BD2-164F81AC164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79123" y="5696703"/>
                  <a:ext cx="61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F545E5E-D260-6E69-F0C3-30A8F238825C}"/>
                    </a:ext>
                  </a:extLst>
                </p14:cNvPr>
                <p14:cNvContentPartPr/>
                <p14:nvPr/>
              </p14:nvContentPartPr>
              <p14:xfrm>
                <a:off x="5716643" y="5668623"/>
                <a:ext cx="477360" cy="237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F545E5E-D260-6E69-F0C3-30A8F238825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06203" y="5658183"/>
                  <a:ext cx="498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A269A7F-31FB-2B1E-F3CF-5DC0D4498CCA}"/>
                    </a:ext>
                  </a:extLst>
                </p14:cNvPr>
                <p14:cNvContentPartPr/>
                <p14:nvPr/>
              </p14:nvContentPartPr>
              <p14:xfrm>
                <a:off x="4492283" y="6094143"/>
                <a:ext cx="254880" cy="243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A269A7F-31FB-2B1E-F3CF-5DC0D4498CC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481843" y="6083343"/>
                  <a:ext cx="276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9E92BB8-4DD5-9792-595B-767C03CE90E7}"/>
                    </a:ext>
                  </a:extLst>
                </p14:cNvPr>
                <p14:cNvContentPartPr/>
                <p14:nvPr/>
              </p14:nvContentPartPr>
              <p14:xfrm>
                <a:off x="4706843" y="6161103"/>
                <a:ext cx="48240" cy="319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9E92BB8-4DD5-9792-595B-767C03CE90E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696403" y="6150303"/>
                  <a:ext cx="694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F4EC7EE-C95E-A590-D52A-F4B48B8FAE74}"/>
                    </a:ext>
                  </a:extLst>
                </p14:cNvPr>
                <p14:cNvContentPartPr/>
                <p14:nvPr/>
              </p14:nvContentPartPr>
              <p14:xfrm>
                <a:off x="4715123" y="6114303"/>
                <a:ext cx="84240" cy="240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F4EC7EE-C95E-A590-D52A-F4B48B8FAE7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704323" y="6103503"/>
                  <a:ext cx="105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8C4B344-FBD5-5D43-4F69-9BCDDD8F6310}"/>
                    </a:ext>
                  </a:extLst>
                </p14:cNvPr>
                <p14:cNvContentPartPr/>
                <p14:nvPr/>
              </p14:nvContentPartPr>
              <p14:xfrm>
                <a:off x="4834283" y="6167223"/>
                <a:ext cx="132120" cy="155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8C4B344-FBD5-5D43-4F69-9BCDDD8F631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23483" y="6156783"/>
                  <a:ext cx="153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1C31FD1-8944-74ED-569B-541AF9B87EB8}"/>
                    </a:ext>
                  </a:extLst>
                </p14:cNvPr>
                <p14:cNvContentPartPr/>
                <p14:nvPr/>
              </p14:nvContentPartPr>
              <p14:xfrm>
                <a:off x="4985123" y="6167223"/>
                <a:ext cx="191160" cy="146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1C31FD1-8944-74ED-569B-541AF9B87EB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974683" y="6156783"/>
                  <a:ext cx="212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1707CE7-8583-66C6-54E9-C0C5DDC96E94}"/>
                    </a:ext>
                  </a:extLst>
                </p14:cNvPr>
                <p14:cNvContentPartPr/>
                <p14:nvPr/>
              </p14:nvContentPartPr>
              <p14:xfrm>
                <a:off x="5144243" y="6053823"/>
                <a:ext cx="239040" cy="290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1707CE7-8583-66C6-54E9-C0C5DDC96E9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133803" y="6043383"/>
                  <a:ext cx="260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9EF2086-AD8F-F7CF-63DE-94A4C8A2A8F0}"/>
                    </a:ext>
                  </a:extLst>
                </p14:cNvPr>
                <p14:cNvContentPartPr/>
                <p14:nvPr/>
              </p14:nvContentPartPr>
              <p14:xfrm>
                <a:off x="5370323" y="6148503"/>
                <a:ext cx="163800" cy="233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9EF2086-AD8F-F7CF-63DE-94A4C8A2A8F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359883" y="6138063"/>
                  <a:ext cx="18504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6F4CB26-7CD5-50EC-0B50-9F1D147A2C5F}"/>
              </a:ext>
            </a:extLst>
          </p:cNvPr>
          <p:cNvGrpSpPr/>
          <p:nvPr/>
        </p:nvGrpSpPr>
        <p:grpSpPr>
          <a:xfrm>
            <a:off x="10853483" y="5827023"/>
            <a:ext cx="1216800" cy="993600"/>
            <a:chOff x="10853483" y="5827023"/>
            <a:chExt cx="1216800" cy="9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15933DF-6FBB-1887-C578-3DECA54F3510}"/>
                    </a:ext>
                  </a:extLst>
                </p14:cNvPr>
                <p14:cNvContentPartPr/>
                <p14:nvPr/>
              </p14:nvContentPartPr>
              <p14:xfrm>
                <a:off x="11128883" y="5858703"/>
                <a:ext cx="201960" cy="246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15933DF-6FBB-1887-C578-3DECA54F351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118083" y="5847903"/>
                  <a:ext cx="223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8FF4B15-5671-3D22-4BFD-52C6ED7CADED}"/>
                    </a:ext>
                  </a:extLst>
                </p14:cNvPr>
                <p14:cNvContentPartPr/>
                <p14:nvPr/>
              </p14:nvContentPartPr>
              <p14:xfrm>
                <a:off x="11346323" y="5871303"/>
                <a:ext cx="290880" cy="397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8FF4B15-5671-3D22-4BFD-52C6ED7CADE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335883" y="5860503"/>
                  <a:ext cx="3121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B4BC6C4-1CB5-088D-FD86-16C77EFCE5E9}"/>
                    </a:ext>
                  </a:extLst>
                </p14:cNvPr>
                <p14:cNvContentPartPr/>
                <p14:nvPr/>
              </p14:nvContentPartPr>
              <p14:xfrm>
                <a:off x="11664563" y="5896143"/>
                <a:ext cx="175320" cy="173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B4BC6C4-1CB5-088D-FD86-16C77EFCE5E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653763" y="5885343"/>
                  <a:ext cx="196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6D217FB-2196-B558-BC90-A7A5A9AE5391}"/>
                    </a:ext>
                  </a:extLst>
                </p14:cNvPr>
                <p14:cNvContentPartPr/>
                <p14:nvPr/>
              </p14:nvContentPartPr>
              <p14:xfrm>
                <a:off x="11767883" y="5827023"/>
                <a:ext cx="239040" cy="234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6D217FB-2196-B558-BC90-A7A5A9AE539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757083" y="5816223"/>
                  <a:ext cx="260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AF988E4-D8C1-E895-4F4C-F426AB877AE8}"/>
                    </a:ext>
                  </a:extLst>
                </p14:cNvPr>
                <p14:cNvContentPartPr/>
                <p14:nvPr/>
              </p14:nvContentPartPr>
              <p14:xfrm>
                <a:off x="11982443" y="5883903"/>
                <a:ext cx="87840" cy="22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AF988E4-D8C1-E895-4F4C-F426AB877AE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971643" y="5873103"/>
                  <a:ext cx="109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9249903-F267-A52E-F38F-9EEB8EDF3D03}"/>
                    </a:ext>
                  </a:extLst>
                </p14:cNvPr>
                <p14:cNvContentPartPr/>
                <p14:nvPr/>
              </p14:nvContentPartPr>
              <p14:xfrm>
                <a:off x="10908923" y="6123663"/>
                <a:ext cx="87840" cy="365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9249903-F267-A52E-F38F-9EEB8EDF3D0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898483" y="6112863"/>
                  <a:ext cx="109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9D9E8B-D944-72D8-0883-B65CB8E768BB}"/>
                    </a:ext>
                  </a:extLst>
                </p14:cNvPr>
                <p14:cNvContentPartPr/>
                <p14:nvPr/>
              </p14:nvContentPartPr>
              <p14:xfrm>
                <a:off x="10924763" y="6236703"/>
                <a:ext cx="294480" cy="247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9D9E8B-D944-72D8-0883-B65CB8E768B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914323" y="6226263"/>
                  <a:ext cx="315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3C71C29-B377-5ADB-5EFA-F1B351504B55}"/>
                    </a:ext>
                  </a:extLst>
                </p14:cNvPr>
                <p14:cNvContentPartPr/>
                <p14:nvPr/>
              </p14:nvContentPartPr>
              <p14:xfrm>
                <a:off x="11258843" y="6274503"/>
                <a:ext cx="326520" cy="183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3C71C29-B377-5ADB-5EFA-F1B351504B5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248403" y="6264063"/>
                  <a:ext cx="347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624A50E-6453-B3BA-5FD2-F17AC2E0CD81}"/>
                    </a:ext>
                  </a:extLst>
                </p14:cNvPr>
                <p14:cNvContentPartPr/>
                <p14:nvPr/>
              </p14:nvContentPartPr>
              <p14:xfrm>
                <a:off x="11521283" y="6236703"/>
                <a:ext cx="302400" cy="227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624A50E-6453-B3BA-5FD2-F17AC2E0CD8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510483" y="6226263"/>
                  <a:ext cx="323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33C7CEA-56F4-B587-3E65-3D92F312A988}"/>
                    </a:ext>
                  </a:extLst>
                </p14:cNvPr>
                <p14:cNvContentPartPr/>
                <p14:nvPr/>
              </p14:nvContentPartPr>
              <p14:xfrm>
                <a:off x="10861403" y="6508143"/>
                <a:ext cx="159480" cy="281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33C7CEA-56F4-B587-3E65-3D92F312A98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850603" y="6497343"/>
                  <a:ext cx="180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1F03251-2788-F7C4-13AF-A6BA861381C3}"/>
                    </a:ext>
                  </a:extLst>
                </p14:cNvPr>
                <p14:cNvContentPartPr/>
                <p14:nvPr/>
              </p14:nvContentPartPr>
              <p14:xfrm>
                <a:off x="10853483" y="6659343"/>
                <a:ext cx="286560" cy="161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1F03251-2788-F7C4-13AF-A6BA861381C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842683" y="6648543"/>
                  <a:ext cx="307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FAE96CE-64F4-9F1A-4925-B4731D006CEA}"/>
                    </a:ext>
                  </a:extLst>
                </p14:cNvPr>
                <p14:cNvContentPartPr/>
                <p14:nvPr/>
              </p14:nvContentPartPr>
              <p14:xfrm>
                <a:off x="11091803" y="6539463"/>
                <a:ext cx="95760" cy="44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FAE96CE-64F4-9F1A-4925-B4731D006CE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081363" y="6529023"/>
                  <a:ext cx="117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D85AFE4-A9D9-1794-14E4-27C8C708F279}"/>
                    </a:ext>
                  </a:extLst>
                </p14:cNvPr>
                <p14:cNvContentPartPr/>
                <p14:nvPr/>
              </p14:nvContentPartPr>
              <p14:xfrm>
                <a:off x="11243003" y="6560343"/>
                <a:ext cx="580680" cy="232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D85AFE4-A9D9-1794-14E4-27C8C708F2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232203" y="6549543"/>
                  <a:ext cx="60192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39A77C3-5833-D3FC-954B-799D59436293}"/>
              </a:ext>
            </a:extLst>
          </p:cNvPr>
          <p:cNvGrpSpPr/>
          <p:nvPr/>
        </p:nvGrpSpPr>
        <p:grpSpPr>
          <a:xfrm>
            <a:off x="8801843" y="3086343"/>
            <a:ext cx="2306160" cy="2211480"/>
            <a:chOff x="8801843" y="3086343"/>
            <a:chExt cx="2306160" cy="22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3078557-9BFF-15A3-2823-B775AB4E105C}"/>
                    </a:ext>
                  </a:extLst>
                </p14:cNvPr>
                <p14:cNvContentPartPr/>
                <p14:nvPr/>
              </p14:nvContentPartPr>
              <p14:xfrm>
                <a:off x="8992643" y="3714543"/>
                <a:ext cx="151560" cy="259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3078557-9BFF-15A3-2823-B775AB4E105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978603" y="3700503"/>
                  <a:ext cx="180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0DBE464-E367-7EE7-65E7-02D4FE9A8B00}"/>
                    </a:ext>
                  </a:extLst>
                </p14:cNvPr>
                <p14:cNvContentPartPr/>
                <p14:nvPr/>
              </p14:nvContentPartPr>
              <p14:xfrm>
                <a:off x="9207563" y="3562983"/>
                <a:ext cx="326520" cy="319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0DBE464-E367-7EE7-65E7-02D4FE9A8B0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193163" y="3548583"/>
                  <a:ext cx="3549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FC60505-DB96-87E9-6B26-BF3E151328DE}"/>
                    </a:ext>
                  </a:extLst>
                </p14:cNvPr>
                <p14:cNvContentPartPr/>
                <p14:nvPr/>
              </p14:nvContentPartPr>
              <p14:xfrm>
                <a:off x="9477923" y="3569823"/>
                <a:ext cx="48240" cy="37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FC60505-DB96-87E9-6B26-BF3E151328D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463523" y="3555783"/>
                  <a:ext cx="766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2AC3E5F-6208-6EE5-F014-92F369E1E773}"/>
                    </a:ext>
                  </a:extLst>
                </p14:cNvPr>
                <p14:cNvContentPartPr/>
                <p14:nvPr/>
              </p14:nvContentPartPr>
              <p14:xfrm>
                <a:off x="9581243" y="3231423"/>
                <a:ext cx="461520" cy="487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2AC3E5F-6208-6EE5-F014-92F369E1E77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566843" y="3217023"/>
                  <a:ext cx="4899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839C68-2F68-D340-8771-723C0C2CDC2E}"/>
                    </a:ext>
                  </a:extLst>
                </p14:cNvPr>
                <p14:cNvContentPartPr/>
                <p14:nvPr/>
              </p14:nvContentPartPr>
              <p14:xfrm>
                <a:off x="10040243" y="3086343"/>
                <a:ext cx="598680" cy="408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839C68-2F68-D340-8771-723C0C2CDC2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25843" y="3072303"/>
                  <a:ext cx="6271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487CE19-7FE0-73DB-0236-4609223D5E36}"/>
                    </a:ext>
                  </a:extLst>
                </p14:cNvPr>
                <p14:cNvContentPartPr/>
                <p14:nvPr/>
              </p14:nvContentPartPr>
              <p14:xfrm>
                <a:off x="8801843" y="3853863"/>
                <a:ext cx="2306160" cy="1443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487CE19-7FE0-73DB-0236-4609223D5E3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787803" y="3839463"/>
                  <a:ext cx="2334600" cy="147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427D241-5569-9410-333B-00299B78E594}"/>
              </a:ext>
            </a:extLst>
          </p:cNvPr>
          <p:cNvGrpSpPr/>
          <p:nvPr/>
        </p:nvGrpSpPr>
        <p:grpSpPr>
          <a:xfrm>
            <a:off x="10511483" y="4849623"/>
            <a:ext cx="119880" cy="1154520"/>
            <a:chOff x="10511483" y="4849623"/>
            <a:chExt cx="119880" cy="11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7F5A59D-69A1-A4D6-6ABE-4B16E0B50F32}"/>
                    </a:ext>
                  </a:extLst>
                </p14:cNvPr>
                <p14:cNvContentPartPr/>
                <p14:nvPr/>
              </p14:nvContentPartPr>
              <p14:xfrm>
                <a:off x="10543163" y="4893903"/>
                <a:ext cx="24120" cy="366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7F5A59D-69A1-A4D6-6ABE-4B16E0B50F3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529123" y="4879863"/>
                  <a:ext cx="525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146155D-1165-C3BE-128F-74F32D400D1B}"/>
                    </a:ext>
                  </a:extLst>
                </p14:cNvPr>
                <p14:cNvContentPartPr/>
                <p14:nvPr/>
              </p14:nvContentPartPr>
              <p14:xfrm>
                <a:off x="10583123" y="5321943"/>
                <a:ext cx="48240" cy="682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146155D-1165-C3BE-128F-74F32D400D1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568723" y="5307543"/>
                  <a:ext cx="7668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E1AF54-0659-0D6B-390D-519DC60AB3BC}"/>
                    </a:ext>
                  </a:extLst>
                </p14:cNvPr>
                <p14:cNvContentPartPr/>
                <p14:nvPr/>
              </p14:nvContentPartPr>
              <p14:xfrm>
                <a:off x="10511483" y="4849623"/>
                <a:ext cx="111600" cy="832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E1AF54-0659-0D6B-390D-519DC60AB3B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497083" y="4835583"/>
                  <a:ext cx="140040" cy="86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4F2E4D9-1A1A-0FD5-24D2-D04FDB9159E8}"/>
              </a:ext>
            </a:extLst>
          </p:cNvPr>
          <p:cNvGrpSpPr/>
          <p:nvPr/>
        </p:nvGrpSpPr>
        <p:grpSpPr>
          <a:xfrm>
            <a:off x="10606883" y="2371743"/>
            <a:ext cx="1686960" cy="2384280"/>
            <a:chOff x="10606883" y="2371743"/>
            <a:chExt cx="1686960" cy="23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688FD7C-7F9D-9147-4CE7-5DA701CE0A01}"/>
                    </a:ext>
                  </a:extLst>
                </p14:cNvPr>
                <p14:cNvContentPartPr/>
                <p14:nvPr/>
              </p14:nvContentPartPr>
              <p14:xfrm>
                <a:off x="10638563" y="4421223"/>
                <a:ext cx="127440" cy="274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688FD7C-7F9D-9147-4CE7-5DA701CE0A0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623443" y="4406103"/>
                  <a:ext cx="1580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ACC65D8-7D8E-9353-10CD-D518308EBBEC}"/>
                    </a:ext>
                  </a:extLst>
                </p14:cNvPr>
                <p14:cNvContentPartPr/>
                <p14:nvPr/>
              </p14:nvContentPartPr>
              <p14:xfrm>
                <a:off x="10606883" y="4584663"/>
                <a:ext cx="175320" cy="171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ACC65D8-7D8E-9353-10CD-D518308EBBE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591763" y="4569543"/>
                  <a:ext cx="205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873F2E5-227D-C9E6-F83F-829C99B144C9}"/>
                    </a:ext>
                  </a:extLst>
                </p14:cNvPr>
                <p14:cNvContentPartPr/>
                <p14:nvPr/>
              </p14:nvContentPartPr>
              <p14:xfrm>
                <a:off x="10789763" y="4149783"/>
                <a:ext cx="154800" cy="217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873F2E5-227D-C9E6-F83F-829C99B144C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774643" y="4134663"/>
                  <a:ext cx="185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4ECD5A9-1A16-7DD0-990B-A4ED1299A6D2}"/>
                    </a:ext>
                  </a:extLst>
                </p14:cNvPr>
                <p14:cNvContentPartPr/>
                <p14:nvPr/>
              </p14:nvContentPartPr>
              <p14:xfrm>
                <a:off x="10877243" y="4036383"/>
                <a:ext cx="135360" cy="271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4ECD5A9-1A16-7DD0-990B-A4ED1299A6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862123" y="4021263"/>
                  <a:ext cx="165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ACBC04C-2462-C40C-C7F9-DEEC8DF89A07}"/>
                    </a:ext>
                  </a:extLst>
                </p14:cNvPr>
                <p14:cNvContentPartPr/>
                <p14:nvPr/>
              </p14:nvContentPartPr>
              <p14:xfrm>
                <a:off x="10972643" y="4071303"/>
                <a:ext cx="140040" cy="129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ACBC04C-2462-C40C-C7F9-DEEC8DF89A0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57523" y="4056183"/>
                  <a:ext cx="170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82CD8BB-9E5F-57FA-7EB5-668ADD750DD3}"/>
                    </a:ext>
                  </a:extLst>
                </p14:cNvPr>
                <p14:cNvContentPartPr/>
                <p14:nvPr/>
              </p14:nvContentPartPr>
              <p14:xfrm>
                <a:off x="11103323" y="3998583"/>
                <a:ext cx="179640" cy="271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82CD8BB-9E5F-57FA-7EB5-668ADD750DD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88203" y="3983103"/>
                  <a:ext cx="210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02C1860-9F2F-707A-5B32-3129ACB5D4A7}"/>
                    </a:ext>
                  </a:extLst>
                </p14:cNvPr>
                <p14:cNvContentPartPr/>
                <p14:nvPr/>
              </p14:nvContentPartPr>
              <p14:xfrm>
                <a:off x="11155523" y="3966903"/>
                <a:ext cx="64080" cy="89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02C1860-9F2F-707A-5B32-3129ACB5D4A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140403" y="3951783"/>
                  <a:ext cx="94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6DEB212-CAA7-2509-CD43-006D16823A77}"/>
                    </a:ext>
                  </a:extLst>
                </p14:cNvPr>
                <p14:cNvContentPartPr/>
                <p14:nvPr/>
              </p14:nvContentPartPr>
              <p14:xfrm>
                <a:off x="11147603" y="3683223"/>
                <a:ext cx="207000" cy="234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6DEB212-CAA7-2509-CD43-006D16823A7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132123" y="3667743"/>
                  <a:ext cx="237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4A3C9FE-C020-EF1F-46DE-EFEC87F48B58}"/>
                    </a:ext>
                  </a:extLst>
                </p14:cNvPr>
                <p14:cNvContentPartPr/>
                <p14:nvPr/>
              </p14:nvContentPartPr>
              <p14:xfrm>
                <a:off x="11203043" y="3733623"/>
                <a:ext cx="72000" cy="88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4A3C9FE-C020-EF1F-46DE-EFEC87F48B5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87923" y="3718503"/>
                  <a:ext cx="102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3E07E61-247B-E8BC-3D78-F5B10619FF88}"/>
                    </a:ext>
                  </a:extLst>
                </p14:cNvPr>
                <p14:cNvContentPartPr/>
                <p14:nvPr/>
              </p14:nvContentPartPr>
              <p14:xfrm>
                <a:off x="11306723" y="3497463"/>
                <a:ext cx="334440" cy="246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3E07E61-247B-E8BC-3D78-F5B10619FF8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91243" y="3482343"/>
                  <a:ext cx="364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E565DB1-7570-6B9D-0B6C-870291D6D9CA}"/>
                    </a:ext>
                  </a:extLst>
                </p14:cNvPr>
                <p14:cNvContentPartPr/>
                <p14:nvPr/>
              </p14:nvContentPartPr>
              <p14:xfrm>
                <a:off x="11433803" y="3137463"/>
                <a:ext cx="262800" cy="249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E565DB1-7570-6B9D-0B6C-870291D6D9C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418683" y="3122343"/>
                  <a:ext cx="293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2CEE09-13ED-28AD-CD94-D17685410784}"/>
                    </a:ext>
                  </a:extLst>
                </p14:cNvPr>
                <p14:cNvContentPartPr/>
                <p14:nvPr/>
              </p14:nvContentPartPr>
              <p14:xfrm>
                <a:off x="11497523" y="2951703"/>
                <a:ext cx="381960" cy="340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2CEE09-13ED-28AD-CD94-D1768541078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482043" y="2936583"/>
                  <a:ext cx="412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D340074-29DF-5329-FBCA-08D3838DE77C}"/>
                    </a:ext>
                  </a:extLst>
                </p14:cNvPr>
                <p14:cNvContentPartPr/>
                <p14:nvPr/>
              </p14:nvContentPartPr>
              <p14:xfrm>
                <a:off x="11799563" y="2573703"/>
                <a:ext cx="262800" cy="312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D340074-29DF-5329-FBCA-08D3838DE77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784443" y="2558583"/>
                  <a:ext cx="2934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6342DB4-CBE6-1992-1B8C-C31EB29F170E}"/>
                    </a:ext>
                  </a:extLst>
                </p14:cNvPr>
                <p14:cNvContentPartPr/>
                <p14:nvPr/>
              </p14:nvContentPartPr>
              <p14:xfrm>
                <a:off x="12006203" y="2371743"/>
                <a:ext cx="287640" cy="457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6342DB4-CBE6-1992-1B8C-C31EB29F170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991083" y="2356623"/>
                  <a:ext cx="317880" cy="48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FFC4FAF-3EDD-B5A7-111A-2DDA3752F6E9}"/>
                  </a:ext>
                </a:extLst>
              </p14:cNvPr>
              <p14:cNvContentPartPr/>
              <p14:nvPr/>
            </p14:nvContentPartPr>
            <p14:xfrm>
              <a:off x="8897243" y="3777903"/>
              <a:ext cx="1813320" cy="15260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FFC4FAF-3EDD-B5A7-111A-2DDA3752F6E9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883203" y="3763863"/>
                <a:ext cx="1841760" cy="155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F950093-B8AB-A344-D8AA-00788E8EC719}"/>
              </a:ext>
            </a:extLst>
          </p:cNvPr>
          <p:cNvGrpSpPr/>
          <p:nvPr/>
        </p:nvGrpSpPr>
        <p:grpSpPr>
          <a:xfrm>
            <a:off x="10567283" y="2605383"/>
            <a:ext cx="1717920" cy="2711520"/>
            <a:chOff x="10567283" y="2605383"/>
            <a:chExt cx="1717920" cy="271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9103DA-8BE8-E337-8F7D-91E33CE15757}"/>
                    </a:ext>
                  </a:extLst>
                </p14:cNvPr>
                <p14:cNvContentPartPr/>
                <p14:nvPr/>
              </p14:nvContentPartPr>
              <p14:xfrm>
                <a:off x="10567283" y="5121063"/>
                <a:ext cx="1256760" cy="195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9103DA-8BE8-E337-8F7D-91E33CE1575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552883" y="5106663"/>
                  <a:ext cx="1285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B0FA403-EED4-EBE3-6CC7-CE61B90FA1F5}"/>
                    </a:ext>
                  </a:extLst>
                </p14:cNvPr>
                <p14:cNvContentPartPr/>
                <p14:nvPr/>
              </p14:nvContentPartPr>
              <p14:xfrm>
                <a:off x="11568803" y="4742343"/>
                <a:ext cx="79920" cy="334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B0FA403-EED4-EBE3-6CC7-CE61B90FA1F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554763" y="4728303"/>
                  <a:ext cx="108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FDE659E-A068-5929-6574-E0F6B6037DF5}"/>
                    </a:ext>
                  </a:extLst>
                </p14:cNvPr>
                <p14:cNvContentPartPr/>
                <p14:nvPr/>
              </p14:nvContentPartPr>
              <p14:xfrm>
                <a:off x="11592923" y="4868703"/>
                <a:ext cx="231120" cy="120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FDE659E-A068-5929-6574-E0F6B6037DF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578523" y="4854303"/>
                  <a:ext cx="259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B13A6BE-95C1-15C8-D70B-4ED3B6B52CE7}"/>
                    </a:ext>
                  </a:extLst>
                </p14:cNvPr>
                <p14:cNvContentPartPr/>
                <p14:nvPr/>
              </p14:nvContentPartPr>
              <p14:xfrm>
                <a:off x="11811083" y="4849623"/>
                <a:ext cx="88560" cy="177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B13A6BE-95C1-15C8-D70B-4ED3B6B52CE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800283" y="4839183"/>
                  <a:ext cx="109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4207A54-2BF9-A414-53D5-66583DD601B6}"/>
                    </a:ext>
                  </a:extLst>
                </p14:cNvPr>
                <p14:cNvContentPartPr/>
                <p14:nvPr/>
              </p14:nvContentPartPr>
              <p14:xfrm>
                <a:off x="11887043" y="4698423"/>
                <a:ext cx="127440" cy="290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4207A54-2BF9-A414-53D5-66583DD601B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876243" y="4687623"/>
                  <a:ext cx="148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DF6518D-64CB-C144-DB11-06735A609C57}"/>
                    </a:ext>
                  </a:extLst>
                </p14:cNvPr>
                <p14:cNvContentPartPr/>
                <p14:nvPr/>
              </p14:nvContentPartPr>
              <p14:xfrm>
                <a:off x="11918723" y="4837023"/>
                <a:ext cx="64080" cy="82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DF6518D-64CB-C144-DB11-06735A609C5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908283" y="4826583"/>
                  <a:ext cx="85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B684589-1DAE-F28D-14C2-0D6234B753D7}"/>
                    </a:ext>
                  </a:extLst>
                </p14:cNvPr>
                <p14:cNvContentPartPr/>
                <p14:nvPr/>
              </p14:nvContentPartPr>
              <p14:xfrm>
                <a:off x="10865003" y="2605383"/>
                <a:ext cx="1420200" cy="2140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B684589-1DAE-F28D-14C2-0D6234B753D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850603" y="2590983"/>
                  <a:ext cx="1448640" cy="216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38DE4F6-D494-54B2-3DD0-ADE2D75A35F8}"/>
                  </a:ext>
                </a:extLst>
              </p14:cNvPr>
              <p14:cNvContentPartPr/>
              <p14:nvPr/>
            </p14:nvContentPartPr>
            <p14:xfrm>
              <a:off x="10885163" y="4099743"/>
              <a:ext cx="119520" cy="1515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38DE4F6-D494-54B2-3DD0-ADE2D75A35F8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874363" y="4088943"/>
                <a:ext cx="1407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8403EDFE-D9A5-9058-3332-356E17E482DD}"/>
                  </a:ext>
                </a:extLst>
              </p14:cNvPr>
              <p14:cNvContentPartPr/>
              <p14:nvPr/>
            </p14:nvContentPartPr>
            <p14:xfrm>
              <a:off x="8245283" y="1879983"/>
              <a:ext cx="556920" cy="801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8403EDFE-D9A5-9058-3332-356E17E482D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231243" y="1865943"/>
                <a:ext cx="58536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2554A1B-6822-6A75-C4A1-84B9E6A6FAFB}"/>
                  </a:ext>
                </a:extLst>
              </p14:cNvPr>
              <p14:cNvContentPartPr/>
              <p14:nvPr/>
            </p14:nvContentPartPr>
            <p14:xfrm>
              <a:off x="4468523" y="6363063"/>
              <a:ext cx="1094040" cy="107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2554A1B-6822-6A75-C4A1-84B9E6A6FAFB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454123" y="6348663"/>
                <a:ext cx="1122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9D69274-DC32-2AF6-6804-17773D15D140}"/>
                  </a:ext>
                </a:extLst>
              </p14:cNvPr>
              <p14:cNvContentPartPr/>
              <p14:nvPr/>
            </p14:nvContentPartPr>
            <p14:xfrm>
              <a:off x="1701563" y="4528503"/>
              <a:ext cx="79920" cy="568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9D69274-DC32-2AF6-6804-17773D15D140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687163" y="4514103"/>
                <a:ext cx="10836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3FE5065-885F-D4F0-DCE3-3CD18C626C4E}"/>
              </a:ext>
            </a:extLst>
          </p:cNvPr>
          <p:cNvGrpSpPr/>
          <p:nvPr/>
        </p:nvGrpSpPr>
        <p:grpSpPr>
          <a:xfrm>
            <a:off x="1447043" y="4219263"/>
            <a:ext cx="1364400" cy="1746720"/>
            <a:chOff x="1447043" y="4219263"/>
            <a:chExt cx="1364400" cy="174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7591393-73E8-FC26-BB6F-30226531A4B6}"/>
                    </a:ext>
                  </a:extLst>
                </p14:cNvPr>
                <p14:cNvContentPartPr/>
                <p14:nvPr/>
              </p14:nvContentPartPr>
              <p14:xfrm>
                <a:off x="1478723" y="4219263"/>
                <a:ext cx="87840" cy="1387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7591393-73E8-FC26-BB6F-30226531A4B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64683" y="4205223"/>
                  <a:ext cx="116280" cy="14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1810488-A5F9-3DE5-044D-FE1B0AB54987}"/>
                    </a:ext>
                  </a:extLst>
                </p14:cNvPr>
                <p14:cNvContentPartPr/>
                <p14:nvPr/>
              </p14:nvContentPartPr>
              <p14:xfrm>
                <a:off x="1447043" y="5745303"/>
                <a:ext cx="87840" cy="214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1810488-A5F9-3DE5-044D-FE1B0AB5498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432643" y="5730903"/>
                  <a:ext cx="116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91B59C9-F158-F26E-EEE8-CF77292D2DB9}"/>
                    </a:ext>
                  </a:extLst>
                </p14:cNvPr>
                <p14:cNvContentPartPr/>
                <p14:nvPr/>
              </p14:nvContentPartPr>
              <p14:xfrm>
                <a:off x="1717403" y="4591143"/>
                <a:ext cx="95760" cy="1002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91B59C9-F158-F26E-EEE8-CF77292D2DB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703003" y="4577103"/>
                  <a:ext cx="12420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1B30778-C080-C93E-8389-4D8C56DCABCD}"/>
                    </a:ext>
                  </a:extLst>
                </p14:cNvPr>
                <p14:cNvContentPartPr/>
                <p14:nvPr/>
              </p14:nvContentPartPr>
              <p14:xfrm>
                <a:off x="1709483" y="5745303"/>
                <a:ext cx="207000" cy="208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1B30778-C080-C93E-8389-4D8C56DCABC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95083" y="5730903"/>
                  <a:ext cx="235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7BE6D4-8614-D76A-C1FE-32EC6723E661}"/>
                    </a:ext>
                  </a:extLst>
                </p14:cNvPr>
                <p14:cNvContentPartPr/>
                <p14:nvPr/>
              </p14:nvContentPartPr>
              <p14:xfrm>
                <a:off x="1963643" y="4818303"/>
                <a:ext cx="64080" cy="38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7BE6D4-8614-D76A-C1FE-32EC6723E66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949603" y="4803903"/>
                  <a:ext cx="92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3F7942A-6799-C2FB-6F03-1D71D7C329EC}"/>
                    </a:ext>
                  </a:extLst>
                </p14:cNvPr>
                <p14:cNvContentPartPr/>
                <p14:nvPr/>
              </p14:nvContentPartPr>
              <p14:xfrm>
                <a:off x="1979843" y="4862583"/>
                <a:ext cx="87840" cy="725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3F7942A-6799-C2FB-6F03-1D71D7C329E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65443" y="4848183"/>
                  <a:ext cx="11628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513E981-1FB4-EAFD-C867-B8D0F1868962}"/>
                    </a:ext>
                  </a:extLst>
                </p14:cNvPr>
                <p14:cNvContentPartPr/>
                <p14:nvPr/>
              </p14:nvContentPartPr>
              <p14:xfrm>
                <a:off x="2083163" y="5776623"/>
                <a:ext cx="119520" cy="189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513E981-1FB4-EAFD-C867-B8D0F186896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068763" y="5762223"/>
                  <a:ext cx="147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8EEC66D-C539-3CE5-394F-CFBACBF2D797}"/>
                    </a:ext>
                  </a:extLst>
                </p14:cNvPr>
                <p14:cNvContentPartPr/>
                <p14:nvPr/>
              </p14:nvContentPartPr>
              <p14:xfrm>
                <a:off x="2241923" y="5007303"/>
                <a:ext cx="32040" cy="38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8EEC66D-C539-3CE5-394F-CFBACBF2D79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227883" y="4993263"/>
                  <a:ext cx="60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72FA63F-1891-1C95-5475-4A72DA348D17}"/>
                    </a:ext>
                  </a:extLst>
                </p14:cNvPr>
                <p14:cNvContentPartPr/>
                <p14:nvPr/>
              </p14:nvContentPartPr>
              <p14:xfrm>
                <a:off x="2266043" y="5019903"/>
                <a:ext cx="87840" cy="473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72FA63F-1891-1C95-5475-4A72DA348D1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251643" y="5005863"/>
                  <a:ext cx="1162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BB72F86-49B4-A2B6-D9BE-9528D2464B34}"/>
                    </a:ext>
                  </a:extLst>
                </p14:cNvPr>
                <p14:cNvContentPartPr/>
                <p14:nvPr/>
              </p14:nvContentPartPr>
              <p14:xfrm>
                <a:off x="2385203" y="5675823"/>
                <a:ext cx="127440" cy="132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BB72F86-49B4-A2B6-D9BE-9528D2464B3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371163" y="5661423"/>
                  <a:ext cx="155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549D999-88A8-8C5B-24B2-2210390B1160}"/>
                    </a:ext>
                  </a:extLst>
                </p14:cNvPr>
                <p14:cNvContentPartPr/>
                <p14:nvPr/>
              </p14:nvContentPartPr>
              <p14:xfrm>
                <a:off x="2464763" y="5725863"/>
                <a:ext cx="56160" cy="195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549D999-88A8-8C5B-24B2-2210390B116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450363" y="5711823"/>
                  <a:ext cx="84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822AC17-D8BD-8ED8-3E0F-D3B90AF56F83}"/>
                    </a:ext>
                  </a:extLst>
                </p14:cNvPr>
                <p14:cNvContentPartPr/>
                <p14:nvPr/>
              </p14:nvContentPartPr>
              <p14:xfrm>
                <a:off x="2576003" y="5190183"/>
                <a:ext cx="48240" cy="31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822AC17-D8BD-8ED8-3E0F-D3B90AF56F8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561963" y="5175783"/>
                  <a:ext cx="76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677C6FC-0DC8-F644-B3E2-524DE928ABD2}"/>
                    </a:ext>
                  </a:extLst>
                </p14:cNvPr>
                <p14:cNvContentPartPr/>
                <p14:nvPr/>
              </p14:nvContentPartPr>
              <p14:xfrm>
                <a:off x="2607683" y="5227983"/>
                <a:ext cx="64080" cy="309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677C6FC-0DC8-F644-B3E2-524DE928ABD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593643" y="5213943"/>
                  <a:ext cx="925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46C209F-4035-3F81-312A-499BED5AE158}"/>
                    </a:ext>
                  </a:extLst>
                </p14:cNvPr>
                <p14:cNvContentPartPr/>
                <p14:nvPr/>
              </p14:nvContentPartPr>
              <p14:xfrm>
                <a:off x="2691923" y="5681583"/>
                <a:ext cx="119520" cy="246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46C209F-4035-3F81-312A-499BED5AE15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677523" y="5667543"/>
                  <a:ext cx="147960" cy="27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4ADB71F-5B5F-99B5-24B1-5A486547D9B6}"/>
                  </a:ext>
                </a:extLst>
              </p14:cNvPr>
              <p14:cNvContentPartPr/>
              <p14:nvPr/>
            </p14:nvContentPartPr>
            <p14:xfrm>
              <a:off x="4548083" y="6485463"/>
              <a:ext cx="835200" cy="734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4ADB71F-5B5F-99B5-24B1-5A486547D9B6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533683" y="6471063"/>
                <a:ext cx="8636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80CB226-DE26-39A8-90CC-BEA47030857F}"/>
                  </a:ext>
                </a:extLst>
              </p14:cNvPr>
              <p14:cNvContentPartPr/>
              <p14:nvPr/>
            </p14:nvContentPartPr>
            <p14:xfrm>
              <a:off x="1820723" y="1999863"/>
              <a:ext cx="656640" cy="6814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80CB226-DE26-39A8-90CC-BEA47030857F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806323" y="1985463"/>
                <a:ext cx="68508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EB80751-8C47-D37E-609D-50CFF95F6998}"/>
                  </a:ext>
                </a:extLst>
              </p14:cNvPr>
              <p14:cNvContentPartPr/>
              <p14:nvPr/>
            </p14:nvContentPartPr>
            <p14:xfrm>
              <a:off x="2552243" y="3500343"/>
              <a:ext cx="16200" cy="68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EB80751-8C47-D37E-609D-50CFF95F6998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537843" y="3485943"/>
                <a:ext cx="4464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4D49B49-4F4A-60BE-BD4F-18B21BE39D0D}"/>
              </a:ext>
            </a:extLst>
          </p:cNvPr>
          <p:cNvGrpSpPr/>
          <p:nvPr/>
        </p:nvGrpSpPr>
        <p:grpSpPr>
          <a:xfrm>
            <a:off x="7095803" y="5467743"/>
            <a:ext cx="2160000" cy="1393560"/>
            <a:chOff x="7095803" y="5467743"/>
            <a:chExt cx="2160000" cy="13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88315EB-9F4C-6F86-A326-570F4512E00C}"/>
                    </a:ext>
                  </a:extLst>
                </p14:cNvPr>
                <p14:cNvContentPartPr/>
                <p14:nvPr/>
              </p14:nvContentPartPr>
              <p14:xfrm>
                <a:off x="7458323" y="6303303"/>
                <a:ext cx="222840" cy="303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88315EB-9F4C-6F86-A326-570F4512E00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47523" y="6292863"/>
                  <a:ext cx="2440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BD83EDB-8742-6F0F-298C-5AF4ED601790}"/>
                    </a:ext>
                  </a:extLst>
                </p14:cNvPr>
                <p14:cNvContentPartPr/>
                <p14:nvPr/>
              </p14:nvContentPartPr>
              <p14:xfrm>
                <a:off x="7744523" y="6293583"/>
                <a:ext cx="76320" cy="255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BD83EDB-8742-6F0F-298C-5AF4ED60179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33723" y="6283143"/>
                  <a:ext cx="975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5A0D3C3-A61D-9D3D-4EBE-7D513B458461}"/>
                    </a:ext>
                  </a:extLst>
                </p14:cNvPr>
                <p14:cNvContentPartPr/>
                <p14:nvPr/>
              </p14:nvContentPartPr>
              <p14:xfrm>
                <a:off x="7919483" y="6274503"/>
                <a:ext cx="56160" cy="309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5A0D3C3-A61D-9D3D-4EBE-7D513B45846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908683" y="6264063"/>
                  <a:ext cx="774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A24EE14-BA09-24A5-B79A-B91269354442}"/>
                    </a:ext>
                  </a:extLst>
                </p14:cNvPr>
                <p14:cNvContentPartPr/>
                <p14:nvPr/>
              </p14:nvContentPartPr>
              <p14:xfrm>
                <a:off x="7839923" y="6274503"/>
                <a:ext cx="48240" cy="44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A24EE14-BA09-24A5-B79A-B9126935444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829123" y="6264063"/>
                  <a:ext cx="69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0B95498-9334-19FE-9D90-AAB45E6274DF}"/>
                    </a:ext>
                  </a:extLst>
                </p14:cNvPr>
                <p14:cNvContentPartPr/>
                <p14:nvPr/>
              </p14:nvContentPartPr>
              <p14:xfrm>
                <a:off x="8022803" y="6451263"/>
                <a:ext cx="79920" cy="113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0B95498-9334-19FE-9D90-AAB45E6274D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12003" y="6440463"/>
                  <a:ext cx="101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60C0932-4F56-31DB-4FE4-D8ED47C96B25}"/>
                    </a:ext>
                  </a:extLst>
                </p14:cNvPr>
                <p14:cNvContentPartPr/>
                <p14:nvPr/>
              </p14:nvContentPartPr>
              <p14:xfrm>
                <a:off x="7283363" y="6161103"/>
                <a:ext cx="56160" cy="457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60C0932-4F56-31DB-4FE4-D8ED47C96B2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272563" y="6150303"/>
                  <a:ext cx="774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7B46A0A-1F37-DAD8-8140-B0F8DD69E2A5}"/>
                    </a:ext>
                  </a:extLst>
                </p14:cNvPr>
                <p14:cNvContentPartPr/>
                <p14:nvPr/>
              </p14:nvContentPartPr>
              <p14:xfrm>
                <a:off x="7334483" y="6129783"/>
                <a:ext cx="919080" cy="590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7B46A0A-1F37-DAD8-8140-B0F8DD69E2A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323683" y="6118983"/>
                  <a:ext cx="94032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89668B8-9CB5-42FD-A8E3-0E588D6FE175}"/>
                    </a:ext>
                  </a:extLst>
                </p14:cNvPr>
                <p14:cNvContentPartPr/>
                <p14:nvPr/>
              </p14:nvContentPartPr>
              <p14:xfrm>
                <a:off x="8404403" y="6327783"/>
                <a:ext cx="219600" cy="306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89668B8-9CB5-42FD-A8E3-0E588D6FE17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93603" y="6317343"/>
                  <a:ext cx="2408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0C3BBD7-22EE-4969-B8BF-021BFD072E2D}"/>
                    </a:ext>
                  </a:extLst>
                </p14:cNvPr>
                <p14:cNvContentPartPr/>
                <p14:nvPr/>
              </p14:nvContentPartPr>
              <p14:xfrm>
                <a:off x="8714363" y="6334263"/>
                <a:ext cx="115920" cy="287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0C3BBD7-22EE-4969-B8BF-021BFD072E2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703923" y="6323463"/>
                  <a:ext cx="137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B7B4F3B-BF0E-84E3-FC54-2D0325957201}"/>
                    </a:ext>
                  </a:extLst>
                </p14:cNvPr>
                <p14:cNvContentPartPr/>
                <p14:nvPr/>
              </p14:nvContentPartPr>
              <p14:xfrm>
                <a:off x="8905163" y="6343983"/>
                <a:ext cx="87840" cy="272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B7B4F3B-BF0E-84E3-FC54-2D032595720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94723" y="6333543"/>
                  <a:ext cx="1090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F17B681-EB7A-ED2C-F27E-BC6F2564F1FD}"/>
                    </a:ext>
                  </a:extLst>
                </p14:cNvPr>
                <p14:cNvContentPartPr/>
                <p14:nvPr/>
              </p14:nvContentPartPr>
              <p14:xfrm>
                <a:off x="8849723" y="6413103"/>
                <a:ext cx="103680" cy="38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F17B681-EB7A-ED2C-F27E-BC6F2564F1F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838923" y="6402663"/>
                  <a:ext cx="124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68496B-E6CA-0025-0CDA-CE26575A78E9}"/>
                    </a:ext>
                  </a:extLst>
                </p14:cNvPr>
                <p14:cNvContentPartPr/>
                <p14:nvPr/>
              </p14:nvContentPartPr>
              <p14:xfrm>
                <a:off x="9016763" y="6589863"/>
                <a:ext cx="56160" cy="446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68496B-E6CA-0025-0CDA-CE26575A78E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005963" y="6579063"/>
                  <a:ext cx="77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19F33D2-899F-FCBC-B93C-824E11AE0FFA}"/>
                    </a:ext>
                  </a:extLst>
                </p14:cNvPr>
                <p14:cNvContentPartPr/>
                <p14:nvPr/>
              </p14:nvContentPartPr>
              <p14:xfrm>
                <a:off x="8006963" y="5827023"/>
                <a:ext cx="270720" cy="334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19F33D2-899F-FCBC-B93C-824E11AE0FF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996163" y="5816223"/>
                  <a:ext cx="2919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8A55C07-E453-E483-6F3C-B7A439393FB5}"/>
                    </a:ext>
                  </a:extLst>
                </p14:cNvPr>
                <p14:cNvContentPartPr/>
                <p14:nvPr/>
              </p14:nvContentPartPr>
              <p14:xfrm>
                <a:off x="8301083" y="5858703"/>
                <a:ext cx="143640" cy="366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8A55C07-E453-E483-6F3C-B7A439393FB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90283" y="5847903"/>
                  <a:ext cx="1648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4DCAA0C-0C36-A0CF-0AAE-C71C77935156}"/>
                    </a:ext>
                  </a:extLst>
                </p14:cNvPr>
                <p14:cNvContentPartPr/>
                <p14:nvPr/>
              </p14:nvContentPartPr>
              <p14:xfrm>
                <a:off x="8563523" y="5902623"/>
                <a:ext cx="48240" cy="309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4DCAA0C-0C36-A0CF-0AAE-C71C7793515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552723" y="5892183"/>
                  <a:ext cx="694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96A18C3-21D0-0706-F87A-ABDDBFBE88A2}"/>
                    </a:ext>
                  </a:extLst>
                </p14:cNvPr>
                <p14:cNvContentPartPr/>
                <p14:nvPr/>
              </p14:nvContentPartPr>
              <p14:xfrm>
                <a:off x="8459843" y="5930703"/>
                <a:ext cx="103680" cy="92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96A18C3-21D0-0706-F87A-ABDDBFBE88A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449403" y="5920263"/>
                  <a:ext cx="124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C4BC8C3-A0BA-41AB-4D0D-1255B399EE46}"/>
                    </a:ext>
                  </a:extLst>
                </p14:cNvPr>
                <p14:cNvContentPartPr/>
                <p14:nvPr/>
              </p14:nvContentPartPr>
              <p14:xfrm>
                <a:off x="8651003" y="6041223"/>
                <a:ext cx="115200" cy="82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C4BC8C3-A0BA-41AB-4D0D-1255B399EE4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640203" y="6030783"/>
                  <a:ext cx="136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1506331-ABCD-B185-0AF0-EB5D12900D79}"/>
                    </a:ext>
                  </a:extLst>
                </p14:cNvPr>
                <p14:cNvContentPartPr/>
                <p14:nvPr/>
              </p14:nvContentPartPr>
              <p14:xfrm>
                <a:off x="7191203" y="5751423"/>
                <a:ext cx="187560" cy="246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1506331-ABCD-B185-0AF0-EB5D12900D7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177163" y="5737383"/>
                  <a:ext cx="216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AE3D65E-9E21-916D-8CAE-5B10397D56C9}"/>
                    </a:ext>
                  </a:extLst>
                </p14:cNvPr>
                <p14:cNvContentPartPr/>
                <p14:nvPr/>
              </p14:nvContentPartPr>
              <p14:xfrm>
                <a:off x="7434203" y="5713623"/>
                <a:ext cx="183240" cy="277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AE3D65E-9E21-916D-8CAE-5B10397D56C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420163" y="5699583"/>
                  <a:ext cx="211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0204243-196D-A02A-BC2C-D42A95D9FFA9}"/>
                    </a:ext>
                  </a:extLst>
                </p14:cNvPr>
                <p14:cNvContentPartPr/>
                <p14:nvPr/>
              </p14:nvContentPartPr>
              <p14:xfrm>
                <a:off x="7672883" y="5719743"/>
                <a:ext cx="48240" cy="2563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0204243-196D-A02A-BC2C-D42A95D9FFA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658483" y="5705343"/>
                  <a:ext cx="766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7FA9CAC-0527-C7DA-C81D-2CAE144DB796}"/>
                    </a:ext>
                  </a:extLst>
                </p14:cNvPr>
                <p14:cNvContentPartPr/>
                <p14:nvPr/>
              </p14:nvContentPartPr>
              <p14:xfrm>
                <a:off x="7577483" y="5688423"/>
                <a:ext cx="52560" cy="57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7FA9CAC-0527-C7DA-C81D-2CAE144DB79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66683" y="5677623"/>
                  <a:ext cx="73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4AF4766-660B-92DF-2E12-71890936A044}"/>
                    </a:ext>
                  </a:extLst>
                </p14:cNvPr>
                <p14:cNvContentPartPr/>
                <p14:nvPr/>
              </p14:nvContentPartPr>
              <p14:xfrm>
                <a:off x="7776203" y="5864823"/>
                <a:ext cx="48240" cy="50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4AF4766-660B-92DF-2E12-71890936A04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765403" y="5854023"/>
                  <a:ext cx="69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CDD623C-DC64-FD79-EE45-E1545EE1A95E}"/>
                    </a:ext>
                  </a:extLst>
                </p14:cNvPr>
                <p14:cNvContentPartPr/>
                <p14:nvPr/>
              </p14:nvContentPartPr>
              <p14:xfrm>
                <a:off x="7095803" y="5467743"/>
                <a:ext cx="847440" cy="595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CDD623C-DC64-FD79-EE45-E1545EE1A95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85363" y="5457303"/>
                  <a:ext cx="86868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262843B-3BC4-4698-A924-5CA4EEA11E57}"/>
                    </a:ext>
                  </a:extLst>
                </p14:cNvPr>
                <p14:cNvContentPartPr/>
                <p14:nvPr/>
              </p14:nvContentPartPr>
              <p14:xfrm>
                <a:off x="7919483" y="5492943"/>
                <a:ext cx="970560" cy="681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262843B-3BC4-4698-A924-5CA4EEA11E5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908683" y="5482143"/>
                  <a:ext cx="99180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B402EDA-4613-51AA-5DA2-688D35030A9B}"/>
                    </a:ext>
                  </a:extLst>
                </p14:cNvPr>
                <p14:cNvContentPartPr/>
                <p14:nvPr/>
              </p14:nvContentPartPr>
              <p14:xfrm>
                <a:off x="8293163" y="6123663"/>
                <a:ext cx="962640" cy="737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B402EDA-4613-51AA-5DA2-688D35030A9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282363" y="6112863"/>
                  <a:ext cx="983880" cy="75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18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62EDE4-1347-ED42-AE97-6F4CAB65726D}"/>
              </a:ext>
            </a:extLst>
          </p:cNvPr>
          <p:cNvSpPr txBox="1"/>
          <p:nvPr/>
        </p:nvSpPr>
        <p:spPr>
          <a:xfrm>
            <a:off x="3251500" y="5742797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=TIgfjmp-4BA&amp;t=86s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B4B519-9928-8A21-0932-6444CC905722}"/>
              </a:ext>
            </a:extLst>
          </p:cNvPr>
          <p:cNvSpPr txBox="1"/>
          <p:nvPr/>
        </p:nvSpPr>
        <p:spPr>
          <a:xfrm>
            <a:off x="929641" y="561205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Cross validation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E46C648-5B14-B702-C354-B4F141FD69AD}"/>
                  </a:ext>
                </a:extLst>
              </p14:cNvPr>
              <p14:cNvContentPartPr/>
              <p14:nvPr/>
            </p14:nvContentPartPr>
            <p14:xfrm>
              <a:off x="3860680" y="1417347"/>
              <a:ext cx="653400" cy="5428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E46C648-5B14-B702-C354-B4F141FD69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9880" y="1406547"/>
                <a:ext cx="67464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8C671872-5524-3B54-6E6B-4EAC23810389}"/>
                  </a:ext>
                </a:extLst>
              </p14:cNvPr>
              <p14:cNvContentPartPr/>
              <p14:nvPr/>
            </p14:nvContentPartPr>
            <p14:xfrm>
              <a:off x="5731600" y="1864107"/>
              <a:ext cx="669240" cy="53136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8C671872-5524-3B54-6E6B-4EAC238103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7560" y="1850067"/>
                <a:ext cx="69768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E3D3AE46-E527-125C-6A61-C1099132C21B}"/>
                  </a:ext>
                </a:extLst>
              </p14:cNvPr>
              <p14:cNvContentPartPr/>
              <p14:nvPr/>
            </p14:nvContentPartPr>
            <p14:xfrm>
              <a:off x="6688480" y="2884707"/>
              <a:ext cx="559080" cy="5774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E3D3AE46-E527-125C-6A61-C1099132C2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8040" y="2874267"/>
                <a:ext cx="58032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0D20101-3823-C5E9-0425-B0DD071B4B39}"/>
                  </a:ext>
                </a:extLst>
              </p14:cNvPr>
              <p14:cNvContentPartPr/>
              <p14:nvPr/>
            </p14:nvContentPartPr>
            <p14:xfrm>
              <a:off x="8034520" y="3643227"/>
              <a:ext cx="559080" cy="56448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0D20101-3823-C5E9-0425-B0DD071B4B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4080" y="3632787"/>
                <a:ext cx="5803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717F19A-0874-7E2E-E2B8-F90D414ABDA2}"/>
                  </a:ext>
                </a:extLst>
              </p14:cNvPr>
              <p14:cNvContentPartPr/>
              <p14:nvPr/>
            </p14:nvContentPartPr>
            <p14:xfrm>
              <a:off x="9092560" y="4462227"/>
              <a:ext cx="526320" cy="69192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717F19A-0874-7E2E-E2B8-F90D414ABD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81760" y="4451787"/>
                <a:ext cx="54756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D8AA5FC0-1768-AFA8-9CF5-96E2D7406E28}"/>
                  </a:ext>
                </a:extLst>
              </p14:cNvPr>
              <p14:cNvContentPartPr/>
              <p14:nvPr/>
            </p14:nvContentPartPr>
            <p14:xfrm>
              <a:off x="9177520" y="1192707"/>
              <a:ext cx="623160" cy="55404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D8AA5FC0-1768-AFA8-9CF5-96E2D7406E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67080" y="1181907"/>
                <a:ext cx="6444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B5292C55-6F9F-3B46-1B24-9EA18537735E}"/>
                  </a:ext>
                </a:extLst>
              </p14:cNvPr>
              <p14:cNvContentPartPr/>
              <p14:nvPr/>
            </p14:nvContentPartPr>
            <p14:xfrm>
              <a:off x="5913400" y="1309707"/>
              <a:ext cx="327600" cy="25956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B5292C55-6F9F-3B46-1B24-9EA1853773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77400" y="1238067"/>
                <a:ext cx="3992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9B23C506-E46A-A10F-6216-1F374BA962F2}"/>
                  </a:ext>
                </a:extLst>
              </p14:cNvPr>
              <p14:cNvContentPartPr/>
              <p14:nvPr/>
            </p14:nvContentPartPr>
            <p14:xfrm>
              <a:off x="6665800" y="1316187"/>
              <a:ext cx="336240" cy="26640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9B23C506-E46A-A10F-6216-1F374BA962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30160" y="1244187"/>
                <a:ext cx="40788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E88136D9-BA45-6A53-86EA-F88D0B7DC189}"/>
                  </a:ext>
                </a:extLst>
              </p14:cNvPr>
              <p14:cNvContentPartPr/>
              <p14:nvPr/>
            </p14:nvContentPartPr>
            <p14:xfrm>
              <a:off x="7611520" y="1292427"/>
              <a:ext cx="339120" cy="28332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E88136D9-BA45-6A53-86EA-F88D0B7DC1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75520" y="1220427"/>
                <a:ext cx="4107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E951C0F1-93C3-0FD1-248F-CAA99D4BE2C2}"/>
                  </a:ext>
                </a:extLst>
              </p14:cNvPr>
              <p14:cNvContentPartPr/>
              <p14:nvPr/>
            </p14:nvContentPartPr>
            <p14:xfrm>
              <a:off x="8532400" y="1310427"/>
              <a:ext cx="307080" cy="23832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E951C0F1-93C3-0FD1-248F-CAA99D4BE2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96760" y="1238787"/>
                <a:ext cx="3787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70DBD65F-DEF3-82F7-4329-02D6C37F3C04}"/>
                  </a:ext>
                </a:extLst>
              </p14:cNvPr>
              <p14:cNvContentPartPr/>
              <p14:nvPr/>
            </p14:nvContentPartPr>
            <p14:xfrm>
              <a:off x="6849400" y="1998387"/>
              <a:ext cx="343800" cy="28908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70DBD65F-DEF3-82F7-4329-02D6C37F3C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13400" y="1926747"/>
                <a:ext cx="4154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1253A20-8646-2C24-8889-7BD603B2138B}"/>
                  </a:ext>
                </a:extLst>
              </p14:cNvPr>
              <p14:cNvContentPartPr/>
              <p14:nvPr/>
            </p14:nvContentPartPr>
            <p14:xfrm>
              <a:off x="7696120" y="1985067"/>
              <a:ext cx="423720" cy="2149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1253A20-8646-2C24-8889-7BD603B213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60120" y="1913067"/>
                <a:ext cx="49536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AA5E868-9785-739B-3669-DD6C0ACE8834}"/>
                  </a:ext>
                </a:extLst>
              </p14:cNvPr>
              <p14:cNvContentPartPr/>
              <p14:nvPr/>
            </p14:nvContentPartPr>
            <p14:xfrm>
              <a:off x="8546440" y="1958067"/>
              <a:ext cx="259200" cy="26208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AA5E868-9785-739B-3669-DD6C0ACE88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10800" y="1886427"/>
                <a:ext cx="33084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392DC77-5EBE-B1B3-0E08-038FD2A54ECC}"/>
                  </a:ext>
                </a:extLst>
              </p14:cNvPr>
              <p14:cNvContentPartPr/>
              <p14:nvPr/>
            </p14:nvContentPartPr>
            <p14:xfrm>
              <a:off x="9397840" y="1886787"/>
              <a:ext cx="356040" cy="30708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392DC77-5EBE-B1B3-0E08-038FD2A54EC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61840" y="1814787"/>
                <a:ext cx="4276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F335D5D6-BF44-FA63-962B-3206DBCE2FE9}"/>
                  </a:ext>
                </a:extLst>
              </p14:cNvPr>
              <p14:cNvContentPartPr/>
              <p14:nvPr/>
            </p14:nvContentPartPr>
            <p14:xfrm>
              <a:off x="9516280" y="2686347"/>
              <a:ext cx="311040" cy="37044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F335D5D6-BF44-FA63-962B-3206DBCE2FE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80640" y="2614347"/>
                <a:ext cx="38268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15C33CEB-9CCB-479A-CA4B-C37E1606BB7D}"/>
                  </a:ext>
                </a:extLst>
              </p14:cNvPr>
              <p14:cNvContentPartPr/>
              <p14:nvPr/>
            </p14:nvContentPartPr>
            <p14:xfrm>
              <a:off x="8690440" y="2894427"/>
              <a:ext cx="314640" cy="31356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15C33CEB-9CCB-479A-CA4B-C37E1606BB7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54440" y="2822427"/>
                <a:ext cx="38628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C57EC719-5E6B-247A-DF57-3FE1E1AF19A8}"/>
                  </a:ext>
                </a:extLst>
              </p14:cNvPr>
              <p14:cNvContentPartPr/>
              <p14:nvPr/>
            </p14:nvContentPartPr>
            <p14:xfrm>
              <a:off x="7868200" y="2948067"/>
              <a:ext cx="324000" cy="30024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C57EC719-5E6B-247A-DF57-3FE1E1AF19A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32200" y="2876067"/>
                <a:ext cx="39564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B60F80DA-5DC7-CF17-31FE-5D60C6E3C0EF}"/>
                  </a:ext>
                </a:extLst>
              </p14:cNvPr>
              <p14:cNvContentPartPr/>
              <p14:nvPr/>
            </p14:nvContentPartPr>
            <p14:xfrm>
              <a:off x="5921680" y="3055347"/>
              <a:ext cx="271440" cy="31968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B60F80DA-5DC7-CF17-31FE-5D60C6E3C0E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86040" y="2983707"/>
                <a:ext cx="34308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19DBEACA-BD59-F949-07D6-C2D0AB06144B}"/>
                  </a:ext>
                </a:extLst>
              </p14:cNvPr>
              <p14:cNvContentPartPr/>
              <p14:nvPr/>
            </p14:nvContentPartPr>
            <p14:xfrm>
              <a:off x="5918080" y="3912147"/>
              <a:ext cx="356040" cy="28584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19DBEACA-BD59-F949-07D6-C2D0AB06144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82080" y="3840147"/>
                <a:ext cx="42768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4C19F4E9-E6AC-E6D9-7565-71B1CD7D167E}"/>
                  </a:ext>
                </a:extLst>
              </p14:cNvPr>
              <p14:cNvContentPartPr/>
              <p14:nvPr/>
            </p14:nvContentPartPr>
            <p14:xfrm>
              <a:off x="7006360" y="3821427"/>
              <a:ext cx="330480" cy="31248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4C19F4E9-E6AC-E6D9-7565-71B1CD7D167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70720" y="3749427"/>
                <a:ext cx="4021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9A61B554-9F11-FAFC-9A28-F64CE9CE28AE}"/>
                  </a:ext>
                </a:extLst>
              </p14:cNvPr>
              <p14:cNvContentPartPr/>
              <p14:nvPr/>
            </p14:nvContentPartPr>
            <p14:xfrm>
              <a:off x="8868280" y="3777147"/>
              <a:ext cx="309960" cy="30672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9A61B554-9F11-FAFC-9A28-F64CE9CE28A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32280" y="3705147"/>
                <a:ext cx="38160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E1E6484B-03F7-CBC3-6C57-E34F6DFDF3D0}"/>
                  </a:ext>
                </a:extLst>
              </p14:cNvPr>
              <p14:cNvContentPartPr/>
              <p14:nvPr/>
            </p14:nvContentPartPr>
            <p14:xfrm>
              <a:off x="9727960" y="3670947"/>
              <a:ext cx="279720" cy="35388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E1E6484B-03F7-CBC3-6C57-E34F6DFDF3D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92320" y="3598947"/>
                <a:ext cx="35136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AA1262F-A46A-5297-1B8B-90949DD5A087}"/>
                  </a:ext>
                </a:extLst>
              </p14:cNvPr>
              <p14:cNvContentPartPr/>
              <p14:nvPr/>
            </p14:nvContentPartPr>
            <p14:xfrm>
              <a:off x="8275360" y="4579227"/>
              <a:ext cx="445320" cy="31284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AA1262F-A46A-5297-1B8B-90949DD5A08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39720" y="4507587"/>
                <a:ext cx="5169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88C68204-3586-6636-5027-E3DD8B5F4BDB}"/>
                  </a:ext>
                </a:extLst>
              </p14:cNvPr>
              <p14:cNvContentPartPr/>
              <p14:nvPr/>
            </p14:nvContentPartPr>
            <p14:xfrm>
              <a:off x="9939640" y="4492107"/>
              <a:ext cx="262800" cy="37728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88C68204-3586-6636-5027-E3DD8B5F4B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04000" y="4420467"/>
                <a:ext cx="33444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AFAD9B19-499E-8621-1159-FEAFCE92F7EA}"/>
                  </a:ext>
                </a:extLst>
              </p14:cNvPr>
              <p14:cNvContentPartPr/>
              <p14:nvPr/>
            </p14:nvContentPartPr>
            <p14:xfrm>
              <a:off x="6917080" y="4656987"/>
              <a:ext cx="254520" cy="31644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AFAD9B19-499E-8621-1159-FEAFCE92F7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440" y="4585347"/>
                <a:ext cx="32616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2D822F6F-0DCD-F6D4-C175-58E71F54872B}"/>
                  </a:ext>
                </a:extLst>
              </p14:cNvPr>
              <p14:cNvContentPartPr/>
              <p14:nvPr/>
            </p14:nvContentPartPr>
            <p14:xfrm>
              <a:off x="5782720" y="4747347"/>
              <a:ext cx="347400" cy="34056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2D822F6F-0DCD-F6D4-C175-58E71F54872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46720" y="4675347"/>
                <a:ext cx="41904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9A5B6981-8C8B-F80B-AE5F-E2386854CC87}"/>
                  </a:ext>
                </a:extLst>
              </p14:cNvPr>
              <p14:cNvContentPartPr/>
              <p14:nvPr/>
            </p14:nvContentPartPr>
            <p14:xfrm>
              <a:off x="6028240" y="2126187"/>
              <a:ext cx="42840" cy="1368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9A5B6981-8C8B-F80B-AE5F-E2386854CC8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13840" y="2111787"/>
                <a:ext cx="712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727BF0B-0A11-A4C4-0004-C78571F54A1F}"/>
                  </a:ext>
                </a:extLst>
              </p14:cNvPr>
              <p14:cNvContentPartPr/>
              <p14:nvPr/>
            </p14:nvContentPartPr>
            <p14:xfrm>
              <a:off x="6920680" y="3112947"/>
              <a:ext cx="64440" cy="2700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727BF0B-0A11-A4C4-0004-C78571F54A1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06640" y="3098907"/>
                <a:ext cx="92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D12B2CC5-7366-9FF1-C6B1-24099AF0C045}"/>
                  </a:ext>
                </a:extLst>
              </p14:cNvPr>
              <p14:cNvContentPartPr/>
              <p14:nvPr/>
            </p14:nvContentPartPr>
            <p14:xfrm>
              <a:off x="8221000" y="3830427"/>
              <a:ext cx="110520" cy="10836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D12B2CC5-7366-9FF1-C6B1-24099AF0C04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206600" y="3816387"/>
                <a:ext cx="1389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D21A600F-06F8-F083-54C7-0E19A3A47093}"/>
                  </a:ext>
                </a:extLst>
              </p14:cNvPr>
              <p14:cNvContentPartPr/>
              <p14:nvPr/>
            </p14:nvContentPartPr>
            <p14:xfrm>
              <a:off x="9435280" y="4811427"/>
              <a:ext cx="55800" cy="2700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D21A600F-06F8-F083-54C7-0E19A3A4709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424840" y="4800627"/>
                <a:ext cx="77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9C74C983-6D5E-4F56-8F0A-35D9C833245C}"/>
                  </a:ext>
                </a:extLst>
              </p14:cNvPr>
              <p14:cNvContentPartPr/>
              <p14:nvPr/>
            </p14:nvContentPartPr>
            <p14:xfrm>
              <a:off x="9474160" y="1464147"/>
              <a:ext cx="76680" cy="4464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9C74C983-6D5E-4F56-8F0A-35D9C833245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59760" y="1450107"/>
                <a:ext cx="10512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9" name="Group 328">
            <a:extLst>
              <a:ext uri="{FF2B5EF4-FFF2-40B4-BE49-F238E27FC236}">
                <a16:creationId xmlns:a16="http://schemas.microsoft.com/office/drawing/2014/main" id="{53CBFAF0-043D-D1A8-CE13-5B648F8E7DAE}"/>
              </a:ext>
            </a:extLst>
          </p:cNvPr>
          <p:cNvGrpSpPr/>
          <p:nvPr/>
        </p:nvGrpSpPr>
        <p:grpSpPr>
          <a:xfrm>
            <a:off x="11302960" y="3039147"/>
            <a:ext cx="135720" cy="1249200"/>
            <a:chOff x="11302960" y="3039147"/>
            <a:chExt cx="135720" cy="12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92D49D2-F6F8-C20F-EA5D-09C5E2CBFF0E}"/>
                    </a:ext>
                  </a:extLst>
                </p14:cNvPr>
                <p14:cNvContentPartPr/>
                <p14:nvPr/>
              </p14:nvContentPartPr>
              <p14:xfrm>
                <a:off x="11302960" y="3039147"/>
                <a:ext cx="42840" cy="136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92D49D2-F6F8-C20F-EA5D-09C5E2CBFF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292160" y="3028347"/>
                  <a:ext cx="64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D71C9A1-1F4D-67BD-F8A4-CBAE29425A48}"/>
                    </a:ext>
                  </a:extLst>
                </p14:cNvPr>
                <p14:cNvContentPartPr/>
                <p14:nvPr/>
              </p14:nvContentPartPr>
              <p14:xfrm>
                <a:off x="11319880" y="3166587"/>
                <a:ext cx="42840" cy="741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D71C9A1-1F4D-67BD-F8A4-CBAE29425A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309080" y="3156147"/>
                  <a:ext cx="64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AC27B80-E827-011B-5122-A2B3B615FD57}"/>
                    </a:ext>
                  </a:extLst>
                </p14:cNvPr>
                <p14:cNvContentPartPr/>
                <p14:nvPr/>
              </p14:nvContentPartPr>
              <p14:xfrm>
                <a:off x="11319880" y="3314187"/>
                <a:ext cx="51120" cy="406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AC27B80-E827-011B-5122-A2B3B615FD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09080" y="3303747"/>
                  <a:ext cx="72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3EB46E6-2C37-B22D-FDE9-7D6222908780}"/>
                    </a:ext>
                  </a:extLst>
                </p14:cNvPr>
                <p14:cNvContentPartPr/>
                <p14:nvPr/>
              </p14:nvContentPartPr>
              <p14:xfrm>
                <a:off x="11336800" y="3448467"/>
                <a:ext cx="34200" cy="338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3EB46E6-2C37-B22D-FDE9-7D62229087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326000" y="3437667"/>
                  <a:ext cx="55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F8F17E4-80FB-568C-49F7-4879503647CE}"/>
                    </a:ext>
                  </a:extLst>
                </p14:cNvPr>
                <p14:cNvContentPartPr/>
                <p14:nvPr/>
              </p14:nvContentPartPr>
              <p14:xfrm>
                <a:off x="11362000" y="3569427"/>
                <a:ext cx="51120" cy="67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F8F17E4-80FB-568C-49F7-4879503647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51560" y="3558987"/>
                  <a:ext cx="72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AF40F24-46E0-D497-652B-4E4CC619EF58}"/>
                    </a:ext>
                  </a:extLst>
                </p14:cNvPr>
                <p14:cNvContentPartPr/>
                <p14:nvPr/>
              </p14:nvContentPartPr>
              <p14:xfrm>
                <a:off x="11370640" y="3690027"/>
                <a:ext cx="34200" cy="608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AF40F24-46E0-D497-652B-4E4CC619EF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359840" y="3679587"/>
                  <a:ext cx="5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5D9463C-5ECB-A81B-9CFF-243F9FF5AAF8}"/>
                    </a:ext>
                  </a:extLst>
                </p14:cNvPr>
                <p14:cNvContentPartPr/>
                <p14:nvPr/>
              </p14:nvContentPartPr>
              <p14:xfrm>
                <a:off x="11345080" y="3804147"/>
                <a:ext cx="51120" cy="475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5D9463C-5ECB-A81B-9CFF-243F9FF5AA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34640" y="3793707"/>
                  <a:ext cx="72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81E4710-CE49-71BF-43C0-EE7987229557}"/>
                    </a:ext>
                  </a:extLst>
                </p14:cNvPr>
                <p14:cNvContentPartPr/>
                <p14:nvPr/>
              </p14:nvContentPartPr>
              <p14:xfrm>
                <a:off x="11328160" y="3979107"/>
                <a:ext cx="51120" cy="673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81E4710-CE49-71BF-43C0-EE79872295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17720" y="3968307"/>
                  <a:ext cx="72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B0E7998-9AE2-6142-7C24-1DFB02A91ADA}"/>
                    </a:ext>
                  </a:extLst>
                </p14:cNvPr>
                <p14:cNvContentPartPr/>
                <p14:nvPr/>
              </p14:nvContentPartPr>
              <p14:xfrm>
                <a:off x="11370640" y="4119867"/>
                <a:ext cx="59760" cy="475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B0E7998-9AE2-6142-7C24-1DFB02A91A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59840" y="4109427"/>
                  <a:ext cx="81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0B13F17-ADF0-0360-28B3-AADE11ED2D7D}"/>
                    </a:ext>
                  </a:extLst>
                </p14:cNvPr>
                <p14:cNvContentPartPr/>
                <p14:nvPr/>
              </p14:nvContentPartPr>
              <p14:xfrm>
                <a:off x="11404480" y="4240827"/>
                <a:ext cx="34200" cy="47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0B13F17-ADF0-0360-28B3-AADE11ED2D7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93680" y="4230027"/>
                  <a:ext cx="554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A60AA3FE-C673-BB16-ABCA-985F10EE7CF8}"/>
              </a:ext>
            </a:extLst>
          </p:cNvPr>
          <p:cNvGrpSpPr/>
          <p:nvPr/>
        </p:nvGrpSpPr>
        <p:grpSpPr>
          <a:xfrm>
            <a:off x="10891840" y="4538907"/>
            <a:ext cx="1114200" cy="393480"/>
            <a:chOff x="10891840" y="4538907"/>
            <a:chExt cx="111420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43DAD41-4B6C-9BE8-06D9-12DBBAEA519D}"/>
                    </a:ext>
                  </a:extLst>
                </p14:cNvPr>
                <p14:cNvContentPartPr/>
                <p14:nvPr/>
              </p14:nvContentPartPr>
              <p14:xfrm>
                <a:off x="10891840" y="4576347"/>
                <a:ext cx="318240" cy="2084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43DAD41-4B6C-9BE8-06D9-12DBBAEA519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81040" y="4565907"/>
                  <a:ext cx="339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4E9D216-8D83-BAB5-3CBB-9711DE6B5FCA}"/>
                    </a:ext>
                  </a:extLst>
                </p14:cNvPr>
                <p14:cNvContentPartPr/>
                <p14:nvPr/>
              </p14:nvContentPartPr>
              <p14:xfrm>
                <a:off x="11175880" y="4569867"/>
                <a:ext cx="101880" cy="1918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4E9D216-8D83-BAB5-3CBB-9711DE6B5F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65080" y="4559067"/>
                  <a:ext cx="123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EB0A168-BE9C-1596-4D53-1E34754B204C}"/>
                    </a:ext>
                  </a:extLst>
                </p14:cNvPr>
                <p14:cNvContentPartPr/>
                <p14:nvPr/>
              </p14:nvContentPartPr>
              <p14:xfrm>
                <a:off x="11277400" y="4583187"/>
                <a:ext cx="84960" cy="1778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EB0A168-BE9C-1596-4D53-1E34754B20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66960" y="4572387"/>
                  <a:ext cx="106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4B2E391-DB5C-E70B-7D8A-CF483CBB0540}"/>
                    </a:ext>
                  </a:extLst>
                </p14:cNvPr>
                <p14:cNvContentPartPr/>
                <p14:nvPr/>
              </p14:nvContentPartPr>
              <p14:xfrm>
                <a:off x="11353720" y="4610187"/>
                <a:ext cx="178200" cy="1612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4B2E391-DB5C-E70B-7D8A-CF483CBB05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42920" y="4599387"/>
                  <a:ext cx="199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CA9C151-3A2D-7095-1231-5443C26D0BEB}"/>
                    </a:ext>
                  </a:extLst>
                </p14:cNvPr>
                <p14:cNvContentPartPr/>
                <p14:nvPr/>
              </p14:nvContentPartPr>
              <p14:xfrm>
                <a:off x="11506000" y="4576347"/>
                <a:ext cx="93600" cy="1548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CA9C151-3A2D-7095-1231-5443C26D0B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95560" y="4565907"/>
                  <a:ext cx="114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D43B07F-C3BA-D807-DE2B-9A8404B6812A}"/>
                    </a:ext>
                  </a:extLst>
                </p14:cNvPr>
                <p14:cNvContentPartPr/>
                <p14:nvPr/>
              </p14:nvContentPartPr>
              <p14:xfrm>
                <a:off x="11594560" y="4596507"/>
                <a:ext cx="216720" cy="1249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D43B07F-C3BA-D807-DE2B-9A8404B681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83760" y="4585707"/>
                  <a:ext cx="237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4FB86EE-A4A7-29AA-84C1-D81F6AAE4D56}"/>
                    </a:ext>
                  </a:extLst>
                </p14:cNvPr>
                <p14:cNvContentPartPr/>
                <p14:nvPr/>
              </p14:nvContentPartPr>
              <p14:xfrm>
                <a:off x="11683840" y="4538907"/>
                <a:ext cx="322200" cy="393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4FB86EE-A4A7-29AA-84C1-D81F6AAE4D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73040" y="4528467"/>
                  <a:ext cx="343440" cy="41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C2C5F25-FE8B-9985-DCC5-8DFFFA1E4FFA}"/>
                  </a:ext>
                </a:extLst>
              </p14:cNvPr>
              <p14:cNvContentPartPr/>
              <p14:nvPr/>
            </p14:nvContentPartPr>
            <p14:xfrm>
              <a:off x="473800" y="1091907"/>
              <a:ext cx="880920" cy="272592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C2C5F25-FE8B-9985-DCC5-8DFFFA1E4FF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59760" y="1077867"/>
                <a:ext cx="909360" cy="27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FF2E326-9EA0-7ADF-BA59-99B684B4F9E5}"/>
                  </a:ext>
                </a:extLst>
              </p14:cNvPr>
              <p14:cNvContentPartPr/>
              <p14:nvPr/>
            </p14:nvContentPartPr>
            <p14:xfrm>
              <a:off x="1219000" y="1300347"/>
              <a:ext cx="59760" cy="617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FF2E326-9EA0-7ADF-BA59-99B684B4F9E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08560" y="1289547"/>
                <a:ext cx="8100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5590B3-54E1-B5F2-306C-77BB6AEE2958}"/>
                  </a:ext>
                </a:extLst>
              </p14:cNvPr>
              <p14:cNvContentPartPr/>
              <p14:nvPr/>
            </p14:nvContentPartPr>
            <p14:xfrm>
              <a:off x="1329160" y="1300347"/>
              <a:ext cx="3162960" cy="168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5590B3-54E1-B5F2-306C-77BB6AEE295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18360" y="1289547"/>
                <a:ext cx="31842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24096E5-3024-A80B-34CA-3CF5771A2C0A}"/>
                  </a:ext>
                </a:extLst>
              </p14:cNvPr>
              <p14:cNvContentPartPr/>
              <p14:nvPr/>
            </p14:nvContentPartPr>
            <p14:xfrm>
              <a:off x="1159600" y="1850787"/>
              <a:ext cx="3412440" cy="161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24096E5-3024-A80B-34CA-3CF5771A2C0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49160" y="1840347"/>
                <a:ext cx="34336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CF6A26-BE00-A9BD-C817-49AAFCEDEC4C}"/>
                  </a:ext>
                </a:extLst>
              </p14:cNvPr>
              <p14:cNvContentPartPr/>
              <p14:nvPr/>
            </p14:nvContentPartPr>
            <p14:xfrm>
              <a:off x="4487080" y="1434627"/>
              <a:ext cx="59760" cy="5371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CF6A26-BE00-A9BD-C817-49AAFCEDEC4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76640" y="1423827"/>
                <a:ext cx="8100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E96AF3F-A1FE-4950-0E14-0FF1840033AB}"/>
                  </a:ext>
                </a:extLst>
              </p14:cNvPr>
              <p14:cNvContentPartPr/>
              <p14:nvPr/>
            </p14:nvContentPartPr>
            <p14:xfrm>
              <a:off x="2184160" y="1004787"/>
              <a:ext cx="17280" cy="2689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E96AF3F-A1FE-4950-0E14-0FF1840033A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73720" y="993987"/>
                <a:ext cx="385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50935EB-78B6-A849-E8CD-3DA419407F74}"/>
                  </a:ext>
                </a:extLst>
              </p14:cNvPr>
              <p14:cNvContentPartPr/>
              <p14:nvPr/>
            </p14:nvContentPartPr>
            <p14:xfrm>
              <a:off x="2167240" y="1072107"/>
              <a:ext cx="101880" cy="67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50935EB-78B6-A849-E8CD-3DA419407F7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156800" y="1061307"/>
                <a:ext cx="1231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AC9DC5F-0102-E5C5-C1CA-22FCD81DB984}"/>
                  </a:ext>
                </a:extLst>
              </p14:cNvPr>
              <p14:cNvContentPartPr/>
              <p14:nvPr/>
            </p14:nvContentPartPr>
            <p14:xfrm>
              <a:off x="2319520" y="1031427"/>
              <a:ext cx="372960" cy="148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AC9DC5F-0102-E5C5-C1CA-22FCD81DB98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09080" y="1020987"/>
                <a:ext cx="394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104D2D9-DB65-FFE1-BC17-2260B7672690}"/>
                  </a:ext>
                </a:extLst>
              </p14:cNvPr>
              <p14:cNvContentPartPr/>
              <p14:nvPr/>
            </p14:nvContentPartPr>
            <p14:xfrm>
              <a:off x="2650000" y="977787"/>
              <a:ext cx="237600" cy="114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104D2D9-DB65-FFE1-BC17-2260B767269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39200" y="967347"/>
                <a:ext cx="258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1E34B91-C9E9-63AB-6F00-D18EE146D400}"/>
                  </a:ext>
                </a:extLst>
              </p14:cNvPr>
              <p14:cNvContentPartPr/>
              <p14:nvPr/>
            </p14:nvContentPartPr>
            <p14:xfrm>
              <a:off x="2878600" y="883827"/>
              <a:ext cx="17280" cy="81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1E34B91-C9E9-63AB-6F00-D18EE146D40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67800" y="873387"/>
                <a:ext cx="385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0257C0D-33C4-9C56-D30F-9C3DAAD0F114}"/>
                  </a:ext>
                </a:extLst>
              </p14:cNvPr>
              <p14:cNvContentPartPr/>
              <p14:nvPr/>
            </p14:nvContentPartPr>
            <p14:xfrm>
              <a:off x="2946280" y="907227"/>
              <a:ext cx="118800" cy="1116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0257C0D-33C4-9C56-D30F-9C3DAAD0F11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35480" y="896427"/>
                <a:ext cx="1400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7730FB9-3DF6-2480-D4FC-1FD6FD6554D6}"/>
                  </a:ext>
                </a:extLst>
              </p14:cNvPr>
              <p14:cNvContentPartPr/>
              <p14:nvPr/>
            </p14:nvContentPartPr>
            <p14:xfrm>
              <a:off x="3019720" y="924507"/>
              <a:ext cx="152280" cy="356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7730FB9-3DF6-2480-D4FC-1FD6FD6554D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009280" y="913707"/>
                <a:ext cx="17352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6E3612C-D2AC-100A-6786-148A258469CE}"/>
                  </a:ext>
                </a:extLst>
              </p14:cNvPr>
              <p14:cNvContentPartPr/>
              <p14:nvPr/>
            </p14:nvContentPartPr>
            <p14:xfrm>
              <a:off x="3691120" y="991467"/>
              <a:ext cx="51120" cy="335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6E3612C-D2AC-100A-6786-148A258469C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680680" y="980667"/>
                <a:ext cx="723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BA0CB0-9C80-0F16-132F-6A5FA8A79960}"/>
                  </a:ext>
                </a:extLst>
              </p14:cNvPr>
              <p14:cNvContentPartPr/>
              <p14:nvPr/>
            </p14:nvContentPartPr>
            <p14:xfrm>
              <a:off x="3733600" y="1085427"/>
              <a:ext cx="178200" cy="172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BA0CB0-9C80-0F16-132F-6A5FA8A7996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23160" y="1074627"/>
                <a:ext cx="1994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E94BEFB-FFED-723E-2F9C-61650E4222D0}"/>
                  </a:ext>
                </a:extLst>
              </p14:cNvPr>
              <p14:cNvContentPartPr/>
              <p14:nvPr/>
            </p14:nvContentPartPr>
            <p14:xfrm>
              <a:off x="3979120" y="1085427"/>
              <a:ext cx="76680" cy="1749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E94BEFB-FFED-723E-2F9C-61650E4222D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968680" y="1074627"/>
                <a:ext cx="979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30BBC0-CBA8-6CA4-462F-95846F1D7C5F}"/>
                  </a:ext>
                </a:extLst>
              </p14:cNvPr>
              <p14:cNvContentPartPr/>
              <p14:nvPr/>
            </p14:nvContentPartPr>
            <p14:xfrm>
              <a:off x="4123120" y="950787"/>
              <a:ext cx="93600" cy="343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30BBC0-CBA8-6CA4-462F-95846F1D7C5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112320" y="940347"/>
                <a:ext cx="1148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BA03FC1-792C-BC52-37C5-0284307F01BE}"/>
                  </a:ext>
                </a:extLst>
              </p14:cNvPr>
              <p14:cNvContentPartPr/>
              <p14:nvPr/>
            </p14:nvContentPartPr>
            <p14:xfrm>
              <a:off x="4072360" y="1058427"/>
              <a:ext cx="195120" cy="74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BA03FC1-792C-BC52-37C5-0284307F01B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061560" y="1047987"/>
                <a:ext cx="2163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F237038-9C58-D27B-1F5A-A6FC26B9D75F}"/>
                  </a:ext>
                </a:extLst>
              </p14:cNvPr>
              <p14:cNvContentPartPr/>
              <p14:nvPr/>
            </p14:nvContentPartPr>
            <p14:xfrm>
              <a:off x="3776080" y="1386747"/>
              <a:ext cx="42840" cy="414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F237038-9C58-D27B-1F5A-A6FC26B9D75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65280" y="1375947"/>
                <a:ext cx="6408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5B3CE0D-63C8-5C49-DAD2-5652504D4205}"/>
                  </a:ext>
                </a:extLst>
              </p14:cNvPr>
              <p14:cNvContentPartPr/>
              <p14:nvPr/>
            </p14:nvContentPartPr>
            <p14:xfrm>
              <a:off x="3793000" y="1400787"/>
              <a:ext cx="93600" cy="531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5B3CE0D-63C8-5C49-DAD2-5652504D420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82200" y="1389987"/>
                <a:ext cx="11484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A8E007F-3889-0F8F-088D-18EA4B725294}"/>
                  </a:ext>
                </a:extLst>
              </p14:cNvPr>
              <p14:cNvContentPartPr/>
              <p14:nvPr/>
            </p14:nvContentPartPr>
            <p14:xfrm>
              <a:off x="3948880" y="1072107"/>
              <a:ext cx="115200" cy="2350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A8E007F-3889-0F8F-088D-18EA4B72529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938440" y="1061307"/>
                <a:ext cx="1364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9E98EEE-DB1F-7122-DE77-C550CD5EB544}"/>
                  </a:ext>
                </a:extLst>
              </p14:cNvPr>
              <p14:cNvContentPartPr/>
              <p14:nvPr/>
            </p14:nvContentPartPr>
            <p14:xfrm>
              <a:off x="1278400" y="2454867"/>
              <a:ext cx="17280" cy="7254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9E98EEE-DB1F-7122-DE77-C550CD5EB54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67600" y="2444427"/>
                <a:ext cx="3852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6FB2168-A806-81BB-D4D0-0A37D05400D3}"/>
                  </a:ext>
                </a:extLst>
              </p14:cNvPr>
              <p14:cNvContentPartPr/>
              <p14:nvPr/>
            </p14:nvContentPartPr>
            <p14:xfrm>
              <a:off x="1312240" y="2367747"/>
              <a:ext cx="3344760" cy="9468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6FB2168-A806-81BB-D4D0-0A37D05400D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301440" y="2356947"/>
                <a:ext cx="336600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79B76FD-AB20-FD1B-7324-9F16B3D80471}"/>
                  </a:ext>
                </a:extLst>
              </p14:cNvPr>
              <p14:cNvContentPartPr/>
              <p14:nvPr/>
            </p14:nvContentPartPr>
            <p14:xfrm>
              <a:off x="4165600" y="2401227"/>
              <a:ext cx="34200" cy="852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79B76FD-AB20-FD1B-7324-9F16B3D8047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154800" y="2390427"/>
                <a:ext cx="55440" cy="8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85467B0-5D9D-0432-D94E-2BC33D536CBD}"/>
                  </a:ext>
                </a:extLst>
              </p14:cNvPr>
              <p14:cNvContentPartPr/>
              <p14:nvPr/>
            </p14:nvContentPartPr>
            <p14:xfrm>
              <a:off x="4165600" y="2381427"/>
              <a:ext cx="51120" cy="2217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85467B0-5D9D-0432-D94E-2BC33D536CB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154800" y="2370627"/>
                <a:ext cx="723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B7C6217-0B8A-FF86-FFD2-EE48B115463F}"/>
                  </a:ext>
                </a:extLst>
              </p14:cNvPr>
              <p14:cNvContentPartPr/>
              <p14:nvPr/>
            </p14:nvContentPartPr>
            <p14:xfrm>
              <a:off x="4182520" y="2414907"/>
              <a:ext cx="25920" cy="6850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B7C6217-0B8A-FF86-FFD2-EE48B115463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171720" y="2404107"/>
                <a:ext cx="4716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EA2B25A-9FEB-D9D9-0BF2-B04ECC44DBE5}"/>
                  </a:ext>
                </a:extLst>
              </p14:cNvPr>
              <p14:cNvContentPartPr/>
              <p14:nvPr/>
            </p14:nvContentPartPr>
            <p14:xfrm>
              <a:off x="4228600" y="2461347"/>
              <a:ext cx="132120" cy="2692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EA2B25A-9FEB-D9D9-0BF2-B04ECC44DBE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217800" y="2450907"/>
                <a:ext cx="1533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768ED14-4A4F-BF2A-76AF-06AC4EBA8EBC}"/>
                  </a:ext>
                </a:extLst>
              </p14:cNvPr>
              <p14:cNvContentPartPr/>
              <p14:nvPr/>
            </p14:nvContentPartPr>
            <p14:xfrm>
              <a:off x="4284040" y="2475027"/>
              <a:ext cx="228960" cy="6717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768ED14-4A4F-BF2A-76AF-06AC4EBA8EB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73240" y="2464587"/>
                <a:ext cx="2502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522F795-63E3-FFB0-01C5-C3C4307FA187}"/>
                  </a:ext>
                </a:extLst>
              </p14:cNvPr>
              <p14:cNvContentPartPr/>
              <p14:nvPr/>
            </p14:nvContentPartPr>
            <p14:xfrm>
              <a:off x="1760800" y="434187"/>
              <a:ext cx="991080" cy="248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522F795-63E3-FFB0-01C5-C3C4307FA18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50360" y="423747"/>
                <a:ext cx="10123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576BC91-2791-F0DB-ADE8-A3361AF7A6CE}"/>
                  </a:ext>
                </a:extLst>
              </p14:cNvPr>
              <p14:cNvContentPartPr/>
              <p14:nvPr/>
            </p14:nvContentPartPr>
            <p14:xfrm>
              <a:off x="1743880" y="568467"/>
              <a:ext cx="68040" cy="874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576BC91-2791-F0DB-ADE8-A3361AF7A6C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733440" y="558027"/>
                <a:ext cx="89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55265FD-F277-6199-34B1-8B217CB852C4}"/>
                  </a:ext>
                </a:extLst>
              </p14:cNvPr>
              <p14:cNvContentPartPr/>
              <p14:nvPr/>
            </p14:nvContentPartPr>
            <p14:xfrm>
              <a:off x="2370640" y="78507"/>
              <a:ext cx="42840" cy="3222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55265FD-F277-6199-34B1-8B217CB852C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359840" y="68067"/>
                <a:ext cx="6408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9BE1600-E38E-BA71-C7FF-C05B56886017}"/>
                  </a:ext>
                </a:extLst>
              </p14:cNvPr>
              <p14:cNvContentPartPr/>
              <p14:nvPr/>
            </p14:nvContentPartPr>
            <p14:xfrm>
              <a:off x="2370640" y="272907"/>
              <a:ext cx="51120" cy="72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9BE1600-E38E-BA71-C7FF-C05B5688601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359840" y="262467"/>
                <a:ext cx="72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954BEBB-A15C-E154-9A09-D2139D640D57}"/>
                  </a:ext>
                </a:extLst>
              </p14:cNvPr>
              <p14:cNvContentPartPr/>
              <p14:nvPr/>
            </p14:nvContentPartPr>
            <p14:xfrm>
              <a:off x="2480440" y="249147"/>
              <a:ext cx="101880" cy="111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954BEBB-A15C-E154-9A09-D2139D640D5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470000" y="238347"/>
                <a:ext cx="123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8CB3601-B2FE-1D72-0EFA-1D1E0287BF55}"/>
                  </a:ext>
                </a:extLst>
              </p14:cNvPr>
              <p14:cNvContentPartPr/>
              <p14:nvPr/>
            </p14:nvContentPartPr>
            <p14:xfrm>
              <a:off x="2582320" y="252747"/>
              <a:ext cx="84960" cy="1184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8CB3601-B2FE-1D72-0EFA-1D1E0287BF5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571520" y="241947"/>
                <a:ext cx="1062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97E1071-C20A-6057-57D6-2EB62572BA41}"/>
                  </a:ext>
                </a:extLst>
              </p14:cNvPr>
              <p14:cNvContentPartPr/>
              <p14:nvPr/>
            </p14:nvContentPartPr>
            <p14:xfrm>
              <a:off x="2692120" y="125307"/>
              <a:ext cx="34200" cy="2689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97E1071-C20A-6057-57D6-2EB62572BA4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681680" y="114867"/>
                <a:ext cx="554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BAD97C0-CFC9-5B53-EC12-EDCBC1E8BA91}"/>
                  </a:ext>
                </a:extLst>
              </p14:cNvPr>
              <p14:cNvContentPartPr/>
              <p14:nvPr/>
            </p14:nvContentPartPr>
            <p14:xfrm>
              <a:off x="2717680" y="232587"/>
              <a:ext cx="93600" cy="1414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BAD97C0-CFC9-5B53-EC12-EDCBC1E8BA9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706880" y="221787"/>
                <a:ext cx="1148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0D8CB16-48C5-D386-FD29-C50EC5894342}"/>
                  </a:ext>
                </a:extLst>
              </p14:cNvPr>
              <p14:cNvContentPartPr/>
              <p14:nvPr/>
            </p14:nvContentPartPr>
            <p14:xfrm>
              <a:off x="2785360" y="172467"/>
              <a:ext cx="17280" cy="33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0D8CB16-48C5-D386-FD29-C50EC589434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774560" y="162027"/>
                <a:ext cx="38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ADBA7F4-3188-FF95-8278-36964C5B2447}"/>
                  </a:ext>
                </a:extLst>
              </p14:cNvPr>
              <p14:cNvContentPartPr/>
              <p14:nvPr/>
            </p14:nvContentPartPr>
            <p14:xfrm>
              <a:off x="2886880" y="238707"/>
              <a:ext cx="110520" cy="138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ADBA7F4-3188-FF95-8278-36964C5B244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876440" y="228267"/>
                <a:ext cx="1317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B7386F7-9CA3-745A-E0DE-8570930C0A93}"/>
                  </a:ext>
                </a:extLst>
              </p14:cNvPr>
              <p14:cNvContentPartPr/>
              <p14:nvPr/>
            </p14:nvContentPartPr>
            <p14:xfrm>
              <a:off x="2954560" y="243387"/>
              <a:ext cx="144720" cy="3722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B7386F7-9CA3-745A-E0DE-8570930C0A9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944120" y="232587"/>
                <a:ext cx="1659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38DFD70A-D07B-038D-C51C-A009F6040457}"/>
                  </a:ext>
                </a:extLst>
              </p14:cNvPr>
              <p14:cNvContentPartPr/>
              <p14:nvPr/>
            </p14:nvContentPartPr>
            <p14:xfrm>
              <a:off x="3046720" y="5190147"/>
              <a:ext cx="5953680" cy="126648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38DFD70A-D07B-038D-C51C-A009F604045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036280" y="5179707"/>
                <a:ext cx="5974920" cy="128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5" name="Group 444">
            <a:extLst>
              <a:ext uri="{FF2B5EF4-FFF2-40B4-BE49-F238E27FC236}">
                <a16:creationId xmlns:a16="http://schemas.microsoft.com/office/drawing/2014/main" id="{AB90ECE4-432D-3A08-B7AC-9EA411A1D008}"/>
              </a:ext>
            </a:extLst>
          </p:cNvPr>
          <p:cNvGrpSpPr/>
          <p:nvPr/>
        </p:nvGrpSpPr>
        <p:grpSpPr>
          <a:xfrm>
            <a:off x="5384560" y="165627"/>
            <a:ext cx="6782400" cy="6317640"/>
            <a:chOff x="5384560" y="165627"/>
            <a:chExt cx="6782400" cy="631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EE7A201-BC0A-403E-60DD-3AF2F5EFBA97}"/>
                    </a:ext>
                  </a:extLst>
                </p14:cNvPr>
                <p14:cNvContentPartPr/>
                <p14:nvPr/>
              </p14:nvContentPartPr>
              <p14:xfrm>
                <a:off x="5774080" y="3683547"/>
                <a:ext cx="466200" cy="541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EE7A201-BC0A-403E-60DD-3AF2F5EFBA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63640" y="3673107"/>
                  <a:ext cx="48744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22EE6AC-099B-6AE1-FC1D-75BB85332A39}"/>
                    </a:ext>
                  </a:extLst>
                </p14:cNvPr>
                <p14:cNvContentPartPr/>
                <p14:nvPr/>
              </p14:nvContentPartPr>
              <p14:xfrm>
                <a:off x="6790000" y="3646107"/>
                <a:ext cx="555480" cy="5414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22EE6AC-099B-6AE1-FC1D-75BB85332A3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79560" y="3635667"/>
                  <a:ext cx="5767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2E7F648-EAE5-DB7B-9E3B-C3E31C5CC674}"/>
                    </a:ext>
                  </a:extLst>
                </p14:cNvPr>
                <p14:cNvContentPartPr/>
                <p14:nvPr/>
              </p14:nvContentPartPr>
              <p14:xfrm>
                <a:off x="5782720" y="4616307"/>
                <a:ext cx="313560" cy="457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2E7F648-EAE5-DB7B-9E3B-C3E31C5CC67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71920" y="4605507"/>
                  <a:ext cx="3348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A2F8325-BFBD-5754-4594-3598243ACE1D}"/>
                    </a:ext>
                  </a:extLst>
                </p14:cNvPr>
                <p14:cNvContentPartPr/>
                <p14:nvPr/>
              </p14:nvContentPartPr>
              <p14:xfrm>
                <a:off x="6688480" y="4549707"/>
                <a:ext cx="542160" cy="520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A2F8325-BFBD-5754-4594-3598243ACE1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78040" y="4538907"/>
                  <a:ext cx="5634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B8A65E4-D627-A28D-5346-76210D41C953}"/>
                    </a:ext>
                  </a:extLst>
                </p14:cNvPr>
                <p14:cNvContentPartPr/>
                <p14:nvPr/>
              </p14:nvContentPartPr>
              <p14:xfrm>
                <a:off x="7559680" y="1229427"/>
                <a:ext cx="390600" cy="390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B8A65E4-D627-A28D-5346-76210D41C95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48880" y="1218627"/>
                  <a:ext cx="4118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85C5074-AF2B-0DEE-A338-5806DF0E675F}"/>
                    </a:ext>
                  </a:extLst>
                </p14:cNvPr>
                <p14:cNvContentPartPr/>
                <p14:nvPr/>
              </p14:nvContentPartPr>
              <p14:xfrm>
                <a:off x="8415760" y="1233027"/>
                <a:ext cx="462240" cy="336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85C5074-AF2B-0DEE-A338-5806DF0E675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04960" y="1222227"/>
                  <a:ext cx="4834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8FF8C2C-23C3-DC64-C2FC-291C18978977}"/>
                    </a:ext>
                  </a:extLst>
                </p14:cNvPr>
                <p14:cNvContentPartPr/>
                <p14:nvPr/>
              </p14:nvContentPartPr>
              <p14:xfrm>
                <a:off x="7543480" y="1917747"/>
                <a:ext cx="470880" cy="282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8FF8C2C-23C3-DC64-C2FC-291C1897897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33040" y="1907307"/>
                  <a:ext cx="492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248174E-8721-BA9E-6110-307630DE5A82}"/>
                    </a:ext>
                  </a:extLst>
                </p14:cNvPr>
                <p14:cNvContentPartPr/>
                <p14:nvPr/>
              </p14:nvContentPartPr>
              <p14:xfrm>
                <a:off x="8288680" y="1937907"/>
                <a:ext cx="491400" cy="333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248174E-8721-BA9E-6110-307630DE5A8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78240" y="1927107"/>
                  <a:ext cx="5126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11E9916-97E8-9364-9B72-FA71D6093DB0}"/>
                    </a:ext>
                  </a:extLst>
                </p14:cNvPr>
                <p14:cNvContentPartPr/>
                <p14:nvPr/>
              </p14:nvContentPartPr>
              <p14:xfrm>
                <a:off x="9177520" y="1843947"/>
                <a:ext cx="601560" cy="450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11E9916-97E8-9364-9B72-FA71D6093DB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67080" y="1833147"/>
                  <a:ext cx="6228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6B5CB64-E02A-4B3D-2F2F-14A48C9AA80D}"/>
                    </a:ext>
                  </a:extLst>
                </p14:cNvPr>
                <p14:cNvContentPartPr/>
                <p14:nvPr/>
              </p14:nvContentPartPr>
              <p14:xfrm>
                <a:off x="8339440" y="1910907"/>
                <a:ext cx="542160" cy="369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6B5CB64-E02A-4B3D-2F2F-14A48C9AA80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29000" y="1900107"/>
                  <a:ext cx="5634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5B9B220-55F1-BBE9-FD2E-814459533D6E}"/>
                    </a:ext>
                  </a:extLst>
                </p14:cNvPr>
                <p14:cNvContentPartPr/>
                <p14:nvPr/>
              </p14:nvContentPartPr>
              <p14:xfrm>
                <a:off x="7636720" y="1985067"/>
                <a:ext cx="389880" cy="289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5B9B220-55F1-BBE9-FD2E-814459533D6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26280" y="1974267"/>
                  <a:ext cx="411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3F5A28A-7FC4-1FD2-3F21-33E24F46B453}"/>
                    </a:ext>
                  </a:extLst>
                </p14:cNvPr>
                <p14:cNvContentPartPr/>
                <p14:nvPr/>
              </p14:nvContentPartPr>
              <p14:xfrm>
                <a:off x="8377240" y="1917747"/>
                <a:ext cx="47628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3F5A28A-7FC4-1FD2-3F21-33E24F46B4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66440" y="1907307"/>
                  <a:ext cx="4975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DB72BBC-12C1-A850-B77E-2A1874879BA5}"/>
                    </a:ext>
                  </a:extLst>
                </p14:cNvPr>
                <p14:cNvContentPartPr/>
                <p14:nvPr/>
              </p14:nvContentPartPr>
              <p14:xfrm>
                <a:off x="9218920" y="1833507"/>
                <a:ext cx="552600" cy="420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DB72BBC-12C1-A850-B77E-2A1874879B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208480" y="1823067"/>
                  <a:ext cx="5738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9CC3FFE-311C-0114-3DB0-E6E1617D5668}"/>
                    </a:ext>
                  </a:extLst>
                </p14:cNvPr>
                <p14:cNvContentPartPr/>
                <p14:nvPr/>
              </p14:nvContentPartPr>
              <p14:xfrm>
                <a:off x="5697760" y="3780747"/>
                <a:ext cx="529920" cy="473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9CC3FFE-311C-0114-3DB0-E6E1617D566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83720" y="3766347"/>
                  <a:ext cx="5583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4CE0BAB-943A-2E3E-583C-B41859B3C13D}"/>
                    </a:ext>
                  </a:extLst>
                </p14:cNvPr>
                <p14:cNvContentPartPr/>
                <p14:nvPr/>
              </p14:nvContentPartPr>
              <p14:xfrm>
                <a:off x="6836080" y="3735747"/>
                <a:ext cx="463320" cy="4719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4CE0BAB-943A-2E3E-583C-B41859B3C1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22040" y="3721347"/>
                  <a:ext cx="4917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DB57EF6-BC7D-1F4F-5850-1E2C03479EC4}"/>
                    </a:ext>
                  </a:extLst>
                </p14:cNvPr>
                <p14:cNvContentPartPr/>
                <p14:nvPr/>
              </p14:nvContentPartPr>
              <p14:xfrm>
                <a:off x="5816560" y="4719627"/>
                <a:ext cx="330480" cy="271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DB57EF6-BC7D-1F4F-5850-1E2C03479EC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02160" y="4705227"/>
                  <a:ext cx="358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2FF1CD4-92E3-1478-067E-9FD3A767718B}"/>
                    </a:ext>
                  </a:extLst>
                </p14:cNvPr>
                <p14:cNvContentPartPr/>
                <p14:nvPr/>
              </p14:nvContentPartPr>
              <p14:xfrm>
                <a:off x="6823840" y="4602627"/>
                <a:ext cx="457560" cy="410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2FF1CD4-92E3-1478-067E-9FD3A767718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809800" y="4588227"/>
                  <a:ext cx="4860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708A387-EF54-5481-662D-D0AF23F0DB64}"/>
                    </a:ext>
                  </a:extLst>
                </p14:cNvPr>
                <p14:cNvContentPartPr/>
                <p14:nvPr/>
              </p14:nvContentPartPr>
              <p14:xfrm>
                <a:off x="8068720" y="4489227"/>
                <a:ext cx="576000" cy="4906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708A387-EF54-5481-662D-D0AF23F0DB6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57920" y="4478427"/>
                  <a:ext cx="5972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AA6447A-DAAB-15E5-0BFF-D5108038DFE6}"/>
                    </a:ext>
                  </a:extLst>
                </p14:cNvPr>
                <p14:cNvContentPartPr/>
                <p14:nvPr/>
              </p14:nvContentPartPr>
              <p14:xfrm>
                <a:off x="9008320" y="4377987"/>
                <a:ext cx="542160" cy="6955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AA6447A-DAAB-15E5-0BFF-D5108038DF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97880" y="4367547"/>
                  <a:ext cx="56340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3BF4D7F-A89F-2F70-4E4D-192510EABF4D}"/>
                    </a:ext>
                  </a:extLst>
                </p14:cNvPr>
                <p14:cNvContentPartPr/>
                <p14:nvPr/>
              </p14:nvContentPartPr>
              <p14:xfrm>
                <a:off x="9778720" y="4367547"/>
                <a:ext cx="561600" cy="615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3BF4D7F-A89F-2F70-4E4D-192510EABF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68280" y="4357107"/>
                  <a:ext cx="5828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CF27DFF-22B4-8689-2BD3-A1999B3AD33B}"/>
                    </a:ext>
                  </a:extLst>
                </p14:cNvPr>
                <p14:cNvContentPartPr/>
                <p14:nvPr/>
              </p14:nvContentPartPr>
              <p14:xfrm>
                <a:off x="7949920" y="3609027"/>
                <a:ext cx="525240" cy="511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CF27DFF-22B4-8689-2BD3-A1999B3AD33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39480" y="3598227"/>
                  <a:ext cx="5464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C08C444-3299-9978-639B-23F5C16644FC}"/>
                    </a:ext>
                  </a:extLst>
                </p14:cNvPr>
                <p14:cNvContentPartPr/>
                <p14:nvPr/>
              </p14:nvContentPartPr>
              <p14:xfrm>
                <a:off x="8745880" y="3616587"/>
                <a:ext cx="516960" cy="537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C08C444-3299-9978-639B-23F5C16644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35440" y="3605787"/>
                  <a:ext cx="5382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23B5777-6B09-09B0-8563-5D0CE3DBCA53}"/>
                    </a:ext>
                  </a:extLst>
                </p14:cNvPr>
                <p14:cNvContentPartPr/>
                <p14:nvPr/>
              </p14:nvContentPartPr>
              <p14:xfrm>
                <a:off x="9646960" y="3538827"/>
                <a:ext cx="454320" cy="5630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23B5777-6B09-09B0-8563-5D0CE3DBCA5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36160" y="3528027"/>
                  <a:ext cx="4755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B434FE1-F68D-FCD1-CCBE-17F28F190EAB}"/>
                    </a:ext>
                  </a:extLst>
                </p14:cNvPr>
                <p14:cNvContentPartPr/>
                <p14:nvPr/>
              </p14:nvContentPartPr>
              <p14:xfrm>
                <a:off x="7797640" y="2873547"/>
                <a:ext cx="483120" cy="458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B434FE1-F68D-FCD1-CCBE-17F28F190EA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86840" y="2862747"/>
                  <a:ext cx="5043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0C3BE8D-529E-083A-2941-AA4711754E45}"/>
                    </a:ext>
                  </a:extLst>
                </p14:cNvPr>
                <p14:cNvContentPartPr/>
                <p14:nvPr/>
              </p14:nvContentPartPr>
              <p14:xfrm>
                <a:off x="8509000" y="2760147"/>
                <a:ext cx="592920" cy="520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0C3BE8D-529E-083A-2941-AA4711754E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98200" y="2749347"/>
                  <a:ext cx="6141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11CBC8C-F37F-D3BA-591E-F40A5A6644D0}"/>
                    </a:ext>
                  </a:extLst>
                </p14:cNvPr>
                <p14:cNvContentPartPr/>
                <p14:nvPr/>
              </p14:nvContentPartPr>
              <p14:xfrm>
                <a:off x="9397840" y="2602467"/>
                <a:ext cx="512280" cy="564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11CBC8C-F37F-D3BA-591E-F40A5A6644D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87040" y="2591667"/>
                  <a:ext cx="53352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A45B396-8A0F-8852-9AA8-5CE3858E5039}"/>
                    </a:ext>
                  </a:extLst>
                </p14:cNvPr>
                <p14:cNvContentPartPr/>
                <p14:nvPr/>
              </p14:nvContentPartPr>
              <p14:xfrm>
                <a:off x="7920040" y="2988387"/>
                <a:ext cx="360720" cy="397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A45B396-8A0F-8852-9AA8-5CE3858E50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05640" y="2973987"/>
                  <a:ext cx="3891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F62EF6E-77AE-EC01-C213-0D8B9E85EC01}"/>
                    </a:ext>
                  </a:extLst>
                </p14:cNvPr>
                <p14:cNvContentPartPr/>
                <p14:nvPr/>
              </p14:nvContentPartPr>
              <p14:xfrm>
                <a:off x="8690440" y="2904867"/>
                <a:ext cx="402840" cy="3895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F62EF6E-77AE-EC01-C213-0D8B9E85EC0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76040" y="2890827"/>
                  <a:ext cx="431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39852B3-2330-8235-E999-417809BF1D17}"/>
                    </a:ext>
                  </a:extLst>
                </p14:cNvPr>
                <p14:cNvContentPartPr/>
                <p14:nvPr/>
              </p14:nvContentPartPr>
              <p14:xfrm>
                <a:off x="9486400" y="2730267"/>
                <a:ext cx="356040" cy="4568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39852B3-2330-8235-E999-417809BF1D1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72000" y="2715867"/>
                  <a:ext cx="3844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84F0B39-6AC8-CF93-ECBB-DA517C6F9B76}"/>
                    </a:ext>
                  </a:extLst>
                </p14:cNvPr>
                <p14:cNvContentPartPr/>
                <p14:nvPr/>
              </p14:nvContentPartPr>
              <p14:xfrm>
                <a:off x="8314240" y="3414987"/>
                <a:ext cx="34200" cy="268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84F0B39-6AC8-CF93-ECBB-DA517C6F9B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9840" y="3400947"/>
                  <a:ext cx="62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B5FA4BD-296B-079C-6133-111A710049EB}"/>
                    </a:ext>
                  </a:extLst>
                </p14:cNvPr>
                <p14:cNvContentPartPr/>
                <p14:nvPr/>
              </p14:nvContentPartPr>
              <p14:xfrm>
                <a:off x="8314240" y="3535947"/>
                <a:ext cx="161280" cy="1076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B5FA4BD-296B-079C-6133-111A710049E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99840" y="3521547"/>
                  <a:ext cx="189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39DBF0D-94BB-F2FD-4EB4-DDA99E2EC6AA}"/>
                    </a:ext>
                  </a:extLst>
                </p14:cNvPr>
                <p14:cNvContentPartPr/>
                <p14:nvPr/>
              </p14:nvContentPartPr>
              <p14:xfrm>
                <a:off x="8491720" y="3529107"/>
                <a:ext cx="68040" cy="127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39DBF0D-94BB-F2FD-4EB4-DDA99E2EC6A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77680" y="3514707"/>
                  <a:ext cx="96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83DFC70-5829-3E11-87A5-290B2136D7AA}"/>
                    </a:ext>
                  </a:extLst>
                </p14:cNvPr>
                <p14:cNvContentPartPr/>
                <p14:nvPr/>
              </p14:nvContentPartPr>
              <p14:xfrm>
                <a:off x="8551120" y="3455307"/>
                <a:ext cx="68040" cy="248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83DFC70-5829-3E11-87A5-290B2136D7A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37080" y="3441267"/>
                  <a:ext cx="96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DF44F92-FA8E-270B-5371-EFEF2AEB4B33}"/>
                    </a:ext>
                  </a:extLst>
                </p14:cNvPr>
                <p14:cNvContentPartPr/>
                <p14:nvPr/>
              </p14:nvContentPartPr>
              <p14:xfrm>
                <a:off x="8576680" y="3535947"/>
                <a:ext cx="84960" cy="40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DF44F92-FA8E-270B-5371-EFEF2AEB4B3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62280" y="3521547"/>
                  <a:ext cx="113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33F147B-1535-75CC-F311-E14F66EFA227}"/>
                    </a:ext>
                  </a:extLst>
                </p14:cNvPr>
                <p14:cNvContentPartPr/>
                <p14:nvPr/>
              </p14:nvContentPartPr>
              <p14:xfrm>
                <a:off x="8817520" y="3690027"/>
                <a:ext cx="370080" cy="4640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33F147B-1535-75CC-F311-E14F66EFA22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803120" y="3675987"/>
                  <a:ext cx="3985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21F33D9-1882-CD90-4150-17D60DA44368}"/>
                    </a:ext>
                  </a:extLst>
                </p14:cNvPr>
                <p14:cNvContentPartPr/>
                <p14:nvPr/>
              </p14:nvContentPartPr>
              <p14:xfrm>
                <a:off x="9565240" y="3623067"/>
                <a:ext cx="430200" cy="470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21F33D9-1882-CD90-4150-17D60DA4436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51200" y="3609027"/>
                  <a:ext cx="45864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5E70F2-1363-0BD3-B3EA-74A8C5234DCB}"/>
                    </a:ext>
                  </a:extLst>
                </p14:cNvPr>
                <p14:cNvContentPartPr/>
                <p14:nvPr/>
              </p14:nvContentPartPr>
              <p14:xfrm>
                <a:off x="8288680" y="4542867"/>
                <a:ext cx="297720" cy="309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5E70F2-1363-0BD3-B3EA-74A8C5234DC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74640" y="4528827"/>
                  <a:ext cx="326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BA76480-9041-EF90-ABC8-8A5C9CE87CEA}"/>
                    </a:ext>
                  </a:extLst>
                </p14:cNvPr>
                <p14:cNvContentPartPr/>
                <p14:nvPr/>
              </p14:nvContentPartPr>
              <p14:xfrm>
                <a:off x="9228640" y="4274307"/>
                <a:ext cx="93600" cy="222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BA76480-9041-EF90-ABC8-8A5C9CE87CE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214240" y="4259907"/>
                  <a:ext cx="122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82F89A8-C723-3204-F775-DAC582394F24}"/>
                    </a:ext>
                  </a:extLst>
                </p14:cNvPr>
                <p14:cNvContentPartPr/>
                <p14:nvPr/>
              </p14:nvContentPartPr>
              <p14:xfrm>
                <a:off x="9284080" y="4290867"/>
                <a:ext cx="139680" cy="914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82F89A8-C723-3204-F775-DAC582394F2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69680" y="4276467"/>
                  <a:ext cx="168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82C847A-E4CD-2EB3-49B0-C575A2C3CBA4}"/>
                    </a:ext>
                  </a:extLst>
                </p14:cNvPr>
                <p14:cNvContentPartPr/>
                <p14:nvPr/>
              </p14:nvContentPartPr>
              <p14:xfrm>
                <a:off x="9406120" y="4294467"/>
                <a:ext cx="84960" cy="141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82C847A-E4CD-2EB3-49B0-C575A2C3CBA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92080" y="4280067"/>
                  <a:ext cx="113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83411B3-33C9-E5A5-ED9A-C5BD708F87DA}"/>
                    </a:ext>
                  </a:extLst>
                </p14:cNvPr>
                <p14:cNvContentPartPr/>
                <p14:nvPr/>
              </p14:nvContentPartPr>
              <p14:xfrm>
                <a:off x="9516280" y="4187187"/>
                <a:ext cx="51120" cy="309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83411B3-33C9-E5A5-ED9A-C5BD708F87D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05840" y="4176387"/>
                  <a:ext cx="72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6E32A9C-516A-6DD6-70BC-5D610CEDFB6A}"/>
                    </a:ext>
                  </a:extLst>
                </p14:cNvPr>
                <p14:cNvContentPartPr/>
                <p14:nvPr/>
              </p14:nvContentPartPr>
              <p14:xfrm>
                <a:off x="9482440" y="4293747"/>
                <a:ext cx="84960" cy="61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6E32A9C-516A-6DD6-70BC-5D610CEDFB6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72000" y="4282947"/>
                  <a:ext cx="106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29FC66D-70F0-B8A6-18A4-17C7C45CEE8C}"/>
                    </a:ext>
                  </a:extLst>
                </p14:cNvPr>
                <p14:cNvContentPartPr/>
                <p14:nvPr/>
              </p14:nvContentPartPr>
              <p14:xfrm>
                <a:off x="9794920" y="4428747"/>
                <a:ext cx="497160" cy="577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29FC66D-70F0-B8A6-18A4-17C7C45CEE8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84120" y="4418307"/>
                  <a:ext cx="51840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1941530-C406-CCF7-D10B-5C54CEF37ECE}"/>
                    </a:ext>
                  </a:extLst>
                </p14:cNvPr>
                <p14:cNvContentPartPr/>
                <p14:nvPr/>
              </p14:nvContentPartPr>
              <p14:xfrm>
                <a:off x="10701760" y="238707"/>
                <a:ext cx="42840" cy="387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1941530-C406-CCF7-D10B-5C54CEF37EC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90960" y="228267"/>
                  <a:ext cx="640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F39D82A-5AEF-18E9-4AC1-BABD6F8B40EB}"/>
                    </a:ext>
                  </a:extLst>
                </p14:cNvPr>
                <p14:cNvContentPartPr/>
                <p14:nvPr/>
              </p14:nvContentPartPr>
              <p14:xfrm>
                <a:off x="10693120" y="313227"/>
                <a:ext cx="288360" cy="3092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F39D82A-5AEF-18E9-4AC1-BABD6F8B40E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682680" y="302427"/>
                  <a:ext cx="3096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9063659-F4FD-E0E8-4D85-F9B501AB55E3}"/>
                    </a:ext>
                  </a:extLst>
                </p14:cNvPr>
                <p14:cNvContentPartPr/>
                <p14:nvPr/>
              </p14:nvContentPartPr>
              <p14:xfrm>
                <a:off x="11150320" y="306387"/>
                <a:ext cx="93600" cy="3963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9063659-F4FD-E0E8-4D85-F9B501AB55E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139880" y="295947"/>
                  <a:ext cx="1148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260D0C2-5743-781D-92E6-1F9D050EE986}"/>
                    </a:ext>
                  </a:extLst>
                </p14:cNvPr>
                <p14:cNvContentPartPr/>
                <p14:nvPr/>
              </p14:nvContentPartPr>
              <p14:xfrm>
                <a:off x="11116480" y="447507"/>
                <a:ext cx="254520" cy="1450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260D0C2-5743-781D-92E6-1F9D050EE98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06040" y="436707"/>
                  <a:ext cx="275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C8EA74B-E2AA-A57B-50D0-2B55BBBD1840}"/>
                    </a:ext>
                  </a:extLst>
                </p14:cNvPr>
                <p14:cNvContentPartPr/>
                <p14:nvPr/>
              </p14:nvContentPartPr>
              <p14:xfrm>
                <a:off x="11378920" y="266427"/>
                <a:ext cx="101880" cy="282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C8EA74B-E2AA-A57B-50D0-2B55BBBD184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368480" y="255627"/>
                  <a:ext cx="123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2D56C31-451B-17B1-66F3-E9175BA89714}"/>
                    </a:ext>
                  </a:extLst>
                </p14:cNvPr>
                <p14:cNvContentPartPr/>
                <p14:nvPr/>
              </p14:nvContentPartPr>
              <p14:xfrm>
                <a:off x="11526880" y="165627"/>
                <a:ext cx="293040" cy="3996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2D56C31-451B-17B1-66F3-E9175BA8971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516080" y="154827"/>
                  <a:ext cx="314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9886599-3A91-1487-B381-7CF267805E42}"/>
                    </a:ext>
                  </a:extLst>
                </p14:cNvPr>
                <p14:cNvContentPartPr/>
                <p14:nvPr/>
              </p14:nvContentPartPr>
              <p14:xfrm>
                <a:off x="11213320" y="739827"/>
                <a:ext cx="225360" cy="2948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9886599-3A91-1487-B381-7CF267805E4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02880" y="729387"/>
                  <a:ext cx="2466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7A7CDF3-42BE-BB84-7B2E-B879FB58AFC1}"/>
                    </a:ext>
                  </a:extLst>
                </p14:cNvPr>
                <p14:cNvContentPartPr/>
                <p14:nvPr/>
              </p14:nvContentPartPr>
              <p14:xfrm>
                <a:off x="11480800" y="877347"/>
                <a:ext cx="17280" cy="20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7A7CDF3-42BE-BB84-7B2E-B879FB58AFC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470000" y="866547"/>
                  <a:ext cx="38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9B48AA3-3D94-96A6-5E6E-00427A441F2F}"/>
                    </a:ext>
                  </a:extLst>
                </p14:cNvPr>
                <p14:cNvContentPartPr/>
                <p14:nvPr/>
              </p14:nvContentPartPr>
              <p14:xfrm>
                <a:off x="11599240" y="776907"/>
                <a:ext cx="262800" cy="2858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9B48AA3-3D94-96A6-5E6E-00427A441F2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588440" y="766107"/>
                  <a:ext cx="284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004FC2E-9068-6095-505F-3E04A1E6434F}"/>
                    </a:ext>
                  </a:extLst>
                </p14:cNvPr>
                <p14:cNvContentPartPr/>
                <p14:nvPr/>
              </p14:nvContentPartPr>
              <p14:xfrm>
                <a:off x="5528560" y="1615707"/>
                <a:ext cx="51120" cy="338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004FC2E-9068-6095-505F-3E04A1E6434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14160" y="1601307"/>
                  <a:ext cx="79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323AD3C-148A-4733-9551-4622BE5A63D9}"/>
                    </a:ext>
                  </a:extLst>
                </p14:cNvPr>
                <p14:cNvContentPartPr/>
                <p14:nvPr/>
              </p14:nvContentPartPr>
              <p14:xfrm>
                <a:off x="5410120" y="3864987"/>
                <a:ext cx="34200" cy="406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323AD3C-148A-4733-9551-4622BE5A63D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95720" y="3850587"/>
                  <a:ext cx="62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65B9FD8-328E-4424-36E9-724AFF29B3C0}"/>
                    </a:ext>
                  </a:extLst>
                </p14:cNvPr>
                <p14:cNvContentPartPr/>
                <p14:nvPr/>
              </p14:nvContentPartPr>
              <p14:xfrm>
                <a:off x="5503000" y="4690467"/>
                <a:ext cx="51120" cy="608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65B9FD8-328E-4424-36E9-724AFF29B3C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88960" y="4676427"/>
                  <a:ext cx="79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A66117-21B0-758D-AE4D-40B558FC64F8}"/>
                    </a:ext>
                  </a:extLst>
                </p14:cNvPr>
                <p14:cNvContentPartPr/>
                <p14:nvPr/>
              </p14:nvContentPartPr>
              <p14:xfrm>
                <a:off x="10515280" y="1326987"/>
                <a:ext cx="76680" cy="291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A66117-21B0-758D-AE4D-40B558FC64F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504840" y="1316547"/>
                  <a:ext cx="97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54D5DD4-81CF-9AA7-9036-9034DAC4B1D3}"/>
                    </a:ext>
                  </a:extLst>
                </p14:cNvPr>
                <p14:cNvContentPartPr/>
                <p14:nvPr/>
              </p14:nvContentPartPr>
              <p14:xfrm>
                <a:off x="10523920" y="1434627"/>
                <a:ext cx="262800" cy="141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54D5DD4-81CF-9AA7-9036-9034DAC4B1D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513120" y="1423827"/>
                  <a:ext cx="284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D2E71E9-B60A-1756-26D4-DF58F5257569}"/>
                    </a:ext>
                  </a:extLst>
                </p14:cNvPr>
                <p14:cNvContentPartPr/>
                <p14:nvPr/>
              </p14:nvContentPartPr>
              <p14:xfrm>
                <a:off x="10820200" y="1447947"/>
                <a:ext cx="245880" cy="127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D2E71E9-B60A-1756-26D4-DF58F525756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09760" y="1437147"/>
                  <a:ext cx="267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97343CF-0695-4F6F-5847-F54ED5E15B0C}"/>
                    </a:ext>
                  </a:extLst>
                </p14:cNvPr>
                <p14:cNvContentPartPr/>
                <p14:nvPr/>
              </p14:nvContentPartPr>
              <p14:xfrm>
                <a:off x="11057440" y="1400787"/>
                <a:ext cx="25920" cy="27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97343CF-0695-4F6F-5847-F54ED5E15B0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46640" y="1389987"/>
                  <a:ext cx="47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E629004-8359-43A6-6664-FE2BE66AB1BB}"/>
                    </a:ext>
                  </a:extLst>
                </p14:cNvPr>
                <p14:cNvContentPartPr/>
                <p14:nvPr/>
              </p14:nvContentPartPr>
              <p14:xfrm>
                <a:off x="11150320" y="1461267"/>
                <a:ext cx="279720" cy="108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E629004-8359-43A6-6664-FE2BE66AB1B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139880" y="1450827"/>
                  <a:ext cx="300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A3B04A1-3AAB-ECD3-6BC4-42D23C763FDF}"/>
                    </a:ext>
                  </a:extLst>
                </p14:cNvPr>
                <p14:cNvContentPartPr/>
                <p14:nvPr/>
              </p14:nvContentPartPr>
              <p14:xfrm>
                <a:off x="11353720" y="1400787"/>
                <a:ext cx="25920" cy="14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A3B04A1-3AAB-ECD3-6BC4-42D23C763FD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342920" y="1389987"/>
                  <a:ext cx="47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468A55-82AF-C55F-7172-A3E89312F28B}"/>
                    </a:ext>
                  </a:extLst>
                </p14:cNvPr>
                <p14:cNvContentPartPr/>
                <p14:nvPr/>
              </p14:nvContentPartPr>
              <p14:xfrm>
                <a:off x="11497720" y="1468107"/>
                <a:ext cx="203400" cy="121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468A55-82AF-C55F-7172-A3E89312F28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486920" y="1457307"/>
                  <a:ext cx="224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FAB619-C873-6AAC-BF74-1BC90BDACE3D}"/>
                    </a:ext>
                  </a:extLst>
                </p14:cNvPr>
                <p14:cNvContentPartPr/>
                <p14:nvPr/>
              </p14:nvContentPartPr>
              <p14:xfrm>
                <a:off x="11683840" y="1481427"/>
                <a:ext cx="174240" cy="383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FAB619-C873-6AAC-BF74-1BC90BDACE3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673040" y="1470627"/>
                  <a:ext cx="1954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BE868CC-3790-7587-CFFA-0F89BB542882}"/>
                    </a:ext>
                  </a:extLst>
                </p14:cNvPr>
                <p14:cNvContentPartPr/>
                <p14:nvPr/>
              </p14:nvContentPartPr>
              <p14:xfrm>
                <a:off x="10854040" y="1716507"/>
                <a:ext cx="313560" cy="141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BE868CC-3790-7587-CFFA-0F89BB54288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43600" y="1706067"/>
                  <a:ext cx="334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F90AA20-5856-65E7-D78F-308E79C342CB}"/>
                    </a:ext>
                  </a:extLst>
                </p14:cNvPr>
                <p14:cNvContentPartPr/>
                <p14:nvPr/>
              </p14:nvContentPartPr>
              <p14:xfrm>
                <a:off x="11201080" y="1669347"/>
                <a:ext cx="203400" cy="165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F90AA20-5856-65E7-D78F-308E79C342C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190640" y="1658907"/>
                  <a:ext cx="224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D6B27C9-E867-675E-20FD-60F017EADA6D}"/>
                    </a:ext>
                  </a:extLst>
                </p14:cNvPr>
                <p14:cNvContentPartPr/>
                <p14:nvPr/>
              </p14:nvContentPartPr>
              <p14:xfrm>
                <a:off x="11065720" y="1904427"/>
                <a:ext cx="59760" cy="191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D6B27C9-E867-675E-20FD-60F017EADA6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055280" y="1893627"/>
                  <a:ext cx="81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B56B9FF-7822-EFA4-0BFE-955699C0D86A}"/>
                    </a:ext>
                  </a:extLst>
                </p14:cNvPr>
                <p14:cNvContentPartPr/>
                <p14:nvPr/>
              </p14:nvContentPartPr>
              <p14:xfrm>
                <a:off x="11048800" y="1951227"/>
                <a:ext cx="262800" cy="145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B56B9FF-7822-EFA4-0BFE-955699C0D86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038360" y="1940787"/>
                  <a:ext cx="284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64F6422-D925-86C4-A8FC-41704A0904DD}"/>
                    </a:ext>
                  </a:extLst>
                </p14:cNvPr>
                <p14:cNvContentPartPr/>
                <p14:nvPr/>
              </p14:nvContentPartPr>
              <p14:xfrm>
                <a:off x="11281360" y="1971387"/>
                <a:ext cx="115200" cy="154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64F6422-D925-86C4-A8FC-41704A0904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270560" y="1960947"/>
                  <a:ext cx="136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E909F92-080E-B449-E4B4-49E9E3352FA4}"/>
                    </a:ext>
                  </a:extLst>
                </p14:cNvPr>
                <p14:cNvContentPartPr/>
                <p14:nvPr/>
              </p14:nvContentPartPr>
              <p14:xfrm>
                <a:off x="11378920" y="1897587"/>
                <a:ext cx="186480" cy="255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E909F92-080E-B449-E4B4-49E9E3352FA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368480" y="1887147"/>
                  <a:ext cx="207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70F5467-11B6-18ED-300F-1AA3DA203583}"/>
                    </a:ext>
                  </a:extLst>
                </p14:cNvPr>
                <p14:cNvContentPartPr/>
                <p14:nvPr/>
              </p14:nvContentPartPr>
              <p14:xfrm>
                <a:off x="10549120" y="2220147"/>
                <a:ext cx="34200" cy="2822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70F5467-11B6-18ED-300F-1AA3DA20358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538680" y="2209347"/>
                  <a:ext cx="55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FD05B5-4D4A-2E81-C634-28F1F97D4221}"/>
                    </a:ext>
                  </a:extLst>
                </p14:cNvPr>
                <p14:cNvContentPartPr/>
                <p14:nvPr/>
              </p14:nvContentPartPr>
              <p14:xfrm>
                <a:off x="10510600" y="2340747"/>
                <a:ext cx="326880" cy="1882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CFD05B5-4D4A-2E81-C634-28F1F97D422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00160" y="2330307"/>
                  <a:ext cx="348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5A87A1A-3736-9100-1AE9-0ACF69CF72C9}"/>
                    </a:ext>
                  </a:extLst>
                </p14:cNvPr>
                <p14:cNvContentPartPr/>
                <p14:nvPr/>
              </p14:nvContentPartPr>
              <p14:xfrm>
                <a:off x="10891840" y="2381427"/>
                <a:ext cx="326880" cy="137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5A87A1A-3736-9100-1AE9-0ACF69CF72C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81040" y="2370627"/>
                  <a:ext cx="348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9F25EA1-DD65-E220-FE62-C1D81CC70A28}"/>
                    </a:ext>
                  </a:extLst>
                </p14:cNvPr>
                <p14:cNvContentPartPr/>
                <p14:nvPr/>
              </p14:nvContentPartPr>
              <p14:xfrm>
                <a:off x="11184160" y="2300787"/>
                <a:ext cx="59760" cy="60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9F25EA1-DD65-E220-FE62-C1D81CC70A2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173720" y="2289987"/>
                  <a:ext cx="81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FB38CF3-B941-780D-1EFA-C6BEA04EC650}"/>
                    </a:ext>
                  </a:extLst>
                </p14:cNvPr>
                <p14:cNvContentPartPr/>
                <p14:nvPr/>
              </p14:nvContentPartPr>
              <p14:xfrm>
                <a:off x="11277400" y="2367747"/>
                <a:ext cx="288360" cy="1213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FB38CF3-B941-780D-1EFA-C6BEA04EC65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266960" y="2356947"/>
                  <a:ext cx="309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D7F304C-4BA8-53E0-292D-875A6065B2B2}"/>
                    </a:ext>
                  </a:extLst>
                </p14:cNvPr>
                <p14:cNvContentPartPr/>
                <p14:nvPr/>
              </p14:nvContentPartPr>
              <p14:xfrm>
                <a:off x="11531560" y="2320947"/>
                <a:ext cx="17280" cy="136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D7F304C-4BA8-53E0-292D-875A6065B2B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520760" y="2310147"/>
                  <a:ext cx="38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7926C8E-0A04-F3CB-8E72-4E5C62D3D7F8}"/>
                    </a:ext>
                  </a:extLst>
                </p14:cNvPr>
                <p14:cNvContentPartPr/>
                <p14:nvPr/>
              </p14:nvContentPartPr>
              <p14:xfrm>
                <a:off x="11658280" y="2334267"/>
                <a:ext cx="144360" cy="93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7926C8E-0A04-F3CB-8E72-4E5C62D3D7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647840" y="2323467"/>
                  <a:ext cx="165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87D286-540D-943E-499D-1320331B4F61}"/>
                    </a:ext>
                  </a:extLst>
                </p14:cNvPr>
                <p14:cNvContentPartPr/>
                <p14:nvPr/>
              </p14:nvContentPartPr>
              <p14:xfrm>
                <a:off x="11794000" y="2293587"/>
                <a:ext cx="205920" cy="3225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87D286-540D-943E-499D-1320331B4F6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783200" y="2283147"/>
                  <a:ext cx="2271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239D610-E052-B9E3-6344-EA3035FE61D3}"/>
                    </a:ext>
                  </a:extLst>
                </p14:cNvPr>
                <p14:cNvContentPartPr/>
                <p14:nvPr/>
              </p14:nvContentPartPr>
              <p14:xfrm>
                <a:off x="11954920" y="2267307"/>
                <a:ext cx="101880" cy="262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239D610-E052-B9E3-6344-EA3035FE61D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944120" y="2256507"/>
                  <a:ext cx="123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5B1AF90-7CD8-FE58-AB67-0AC14D58085B}"/>
                    </a:ext>
                  </a:extLst>
                </p14:cNvPr>
                <p14:cNvContentPartPr/>
                <p14:nvPr/>
              </p14:nvContentPartPr>
              <p14:xfrm>
                <a:off x="11018560" y="2549187"/>
                <a:ext cx="86040" cy="308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5B1AF90-7CD8-FE58-AB67-0AC14D58085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08120" y="2538387"/>
                  <a:ext cx="1072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BA405B3-C738-B070-3E81-E839F6815931}"/>
                    </a:ext>
                  </a:extLst>
                </p14:cNvPr>
                <p14:cNvContentPartPr/>
                <p14:nvPr/>
              </p14:nvContentPartPr>
              <p14:xfrm>
                <a:off x="11048800" y="2689947"/>
                <a:ext cx="228960" cy="1479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BA405B3-C738-B070-3E81-E839F681593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038360" y="2679507"/>
                  <a:ext cx="250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14D7B2D-0564-48D3-0FBB-9E2908FD6B16}"/>
                    </a:ext>
                  </a:extLst>
                </p14:cNvPr>
                <p14:cNvContentPartPr/>
                <p14:nvPr/>
              </p14:nvContentPartPr>
              <p14:xfrm>
                <a:off x="11277400" y="2696787"/>
                <a:ext cx="59760" cy="138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14D7B2D-0564-48D3-0FBB-9E2908FD6B1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266960" y="2685987"/>
                  <a:ext cx="81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4226414-8D3A-226F-254B-9CDE6F31DC7F}"/>
                    </a:ext>
                  </a:extLst>
                </p14:cNvPr>
                <p14:cNvContentPartPr/>
                <p14:nvPr/>
              </p14:nvContentPartPr>
              <p14:xfrm>
                <a:off x="11404480" y="2602467"/>
                <a:ext cx="68040" cy="2793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4226414-8D3A-226F-254B-9CDE6F31DC7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393680" y="2592027"/>
                  <a:ext cx="892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24E9073-6451-A371-BB87-38170E92EC0E}"/>
                    </a:ext>
                  </a:extLst>
                </p14:cNvPr>
                <p14:cNvContentPartPr/>
                <p14:nvPr/>
              </p14:nvContentPartPr>
              <p14:xfrm>
                <a:off x="11421400" y="2669427"/>
                <a:ext cx="203400" cy="943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24E9073-6451-A371-BB87-38170E92EC0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410600" y="2658987"/>
                  <a:ext cx="224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C5D6510-C9DF-181B-A415-1EF5A96F74A3}"/>
                    </a:ext>
                  </a:extLst>
                </p14:cNvPr>
                <p14:cNvContentPartPr/>
                <p14:nvPr/>
              </p14:nvContentPartPr>
              <p14:xfrm>
                <a:off x="10346080" y="1488267"/>
                <a:ext cx="51120" cy="604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C5D6510-C9DF-181B-A415-1EF5A96F74A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335640" y="1477827"/>
                  <a:ext cx="72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D38F1B8-A3A7-8699-C5AF-50AA13FCF331}"/>
                    </a:ext>
                  </a:extLst>
                </p14:cNvPr>
                <p14:cNvContentPartPr/>
                <p14:nvPr/>
              </p14:nvContentPartPr>
              <p14:xfrm>
                <a:off x="10337800" y="2354427"/>
                <a:ext cx="34200" cy="579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D38F1B8-A3A7-8699-C5AF-50AA13FCF33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27000" y="2343627"/>
                  <a:ext cx="55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E7E4FEE-345E-A202-5CFC-CC43A63ADE3A}"/>
                    </a:ext>
                  </a:extLst>
                </p14:cNvPr>
                <p14:cNvContentPartPr/>
                <p14:nvPr/>
              </p14:nvContentPartPr>
              <p14:xfrm>
                <a:off x="5765800" y="2025387"/>
                <a:ext cx="51120" cy="259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E7E4FEE-345E-A202-5CFC-CC43A63ADE3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751400" y="2010987"/>
                  <a:ext cx="795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C48EEE2-2A27-E62D-4D78-CA3FD8FBBFCA}"/>
                    </a:ext>
                  </a:extLst>
                </p14:cNvPr>
                <p14:cNvContentPartPr/>
                <p14:nvPr/>
              </p14:nvContentPartPr>
              <p14:xfrm>
                <a:off x="5782720" y="1913787"/>
                <a:ext cx="457560" cy="111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C48EEE2-2A27-E62D-4D78-CA3FD8FBBFC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768320" y="1899747"/>
                  <a:ext cx="486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D76325-0B84-DDA3-FA98-99EE45A3997B}"/>
                    </a:ext>
                  </a:extLst>
                </p14:cNvPr>
                <p14:cNvContentPartPr/>
                <p14:nvPr/>
              </p14:nvContentPartPr>
              <p14:xfrm>
                <a:off x="5833480" y="2280267"/>
                <a:ext cx="448920" cy="47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D76325-0B84-DDA3-FA98-99EE45A3997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819080" y="2266227"/>
                  <a:ext cx="4773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0A7056C-EFF6-4B94-AC4D-5668404DA9CC}"/>
                    </a:ext>
                  </a:extLst>
                </p14:cNvPr>
                <p14:cNvContentPartPr/>
                <p14:nvPr/>
              </p14:nvContentPartPr>
              <p14:xfrm>
                <a:off x="6239920" y="1971387"/>
                <a:ext cx="127440" cy="369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0A7056C-EFF6-4B94-AC4D-5668404DA9C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25520" y="1957347"/>
                  <a:ext cx="155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EED58CB-34A0-B201-AD8B-38A86D788B6F}"/>
                    </a:ext>
                  </a:extLst>
                </p14:cNvPr>
                <p14:cNvContentPartPr/>
                <p14:nvPr/>
              </p14:nvContentPartPr>
              <p14:xfrm>
                <a:off x="6637720" y="1985067"/>
                <a:ext cx="101880" cy="346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EED58CB-34A0-B201-AD8B-38A86D788B6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23320" y="1970667"/>
                  <a:ext cx="1303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18D8914-D1F0-40BC-FFF2-41A39C6E449D}"/>
                    </a:ext>
                  </a:extLst>
                </p14:cNvPr>
                <p14:cNvContentPartPr/>
                <p14:nvPr/>
              </p14:nvContentPartPr>
              <p14:xfrm>
                <a:off x="6654640" y="1937907"/>
                <a:ext cx="415080" cy="74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18D8914-D1F0-40BC-FFF2-41A39C6E449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640240" y="1923507"/>
                  <a:ext cx="443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7CA70E2-2729-2363-B487-2EE23BAF4E9D}"/>
                    </a:ext>
                  </a:extLst>
                </p14:cNvPr>
                <p14:cNvContentPartPr/>
                <p14:nvPr/>
              </p14:nvContentPartPr>
              <p14:xfrm>
                <a:off x="6662920" y="2273787"/>
                <a:ext cx="483120" cy="114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7CA70E2-2729-2363-B487-2EE23BAF4E9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52480" y="2262987"/>
                  <a:ext cx="504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C6FE82D-2426-8D66-2E28-76DCC8349B0B}"/>
                    </a:ext>
                  </a:extLst>
                </p14:cNvPr>
                <p14:cNvContentPartPr/>
                <p14:nvPr/>
              </p14:nvContentPartPr>
              <p14:xfrm>
                <a:off x="7145680" y="1937907"/>
                <a:ext cx="51120" cy="416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C6FE82D-2426-8D66-2E28-76DCC8349B0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135240" y="1927107"/>
                  <a:ext cx="723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9ED8CFD-73B2-91EA-CEA5-1041F4628550}"/>
                    </a:ext>
                  </a:extLst>
                </p14:cNvPr>
                <p14:cNvContentPartPr/>
                <p14:nvPr/>
              </p14:nvContentPartPr>
              <p14:xfrm>
                <a:off x="6849400" y="2106027"/>
                <a:ext cx="68040" cy="205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9ED8CFD-73B2-91EA-CEA5-1041F462855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838600" y="2095227"/>
                  <a:ext cx="89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F5FF220-6DFD-AA70-9FB8-7B76A54E8B52}"/>
                    </a:ext>
                  </a:extLst>
                </p14:cNvPr>
                <p14:cNvContentPartPr/>
                <p14:nvPr/>
              </p14:nvContentPartPr>
              <p14:xfrm>
                <a:off x="6794680" y="1978227"/>
                <a:ext cx="359640" cy="323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F5FF220-6DFD-AA70-9FB8-7B76A54E8B5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784240" y="1967787"/>
                  <a:ext cx="3808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79564B8-2F29-C399-577C-6B06F93380B9}"/>
                    </a:ext>
                  </a:extLst>
                </p14:cNvPr>
                <p14:cNvContentPartPr/>
                <p14:nvPr/>
              </p14:nvContentPartPr>
              <p14:xfrm>
                <a:off x="5706400" y="2454867"/>
                <a:ext cx="25920" cy="136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79564B8-2F29-C399-577C-6B06F93380B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692000" y="2440827"/>
                  <a:ext cx="54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C603883-7DB5-461F-425C-0E3D43122A77}"/>
                    </a:ext>
                  </a:extLst>
                </p14:cNvPr>
                <p14:cNvContentPartPr/>
                <p14:nvPr/>
              </p14:nvContentPartPr>
              <p14:xfrm>
                <a:off x="5613160" y="2334267"/>
                <a:ext cx="84960" cy="315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C603883-7DB5-461F-425C-0E3D43122A7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99120" y="2319867"/>
                  <a:ext cx="113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0A5E7BB-9221-E3D6-5577-478DCE387242}"/>
                    </a:ext>
                  </a:extLst>
                </p14:cNvPr>
                <p14:cNvContentPartPr/>
                <p14:nvPr/>
              </p14:nvContentPartPr>
              <p14:xfrm>
                <a:off x="5579320" y="2448387"/>
                <a:ext cx="415080" cy="147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0A5E7BB-9221-E3D6-5577-478DCE38724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65280" y="2433987"/>
                  <a:ext cx="443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A73E026-CAEB-3152-E968-E41C9FC27CC1}"/>
                    </a:ext>
                  </a:extLst>
                </p14:cNvPr>
                <p14:cNvContentPartPr/>
                <p14:nvPr/>
              </p14:nvContentPartPr>
              <p14:xfrm>
                <a:off x="5960200" y="2441187"/>
                <a:ext cx="68040" cy="172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A73E026-CAEB-3152-E968-E41C9FC27CC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946160" y="2427147"/>
                  <a:ext cx="96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53BF4FB-03D1-AB25-630E-589C2FBB2E33}"/>
                    </a:ext>
                  </a:extLst>
                </p14:cNvPr>
                <p14:cNvContentPartPr/>
                <p14:nvPr/>
              </p14:nvContentPartPr>
              <p14:xfrm>
                <a:off x="6091240" y="2427867"/>
                <a:ext cx="115200" cy="188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53BF4FB-03D1-AB25-630E-589C2FBB2E3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76840" y="2413827"/>
                  <a:ext cx="143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B36E3AE-5CEB-6CA3-ADB0-C53ECD87C7E0}"/>
                    </a:ext>
                  </a:extLst>
                </p14:cNvPr>
                <p14:cNvContentPartPr/>
                <p14:nvPr/>
              </p14:nvContentPartPr>
              <p14:xfrm>
                <a:off x="6070360" y="2502027"/>
                <a:ext cx="203400" cy="40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B36E3AE-5CEB-6CA3-ADB0-C53ECD87C7E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056320" y="2487627"/>
                  <a:ext cx="231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6C538DF-3C7E-DCF3-F170-8A00B9130F11}"/>
                    </a:ext>
                  </a:extLst>
                </p14:cNvPr>
                <p14:cNvContentPartPr/>
                <p14:nvPr/>
              </p14:nvContentPartPr>
              <p14:xfrm>
                <a:off x="5765800" y="3072627"/>
                <a:ext cx="17280" cy="295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6C538DF-3C7E-DCF3-F170-8A00B9130F1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51400" y="3058227"/>
                  <a:ext cx="45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53A8B5B-52EB-BAC4-A799-BF412CA29264}"/>
                    </a:ext>
                  </a:extLst>
                </p14:cNvPr>
                <p14:cNvContentPartPr/>
                <p14:nvPr/>
              </p14:nvContentPartPr>
              <p14:xfrm>
                <a:off x="5791000" y="2938347"/>
                <a:ext cx="542160" cy="49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53A8B5B-52EB-BAC4-A799-BF412CA2926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76960" y="2924307"/>
                  <a:ext cx="5706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8F2C04D-49F2-0F0F-D34B-9B9C6A843147}"/>
                    </a:ext>
                  </a:extLst>
                </p14:cNvPr>
                <p14:cNvContentPartPr/>
                <p14:nvPr/>
              </p14:nvContentPartPr>
              <p14:xfrm>
                <a:off x="6603880" y="2911347"/>
                <a:ext cx="572400" cy="518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8F2C04D-49F2-0F0F-D34B-9B9C6A84314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589480" y="2896947"/>
                  <a:ext cx="60084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D031E9B-9B21-A188-1E28-E17312276F35}"/>
                    </a:ext>
                  </a:extLst>
                </p14:cNvPr>
                <p14:cNvContentPartPr/>
                <p14:nvPr/>
              </p14:nvContentPartPr>
              <p14:xfrm>
                <a:off x="5837080" y="3025467"/>
                <a:ext cx="416160" cy="353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D031E9B-9B21-A188-1E28-E17312276F3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23040" y="3011067"/>
                  <a:ext cx="444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01EAE1B-A524-05BF-A4DB-AA19D873D415}"/>
                    </a:ext>
                  </a:extLst>
                </p14:cNvPr>
                <p14:cNvContentPartPr/>
                <p14:nvPr/>
              </p14:nvContentPartPr>
              <p14:xfrm>
                <a:off x="6823840" y="2663307"/>
                <a:ext cx="51120" cy="289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01EAE1B-A524-05BF-A4DB-AA19D873D41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809800" y="2648907"/>
                  <a:ext cx="795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61A95B4-3EED-176A-D58D-5E242C18CCBE}"/>
                    </a:ext>
                  </a:extLst>
                </p14:cNvPr>
                <p14:cNvContentPartPr/>
                <p14:nvPr/>
              </p14:nvContentPartPr>
              <p14:xfrm>
                <a:off x="6756160" y="2780307"/>
                <a:ext cx="322200" cy="1256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61A95B4-3EED-176A-D58D-5E242C18CCB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42120" y="2765907"/>
                  <a:ext cx="350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DBACF31-1582-C16C-FE03-62614D1741B1}"/>
                    </a:ext>
                  </a:extLst>
                </p14:cNvPr>
                <p14:cNvContentPartPr/>
                <p14:nvPr/>
              </p14:nvContentPartPr>
              <p14:xfrm>
                <a:off x="7044160" y="2804067"/>
                <a:ext cx="118800" cy="1450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DBACF31-1582-C16C-FE03-62614D1741B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029760" y="2790027"/>
                  <a:ext cx="147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F08C6D4-4206-9BE2-E6A5-8DBE267219CF}"/>
                    </a:ext>
                  </a:extLst>
                </p14:cNvPr>
                <p14:cNvContentPartPr/>
                <p14:nvPr/>
              </p14:nvContentPartPr>
              <p14:xfrm>
                <a:off x="7196440" y="2676627"/>
                <a:ext cx="51120" cy="295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F08C6D4-4206-9BE2-E6A5-8DBE267219C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82400" y="2662227"/>
                  <a:ext cx="795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3909F15-740E-6089-5D5A-DA8D91080A90}"/>
                    </a:ext>
                  </a:extLst>
                </p14:cNvPr>
                <p14:cNvContentPartPr/>
                <p14:nvPr/>
              </p14:nvContentPartPr>
              <p14:xfrm>
                <a:off x="7188160" y="2783907"/>
                <a:ext cx="144360" cy="87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3909F15-740E-6089-5D5A-DA8D91080A9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73760" y="2769507"/>
                  <a:ext cx="172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C422F5D-6188-1F67-0D5E-CAEA4D89D8A3}"/>
                    </a:ext>
                  </a:extLst>
                </p14:cNvPr>
                <p14:cNvContentPartPr/>
                <p14:nvPr/>
              </p14:nvContentPartPr>
              <p14:xfrm>
                <a:off x="5384560" y="2233107"/>
                <a:ext cx="42840" cy="208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C422F5D-6188-1F67-0D5E-CAEA4D89D8A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70520" y="2219067"/>
                  <a:ext cx="71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1C14EAA-9B2E-1781-839D-6A2D97A7CE1A}"/>
                    </a:ext>
                  </a:extLst>
                </p14:cNvPr>
                <p14:cNvContentPartPr/>
                <p14:nvPr/>
              </p14:nvContentPartPr>
              <p14:xfrm>
                <a:off x="5460880" y="3099627"/>
                <a:ext cx="25920" cy="270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1C14EAA-9B2E-1781-839D-6A2D97A7CE1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46480" y="3085587"/>
                  <a:ext cx="54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09A7DB3-E3D6-85DF-E89D-50D8C12C1F02}"/>
                    </a:ext>
                  </a:extLst>
                </p14:cNvPr>
                <p14:cNvContentPartPr/>
                <p14:nvPr/>
              </p14:nvContentPartPr>
              <p14:xfrm>
                <a:off x="5833480" y="1893987"/>
                <a:ext cx="500040" cy="4878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09A7DB3-E3D6-85DF-E89D-50D8C12C1F0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19080" y="1879947"/>
                  <a:ext cx="5284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A79FF2B-39FE-2A37-686E-C58ABC4890DE}"/>
                    </a:ext>
                  </a:extLst>
                </p14:cNvPr>
                <p14:cNvContentPartPr/>
                <p14:nvPr/>
              </p14:nvContentPartPr>
              <p14:xfrm>
                <a:off x="6730960" y="2945187"/>
                <a:ext cx="491400" cy="5443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A79FF2B-39FE-2A37-686E-C58ABC4890D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16560" y="2930787"/>
                  <a:ext cx="51984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F364943-47DE-29A6-C6A3-22E34A62CE19}"/>
                    </a:ext>
                  </a:extLst>
                </p14:cNvPr>
                <p14:cNvContentPartPr/>
                <p14:nvPr/>
              </p14:nvContentPartPr>
              <p14:xfrm>
                <a:off x="8051800" y="3583107"/>
                <a:ext cx="508320" cy="6314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F364943-47DE-29A6-C6A3-22E34A62CE1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041000" y="3572307"/>
                  <a:ext cx="52956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39D32FC-8EDE-6476-A1C3-1D8797D3A36C}"/>
                    </a:ext>
                  </a:extLst>
                </p14:cNvPr>
                <p14:cNvContentPartPr/>
                <p14:nvPr/>
              </p14:nvContentPartPr>
              <p14:xfrm>
                <a:off x="9067720" y="4408587"/>
                <a:ext cx="533880" cy="7200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39D32FC-8EDE-6476-A1C3-1D8797D3A36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056920" y="4397787"/>
                  <a:ext cx="5551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087B92F-F6EA-D835-D723-D9A7CF424352}"/>
                    </a:ext>
                  </a:extLst>
                </p14:cNvPr>
                <p14:cNvContentPartPr/>
                <p14:nvPr/>
              </p14:nvContentPartPr>
              <p14:xfrm>
                <a:off x="7509640" y="306387"/>
                <a:ext cx="245880" cy="2487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087B92F-F6EA-D835-D723-D9A7CF42435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499200" y="295947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17E90DF-B3F7-F0E9-EB15-7CCC6AE89588}"/>
                    </a:ext>
                  </a:extLst>
                </p14:cNvPr>
                <p14:cNvContentPartPr/>
                <p14:nvPr/>
              </p14:nvContentPartPr>
              <p14:xfrm>
                <a:off x="7729960" y="399627"/>
                <a:ext cx="182880" cy="1796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17E90DF-B3F7-F0E9-EB15-7CCC6AE8958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719160" y="388827"/>
                  <a:ext cx="204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254C9E9-B1AE-9A4A-4165-D86C804CF0DF}"/>
                    </a:ext>
                  </a:extLst>
                </p14:cNvPr>
                <p14:cNvContentPartPr/>
                <p14:nvPr/>
              </p14:nvContentPartPr>
              <p14:xfrm>
                <a:off x="7941640" y="383427"/>
                <a:ext cx="188640" cy="1594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254C9E9-B1AE-9A4A-4165-D86C804CF0D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930840" y="372627"/>
                  <a:ext cx="209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5AE2F8A-61E2-A283-545D-14A911B7A3B0}"/>
                    </a:ext>
                  </a:extLst>
                </p14:cNvPr>
                <p14:cNvContentPartPr/>
                <p14:nvPr/>
              </p14:nvContentPartPr>
              <p14:xfrm>
                <a:off x="5774080" y="1313667"/>
                <a:ext cx="59760" cy="302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5AE2F8A-61E2-A283-545D-14A911B7A3B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763640" y="1302867"/>
                  <a:ext cx="81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9089B6-FC6A-51DA-EE1A-E7BD6A958F99}"/>
                    </a:ext>
                  </a:extLst>
                </p14:cNvPr>
                <p14:cNvContentPartPr/>
                <p14:nvPr/>
              </p14:nvContentPartPr>
              <p14:xfrm>
                <a:off x="5807920" y="1253187"/>
                <a:ext cx="491400" cy="410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9089B6-FC6A-51DA-EE1A-E7BD6A958F9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797480" y="1242387"/>
                  <a:ext cx="5126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6A6F2EA-6F79-9A41-B666-0FB1559A99D7}"/>
                    </a:ext>
                  </a:extLst>
                </p14:cNvPr>
                <p14:cNvContentPartPr/>
                <p14:nvPr/>
              </p14:nvContentPartPr>
              <p14:xfrm>
                <a:off x="6510640" y="1273347"/>
                <a:ext cx="25920" cy="356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6A6F2EA-6F79-9A41-B666-0FB1559A99D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500200" y="1262547"/>
                  <a:ext cx="471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514BA57-E2BB-CD80-D107-137E1394FA83}"/>
                    </a:ext>
                  </a:extLst>
                </p14:cNvPr>
                <p14:cNvContentPartPr/>
                <p14:nvPr/>
              </p14:nvContentPartPr>
              <p14:xfrm>
                <a:off x="6527560" y="1212507"/>
                <a:ext cx="584640" cy="322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514BA57-E2BB-CD80-D107-137E1394FA8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17120" y="1202067"/>
                  <a:ext cx="605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9904F28-3303-5C38-BA4E-FF8E0E19875F}"/>
                    </a:ext>
                  </a:extLst>
                </p14:cNvPr>
                <p14:cNvContentPartPr/>
                <p14:nvPr/>
              </p14:nvContentPartPr>
              <p14:xfrm>
                <a:off x="6561400" y="1656027"/>
                <a:ext cx="567720" cy="7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9904F28-3303-5C38-BA4E-FF8E0E19875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50960" y="1645587"/>
                  <a:ext cx="588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A31F3A4-5C20-CEDD-9A92-6E125AC96E6D}"/>
                    </a:ext>
                  </a:extLst>
                </p14:cNvPr>
                <p14:cNvContentPartPr/>
                <p14:nvPr/>
              </p14:nvContentPartPr>
              <p14:xfrm>
                <a:off x="5904760" y="1306107"/>
                <a:ext cx="365400" cy="296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A31F3A4-5C20-CEDD-9A92-6E125AC96E6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894320" y="1295667"/>
                  <a:ext cx="386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80CC63-3779-6A90-000C-6EB510BF6BC5}"/>
                    </a:ext>
                  </a:extLst>
                </p14:cNvPr>
                <p14:cNvContentPartPr/>
                <p14:nvPr/>
              </p14:nvContentPartPr>
              <p14:xfrm>
                <a:off x="6646000" y="1280187"/>
                <a:ext cx="372960" cy="332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80CC63-3779-6A90-000C-6EB510BF6BC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31960" y="1265787"/>
                  <a:ext cx="4014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1ECE80E-358D-0AAD-643B-BD036F53FBF1}"/>
                    </a:ext>
                  </a:extLst>
                </p14:cNvPr>
                <p14:cNvContentPartPr/>
                <p14:nvPr/>
              </p14:nvContentPartPr>
              <p14:xfrm>
                <a:off x="5943280" y="924507"/>
                <a:ext cx="127440" cy="3225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1ECE80E-358D-0AAD-643B-BD036F53FBF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932840" y="913707"/>
                  <a:ext cx="1486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A30F910-309F-1199-9CFA-AA0139F2BD75}"/>
                    </a:ext>
                  </a:extLst>
                </p14:cNvPr>
                <p14:cNvContentPartPr/>
                <p14:nvPr/>
              </p14:nvContentPartPr>
              <p14:xfrm>
                <a:off x="6079000" y="1058427"/>
                <a:ext cx="93600" cy="1544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A30F910-309F-1199-9CFA-AA0139F2BD7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068200" y="1047987"/>
                  <a:ext cx="114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92C05C9-EB51-16C7-8364-9494E6D8C07D}"/>
                    </a:ext>
                  </a:extLst>
                </p14:cNvPr>
                <p14:cNvContentPartPr/>
                <p14:nvPr/>
              </p14:nvContentPartPr>
              <p14:xfrm>
                <a:off x="6756160" y="897147"/>
                <a:ext cx="118800" cy="2757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92C05C9-EB51-16C7-8364-9494E6D8C07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742120" y="883107"/>
                  <a:ext cx="1472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1462863-F968-D47F-A644-748DD5A995A0}"/>
                    </a:ext>
                  </a:extLst>
                </p14:cNvPr>
                <p14:cNvContentPartPr/>
                <p14:nvPr/>
              </p14:nvContentPartPr>
              <p14:xfrm>
                <a:off x="6917080" y="997947"/>
                <a:ext cx="106560" cy="1749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1462863-F968-D47F-A644-748DD5A995A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06640" y="987507"/>
                  <a:ext cx="127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0112916-5725-D82F-CA6F-30BF24E1E3CB}"/>
                    </a:ext>
                  </a:extLst>
                </p14:cNvPr>
                <p14:cNvContentPartPr/>
                <p14:nvPr/>
              </p14:nvContentPartPr>
              <p14:xfrm>
                <a:off x="7484440" y="1306827"/>
                <a:ext cx="25920" cy="286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0112916-5725-D82F-CA6F-30BF24E1E3C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473640" y="1296027"/>
                  <a:ext cx="471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B79C6F-0245-7381-77D7-02A4DF182E93}"/>
                    </a:ext>
                  </a:extLst>
                </p14:cNvPr>
                <p14:cNvContentPartPr/>
                <p14:nvPr/>
              </p14:nvContentPartPr>
              <p14:xfrm>
                <a:off x="7467520" y="1208187"/>
                <a:ext cx="550800" cy="361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B79C6F-0245-7381-77D7-02A4DF182E9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456720" y="1197747"/>
                  <a:ext cx="572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4BB6C7E-8753-01AD-C049-AE8BF4BDAD6B}"/>
                    </a:ext>
                  </a:extLst>
                </p14:cNvPr>
                <p14:cNvContentPartPr/>
                <p14:nvPr/>
              </p14:nvContentPartPr>
              <p14:xfrm>
                <a:off x="7560400" y="1568907"/>
                <a:ext cx="457560" cy="67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4BB6C7E-8753-01AD-C049-AE8BF4BDAD6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549960" y="1558467"/>
                  <a:ext cx="478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7D0DB37-29FC-2A5D-2FB2-8307EB4C90D4}"/>
                    </a:ext>
                  </a:extLst>
                </p14:cNvPr>
                <p14:cNvContentPartPr/>
                <p14:nvPr/>
              </p14:nvContentPartPr>
              <p14:xfrm>
                <a:off x="7552120" y="967347"/>
                <a:ext cx="135720" cy="2592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7D0DB37-29FC-2A5D-2FB2-8307EB4C90D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541320" y="956907"/>
                  <a:ext cx="156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AFAE62A-A9E7-C421-F9F8-01E6608BE5C4}"/>
                    </a:ext>
                  </a:extLst>
                </p14:cNvPr>
                <p14:cNvContentPartPr/>
                <p14:nvPr/>
              </p14:nvContentPartPr>
              <p14:xfrm>
                <a:off x="7704400" y="1050867"/>
                <a:ext cx="127440" cy="1324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AFAE62A-A9E7-C421-F9F8-01E6608BE5C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693960" y="1040427"/>
                  <a:ext cx="148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448EFAC-5629-9D8C-A0BC-32D8D00D6A04}"/>
                    </a:ext>
                  </a:extLst>
                </p14:cNvPr>
                <p14:cNvContentPartPr/>
                <p14:nvPr/>
              </p14:nvContentPartPr>
              <p14:xfrm>
                <a:off x="8381920" y="1333827"/>
                <a:ext cx="9000" cy="289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448EFAC-5629-9D8C-A0BC-32D8D00D6A0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371120" y="1323027"/>
                  <a:ext cx="302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2449A01-440A-1731-B87C-D4B30AF5D7F1}"/>
                    </a:ext>
                  </a:extLst>
                </p14:cNvPr>
                <p14:cNvContentPartPr/>
                <p14:nvPr/>
              </p14:nvContentPartPr>
              <p14:xfrm>
                <a:off x="8390200" y="1148787"/>
                <a:ext cx="474480" cy="178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2449A01-440A-1731-B87C-D4B30AF5D7F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379760" y="1137987"/>
                  <a:ext cx="495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2853D5-FE08-44E8-BD92-0CCAD113138A}"/>
                    </a:ext>
                  </a:extLst>
                </p14:cNvPr>
                <p14:cNvContentPartPr/>
                <p14:nvPr/>
              </p14:nvContentPartPr>
              <p14:xfrm>
                <a:off x="8440960" y="1588707"/>
                <a:ext cx="415080" cy="40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2853D5-FE08-44E8-BD92-0CCAD113138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430520" y="1578267"/>
                  <a:ext cx="436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4B7D6CF-4526-409E-948E-746B2B963691}"/>
                    </a:ext>
                  </a:extLst>
                </p14:cNvPr>
                <p14:cNvContentPartPr/>
                <p14:nvPr/>
              </p14:nvContentPartPr>
              <p14:xfrm>
                <a:off x="8898160" y="1306827"/>
                <a:ext cx="25920" cy="282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4B7D6CF-4526-409E-948E-746B2B96369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87720" y="1296027"/>
                  <a:ext cx="471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4F35BA3-9499-A553-182C-35C6DFE51182}"/>
                    </a:ext>
                  </a:extLst>
                </p14:cNvPr>
                <p14:cNvContentPartPr/>
                <p14:nvPr/>
              </p14:nvContentPartPr>
              <p14:xfrm>
                <a:off x="9177520" y="1287027"/>
                <a:ext cx="51120" cy="356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4F35BA3-9499-A553-182C-35C6DFE5118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167080" y="1276227"/>
                  <a:ext cx="723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A0A50E9-0A67-7117-1B63-FFB389D948F2}"/>
                    </a:ext>
                  </a:extLst>
                </p14:cNvPr>
                <p14:cNvContentPartPr/>
                <p14:nvPr/>
              </p14:nvContentPartPr>
              <p14:xfrm>
                <a:off x="9228640" y="1239867"/>
                <a:ext cx="381240" cy="275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A0A50E9-0A67-7117-1B63-FFB389D948F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217840" y="1229067"/>
                  <a:ext cx="402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9364E1-C5D6-D037-A998-D9113F8D0AE9}"/>
                    </a:ext>
                  </a:extLst>
                </p14:cNvPr>
                <p14:cNvContentPartPr/>
                <p14:nvPr/>
              </p14:nvContentPartPr>
              <p14:xfrm>
                <a:off x="9287680" y="1602387"/>
                <a:ext cx="448920" cy="81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9364E1-C5D6-D037-A998-D9113F8D0AE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277240" y="1591947"/>
                  <a:ext cx="470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19E82CF-E076-ED6D-598D-457CBCACEA04}"/>
                    </a:ext>
                  </a:extLst>
                </p14:cNvPr>
                <p14:cNvContentPartPr/>
                <p14:nvPr/>
              </p14:nvContentPartPr>
              <p14:xfrm>
                <a:off x="9668920" y="1320147"/>
                <a:ext cx="9000" cy="356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19E82CF-E076-ED6D-598D-457CBCACEA0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658120" y="1309707"/>
                  <a:ext cx="30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ECDE7C1-F867-DD5A-0B12-4BAD54DD23AB}"/>
                    </a:ext>
                  </a:extLst>
                </p14:cNvPr>
                <p14:cNvContentPartPr/>
                <p14:nvPr/>
              </p14:nvContentPartPr>
              <p14:xfrm>
                <a:off x="9592600" y="897147"/>
                <a:ext cx="84960" cy="262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ECDE7C1-F867-DD5A-0B12-4BAD54DD23A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581800" y="886707"/>
                  <a:ext cx="106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816826B-C4B8-BB67-AA90-E4910586547D}"/>
                    </a:ext>
                  </a:extLst>
                </p14:cNvPr>
                <p14:cNvContentPartPr/>
                <p14:nvPr/>
              </p14:nvContentPartPr>
              <p14:xfrm>
                <a:off x="9634720" y="1007667"/>
                <a:ext cx="220320" cy="101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816826B-C4B8-BB67-AA90-E4910586547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624280" y="997227"/>
                  <a:ext cx="241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3BDC01C-741D-4BF8-3627-AF79832154D5}"/>
                    </a:ext>
                  </a:extLst>
                </p14:cNvPr>
                <p14:cNvContentPartPr/>
                <p14:nvPr/>
              </p14:nvContentPartPr>
              <p14:xfrm>
                <a:off x="9846400" y="1024947"/>
                <a:ext cx="101880" cy="121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3BDC01C-741D-4BF8-3627-AF79832154D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835960" y="1014147"/>
                  <a:ext cx="123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9BF1A59-4DF3-71AA-6030-FB0ACCE6750F}"/>
                    </a:ext>
                  </a:extLst>
                </p14:cNvPr>
                <p14:cNvContentPartPr/>
                <p14:nvPr/>
              </p14:nvContentPartPr>
              <p14:xfrm>
                <a:off x="9965200" y="890667"/>
                <a:ext cx="68040" cy="268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9BF1A59-4DF3-71AA-6030-FB0ACCE6750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954400" y="879867"/>
                  <a:ext cx="89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D43C1FC-7838-F9B7-B141-B4245E788186}"/>
                    </a:ext>
                  </a:extLst>
                </p14:cNvPr>
                <p14:cNvContentPartPr/>
                <p14:nvPr/>
              </p14:nvContentPartPr>
              <p14:xfrm>
                <a:off x="9973480" y="1024947"/>
                <a:ext cx="17280" cy="20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D43C1FC-7838-F9B7-B141-B4245E78818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963040" y="1014147"/>
                  <a:ext cx="38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97BE36D-80E0-28A2-6E64-A38B3FD30C29}"/>
                    </a:ext>
                  </a:extLst>
                </p14:cNvPr>
                <p14:cNvContentPartPr/>
                <p14:nvPr/>
              </p14:nvContentPartPr>
              <p14:xfrm>
                <a:off x="9194800" y="1239867"/>
                <a:ext cx="84960" cy="4773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97BE36D-80E0-28A2-6E64-A38B3FD30C2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180400" y="1225467"/>
                  <a:ext cx="1134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F27D0A9-8162-D632-DABA-16AB76F098E0}"/>
                    </a:ext>
                  </a:extLst>
                </p14:cNvPr>
                <p14:cNvContentPartPr/>
                <p14:nvPr/>
              </p14:nvContentPartPr>
              <p14:xfrm>
                <a:off x="9262480" y="1233027"/>
                <a:ext cx="491400" cy="4701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F27D0A9-8162-D632-DABA-16AB76F098E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248080" y="1218627"/>
                  <a:ext cx="51984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6C826F8-9DED-0E56-EED6-B03B073BFD1A}"/>
                    </a:ext>
                  </a:extLst>
                </p14:cNvPr>
                <p14:cNvContentPartPr/>
                <p14:nvPr/>
              </p14:nvContentPartPr>
              <p14:xfrm>
                <a:off x="9215320" y="1219707"/>
                <a:ext cx="529920" cy="4975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6C826F8-9DED-0E56-EED6-B03B073BFD1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204520" y="1208907"/>
                  <a:ext cx="5511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4102C964-3D3B-065F-8547-AB89D00CDF8A}"/>
                    </a:ext>
                  </a:extLst>
                </p14:cNvPr>
                <p14:cNvContentPartPr/>
                <p14:nvPr/>
              </p14:nvContentPartPr>
              <p14:xfrm>
                <a:off x="8491720" y="981027"/>
                <a:ext cx="127440" cy="22248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4102C964-3D3B-065F-8547-AB89D00CDF8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481280" y="970587"/>
                  <a:ext cx="1486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6CE55DD-8B19-8B91-5F86-2E4BC02327DF}"/>
                    </a:ext>
                  </a:extLst>
                </p14:cNvPr>
                <p14:cNvContentPartPr/>
                <p14:nvPr/>
              </p14:nvContentPartPr>
              <p14:xfrm>
                <a:off x="8652640" y="974187"/>
                <a:ext cx="186480" cy="2131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6CE55DD-8B19-8B91-5F86-2E4BC02327D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642200" y="963747"/>
                  <a:ext cx="207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8E251BA0-F950-569D-A57B-DA1FCA5CDEA2}"/>
                    </a:ext>
                  </a:extLst>
                </p14:cNvPr>
                <p14:cNvContentPartPr/>
                <p14:nvPr/>
              </p14:nvContentPartPr>
              <p14:xfrm>
                <a:off x="9199480" y="910827"/>
                <a:ext cx="72000" cy="2689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8E251BA0-F950-569D-A57B-DA1FCA5CDEA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188680" y="900027"/>
                  <a:ext cx="93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6DAD69A-8A8F-C037-E869-A86F849B210E}"/>
                    </a:ext>
                  </a:extLst>
                </p14:cNvPr>
                <p14:cNvContentPartPr/>
                <p14:nvPr/>
              </p14:nvContentPartPr>
              <p14:xfrm>
                <a:off x="9279400" y="971307"/>
                <a:ext cx="132120" cy="2120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6DAD69A-8A8F-C037-E869-A86F849B210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268600" y="960507"/>
                  <a:ext cx="153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E60E1B1-B095-61FB-8163-DC505E47A4D6}"/>
                    </a:ext>
                  </a:extLst>
                </p14:cNvPr>
                <p14:cNvContentPartPr/>
                <p14:nvPr/>
              </p14:nvContentPartPr>
              <p14:xfrm>
                <a:off x="9973480" y="803187"/>
                <a:ext cx="360" cy="136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E60E1B1-B095-61FB-8163-DC505E47A4D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963040" y="792747"/>
                  <a:ext cx="21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08105726-8C89-8D81-C0E8-2AED00938C5A}"/>
                    </a:ext>
                  </a:extLst>
                </p14:cNvPr>
                <p14:cNvContentPartPr/>
                <p14:nvPr/>
              </p14:nvContentPartPr>
              <p14:xfrm>
                <a:off x="9092920" y="689067"/>
                <a:ext cx="1041840" cy="6116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08105726-8C89-8D81-C0E8-2AED00938C5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082480" y="678627"/>
                  <a:ext cx="106308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BF07255-6DFE-7E26-6051-5DFB8E349066}"/>
                    </a:ext>
                  </a:extLst>
                </p14:cNvPr>
                <p14:cNvContentPartPr/>
                <p14:nvPr/>
              </p14:nvContentPartPr>
              <p14:xfrm>
                <a:off x="9457240" y="1535067"/>
                <a:ext cx="51120" cy="140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BF07255-6DFE-7E26-6051-5DFB8E34906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46440" y="1524267"/>
                  <a:ext cx="72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AC8719F9-2AFB-EF76-879A-7B7EDC5B5114}"/>
                    </a:ext>
                  </a:extLst>
                </p14:cNvPr>
                <p14:cNvContentPartPr/>
                <p14:nvPr/>
              </p14:nvContentPartPr>
              <p14:xfrm>
                <a:off x="5799640" y="1763307"/>
                <a:ext cx="144360" cy="1954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AC8719F9-2AFB-EF76-879A-7B7EDC5B511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785240" y="1748907"/>
                  <a:ext cx="172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3F9D3D9-3C4B-028E-1F66-1B4B50E80F4E}"/>
                    </a:ext>
                  </a:extLst>
                </p14:cNvPr>
                <p14:cNvContentPartPr/>
                <p14:nvPr/>
              </p14:nvContentPartPr>
              <p14:xfrm>
                <a:off x="5968840" y="1725867"/>
                <a:ext cx="127440" cy="1353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3F9D3D9-3C4B-028E-1F66-1B4B50E80F4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54440" y="1711827"/>
                  <a:ext cx="155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BBC320D4-93E6-1799-C1BF-560B75C22099}"/>
                    </a:ext>
                  </a:extLst>
                </p14:cNvPr>
                <p14:cNvContentPartPr/>
                <p14:nvPr/>
              </p14:nvContentPartPr>
              <p14:xfrm>
                <a:off x="5757160" y="1722987"/>
                <a:ext cx="448920" cy="810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BBC320D4-93E6-1799-C1BF-560B75C2209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742760" y="1708947"/>
                  <a:ext cx="477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BA84EB0-2425-D713-F376-66F2FFCA022D}"/>
                    </a:ext>
                  </a:extLst>
                </p14:cNvPr>
                <p14:cNvContentPartPr/>
                <p14:nvPr/>
              </p14:nvContentPartPr>
              <p14:xfrm>
                <a:off x="5515960" y="1663947"/>
                <a:ext cx="817920" cy="9626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BA84EB0-2425-D713-F376-66F2FFCA022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501920" y="1649907"/>
                  <a:ext cx="846360" cy="9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D8F32CD-B333-EB70-3E16-991111B3124C}"/>
                    </a:ext>
                  </a:extLst>
                </p14:cNvPr>
                <p14:cNvContentPartPr/>
                <p14:nvPr/>
              </p14:nvContentPartPr>
              <p14:xfrm>
                <a:off x="6984760" y="2663307"/>
                <a:ext cx="84960" cy="1076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D8F32CD-B333-EB70-3E16-991111B3124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970720" y="2648907"/>
                  <a:ext cx="113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89E100A-DC78-F6C6-DAE2-B81D2A28F0C9}"/>
                    </a:ext>
                  </a:extLst>
                </p14:cNvPr>
                <p14:cNvContentPartPr/>
                <p14:nvPr/>
              </p14:nvContentPartPr>
              <p14:xfrm>
                <a:off x="7044160" y="2696787"/>
                <a:ext cx="34200" cy="1749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89E100A-DC78-F6C6-DAE2-B81D2A28F0C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033360" y="2685987"/>
                  <a:ext cx="55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34C95BC-8452-2EE9-A4B0-147B66F99865}"/>
                    </a:ext>
                  </a:extLst>
                </p14:cNvPr>
                <p14:cNvContentPartPr/>
                <p14:nvPr/>
              </p14:nvContentPartPr>
              <p14:xfrm>
                <a:off x="7069360" y="2730267"/>
                <a:ext cx="157320" cy="1278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34C95BC-8452-2EE9-A4B0-147B66F9986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058920" y="2719467"/>
                  <a:ext cx="178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F4CD1F2-24B6-DBA8-DBD2-F52FF1187F8D}"/>
                    </a:ext>
                  </a:extLst>
                </p14:cNvPr>
                <p14:cNvContentPartPr/>
                <p14:nvPr/>
              </p14:nvContentPartPr>
              <p14:xfrm>
                <a:off x="6526120" y="2568987"/>
                <a:ext cx="824760" cy="10558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F4CD1F2-24B6-DBA8-DBD2-F52FF1187F8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515680" y="2558547"/>
                  <a:ext cx="846000" cy="10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488A2D0-B0D3-D915-A3CB-A00B01296C2F}"/>
                    </a:ext>
                  </a:extLst>
                </p14:cNvPr>
                <p14:cNvContentPartPr/>
                <p14:nvPr/>
              </p14:nvContentPartPr>
              <p14:xfrm>
                <a:off x="7831480" y="3468987"/>
                <a:ext cx="745920" cy="8402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488A2D0-B0D3-D915-A3CB-A00B01296C2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821040" y="3458187"/>
                  <a:ext cx="76716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838A202-94FF-ADC7-4AE9-47368CC5AF82}"/>
                    </a:ext>
                  </a:extLst>
                </p14:cNvPr>
                <p14:cNvContentPartPr/>
                <p14:nvPr/>
              </p14:nvContentPartPr>
              <p14:xfrm>
                <a:off x="8906440" y="4339107"/>
                <a:ext cx="901080" cy="81576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838A202-94FF-ADC7-4AE9-47368CC5AF8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895640" y="4328667"/>
                  <a:ext cx="92232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D64D2D8-409B-D1EC-72D2-0C05FBD30A4D}"/>
                    </a:ext>
                  </a:extLst>
                </p14:cNvPr>
                <p14:cNvContentPartPr/>
                <p14:nvPr/>
              </p14:nvContentPartPr>
              <p14:xfrm>
                <a:off x="10100560" y="5479227"/>
                <a:ext cx="254520" cy="3434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D64D2D8-409B-D1EC-72D2-0C05FBD30A4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089760" y="5468427"/>
                  <a:ext cx="2757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B2A84D7-CDFB-F5A0-377C-2A54DA826CC0}"/>
                    </a:ext>
                  </a:extLst>
                </p14:cNvPr>
                <p14:cNvContentPartPr/>
                <p14:nvPr/>
              </p14:nvContentPartPr>
              <p14:xfrm>
                <a:off x="10396840" y="5516667"/>
                <a:ext cx="132120" cy="2991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B2A84D7-CDFB-F5A0-377C-2A54DA826CC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386400" y="5505867"/>
                  <a:ext cx="153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3188DDD-9AD1-6BB0-810C-55F65D74BC1A}"/>
                    </a:ext>
                  </a:extLst>
                </p14:cNvPr>
                <p14:cNvContentPartPr/>
                <p14:nvPr/>
              </p14:nvContentPartPr>
              <p14:xfrm>
                <a:off x="10667920" y="5509467"/>
                <a:ext cx="135720" cy="3463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3188DDD-9AD1-6BB0-810C-55F65D74BC1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657120" y="5499027"/>
                  <a:ext cx="1569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8DEC6B9C-8701-BBDF-B453-74BED6514410}"/>
                    </a:ext>
                  </a:extLst>
                </p14:cNvPr>
                <p14:cNvContentPartPr/>
                <p14:nvPr/>
              </p14:nvContentPartPr>
              <p14:xfrm>
                <a:off x="10862680" y="5550147"/>
                <a:ext cx="220320" cy="27936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8DEC6B9C-8701-BBDF-B453-74BED651441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851880" y="5539347"/>
                  <a:ext cx="241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9B357B89-913F-5C5F-D7D4-99A2CB9D1774}"/>
                    </a:ext>
                  </a:extLst>
                </p14:cNvPr>
                <p14:cNvContentPartPr/>
                <p14:nvPr/>
              </p14:nvContentPartPr>
              <p14:xfrm>
                <a:off x="11221240" y="5475987"/>
                <a:ext cx="158040" cy="3697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9B357B89-913F-5C5F-D7D4-99A2CB9D177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210440" y="5465547"/>
                  <a:ext cx="1792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2CEABF87-A21F-E211-6624-23043F939589}"/>
                    </a:ext>
                  </a:extLst>
                </p14:cNvPr>
                <p14:cNvContentPartPr/>
                <p14:nvPr/>
              </p14:nvContentPartPr>
              <p14:xfrm>
                <a:off x="11438320" y="5536467"/>
                <a:ext cx="195120" cy="3564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2CEABF87-A21F-E211-6624-23043F93958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427520" y="5525667"/>
                  <a:ext cx="2163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39FEEB4-12CE-3BCC-D11D-6CBA41837AD3}"/>
                    </a:ext>
                  </a:extLst>
                </p14:cNvPr>
                <p14:cNvContentPartPr/>
                <p14:nvPr/>
              </p14:nvContentPartPr>
              <p14:xfrm>
                <a:off x="11082640" y="5992947"/>
                <a:ext cx="140400" cy="2757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39FEEB4-12CE-3BCC-D11D-6CBA41837AD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072200" y="5982147"/>
                  <a:ext cx="161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0F70B4E-33D3-A997-3291-8604E22E3BBE}"/>
                    </a:ext>
                  </a:extLst>
                </p14:cNvPr>
                <p14:cNvContentPartPr/>
                <p14:nvPr/>
              </p14:nvContentPartPr>
              <p14:xfrm>
                <a:off x="11289640" y="5999787"/>
                <a:ext cx="182880" cy="2754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0F70B4E-33D3-A997-3291-8604E22E3BB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279200" y="5988987"/>
                  <a:ext cx="2041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6CFD24C-8983-70B6-2619-7920A2C48098}"/>
                    </a:ext>
                  </a:extLst>
                </p14:cNvPr>
                <p14:cNvContentPartPr/>
                <p14:nvPr/>
              </p14:nvContentPartPr>
              <p14:xfrm>
                <a:off x="11700760" y="5966307"/>
                <a:ext cx="84960" cy="2890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6CFD24C-8983-70B6-2619-7920A2C4809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689960" y="5955507"/>
                  <a:ext cx="1062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FD76D6EA-2275-FAED-9A7B-5AE3D21FED22}"/>
                    </a:ext>
                  </a:extLst>
                </p14:cNvPr>
                <p14:cNvContentPartPr/>
                <p14:nvPr/>
              </p14:nvContentPartPr>
              <p14:xfrm>
                <a:off x="11726320" y="6120747"/>
                <a:ext cx="93600" cy="68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FD76D6EA-2275-FAED-9A7B-5AE3D21FED2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715520" y="6109947"/>
                  <a:ext cx="114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E3C353E9-03A6-AEAA-20B0-96FBAFD2BFA3}"/>
                    </a:ext>
                  </a:extLst>
                </p14:cNvPr>
                <p14:cNvContentPartPr/>
                <p14:nvPr/>
              </p14:nvContentPartPr>
              <p14:xfrm>
                <a:off x="11920720" y="5919147"/>
                <a:ext cx="93600" cy="3225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E3C353E9-03A6-AEAA-20B0-96FBAFD2BFA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910280" y="5908347"/>
                  <a:ext cx="1148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3D2042F-A455-F8BC-BC8D-96B5AC977834}"/>
                    </a:ext>
                  </a:extLst>
                </p14:cNvPr>
                <p14:cNvContentPartPr/>
                <p14:nvPr/>
              </p14:nvContentPartPr>
              <p14:xfrm>
                <a:off x="9790960" y="5126787"/>
                <a:ext cx="2316600" cy="13096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3D2042F-A455-F8BC-BC8D-96B5AC97783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780520" y="5116347"/>
                  <a:ext cx="2337840" cy="13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193BF4AC-4A8E-42DC-4656-C841B7B786F4}"/>
                    </a:ext>
                  </a:extLst>
                </p14:cNvPr>
                <p14:cNvContentPartPr/>
                <p14:nvPr/>
              </p14:nvContentPartPr>
              <p14:xfrm>
                <a:off x="10540840" y="5838507"/>
                <a:ext cx="51120" cy="14148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193BF4AC-4A8E-42DC-4656-C841B7B786F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530040" y="5827707"/>
                  <a:ext cx="72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F2193608-0856-B511-2879-E33B0C947EA0}"/>
                    </a:ext>
                  </a:extLst>
                </p14:cNvPr>
                <p14:cNvContentPartPr/>
                <p14:nvPr/>
              </p14:nvContentPartPr>
              <p14:xfrm>
                <a:off x="11226640" y="5758227"/>
                <a:ext cx="42840" cy="1681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F2193608-0856-B511-2879-E33B0C947EA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15840" y="5747787"/>
                  <a:ext cx="64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77BF7E8-10F0-6EAD-90F4-D39B659D53AD}"/>
                    </a:ext>
                  </a:extLst>
                </p14:cNvPr>
                <p14:cNvContentPartPr/>
                <p14:nvPr/>
              </p14:nvContentPartPr>
              <p14:xfrm>
                <a:off x="11565400" y="6248187"/>
                <a:ext cx="59760" cy="10764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77BF7E8-10F0-6EAD-90F4-D39B659D53A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554600" y="6237747"/>
                  <a:ext cx="81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1FDDB50-A14E-E0AF-7C96-3AE46E030C60}"/>
                    </a:ext>
                  </a:extLst>
                </p14:cNvPr>
                <p14:cNvContentPartPr/>
                <p14:nvPr/>
              </p14:nvContentPartPr>
              <p14:xfrm>
                <a:off x="11565400" y="5764707"/>
                <a:ext cx="576000" cy="7185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1FDDB50-A14E-E0AF-7C96-3AE46E030C6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554600" y="5753907"/>
                  <a:ext cx="59724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26E3FAF-0D2E-A219-4A20-43328466F10B}"/>
                    </a:ext>
                  </a:extLst>
                </p14:cNvPr>
                <p14:cNvContentPartPr/>
                <p14:nvPr/>
              </p14:nvContentPartPr>
              <p14:xfrm>
                <a:off x="11526880" y="5684427"/>
                <a:ext cx="640080" cy="76536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26E3FAF-0D2E-A219-4A20-43328466F10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516080" y="5673627"/>
                  <a:ext cx="66132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34379B23-3C16-A3CB-890E-7FA0FB168AF9}"/>
                    </a:ext>
                  </a:extLst>
                </p14:cNvPr>
                <p14:cNvContentPartPr/>
                <p14:nvPr/>
              </p14:nvContentPartPr>
              <p14:xfrm>
                <a:off x="11641360" y="5932467"/>
                <a:ext cx="186480" cy="40320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34379B23-3C16-A3CB-890E-7FA0FB168AF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630920" y="5921667"/>
                  <a:ext cx="2077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CD893CB9-B31D-3A42-1900-4AED8DBB0C4A}"/>
                    </a:ext>
                  </a:extLst>
                </p14:cNvPr>
                <p14:cNvContentPartPr/>
                <p14:nvPr/>
              </p14:nvContentPartPr>
              <p14:xfrm>
                <a:off x="11666920" y="6086907"/>
                <a:ext cx="228960" cy="8820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CD893CB9-B31D-3A42-1900-4AED8DBB0C4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656120" y="6076467"/>
                  <a:ext cx="250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05887F9-17D1-680F-F551-9BB452F311D8}"/>
                    </a:ext>
                  </a:extLst>
                </p14:cNvPr>
                <p14:cNvContentPartPr/>
                <p14:nvPr/>
              </p14:nvContentPartPr>
              <p14:xfrm>
                <a:off x="11810920" y="5932467"/>
                <a:ext cx="178200" cy="3564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05887F9-17D1-680F-F551-9BB452F311D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800120" y="5921667"/>
                  <a:ext cx="1994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6D5C2F48-C928-81F5-65DC-ED961AD09FBD}"/>
                    </a:ext>
                  </a:extLst>
                </p14:cNvPr>
                <p14:cNvContentPartPr/>
                <p14:nvPr/>
              </p14:nvContentPartPr>
              <p14:xfrm>
                <a:off x="11658280" y="5912667"/>
                <a:ext cx="174240" cy="4503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6D5C2F48-C928-81F5-65DC-ED961AD09FBD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647840" y="5901867"/>
                  <a:ext cx="1954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C9CA3C8-B1F6-565D-A348-925B7EA15FF1}"/>
                    </a:ext>
                  </a:extLst>
                </p14:cNvPr>
                <p14:cNvContentPartPr/>
                <p14:nvPr/>
              </p14:nvContentPartPr>
              <p14:xfrm>
                <a:off x="11734600" y="6100587"/>
                <a:ext cx="161280" cy="133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C9CA3C8-B1F6-565D-A348-925B7EA15FF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724160" y="6090147"/>
                  <a:ext cx="182520" cy="3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573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CDFB78-A444-9F3C-E5D3-15065138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936"/>
          <a:stretch/>
        </p:blipFill>
        <p:spPr>
          <a:xfrm>
            <a:off x="3123638" y="1222949"/>
            <a:ext cx="4901609" cy="48523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F5B3C88-2FE8-C73A-CE94-DA7CB9EAC784}"/>
                  </a:ext>
                </a:extLst>
              </p14:cNvPr>
              <p14:cNvContentPartPr/>
              <p14:nvPr/>
            </p14:nvContentPartPr>
            <p14:xfrm>
              <a:off x="3562043" y="2648943"/>
              <a:ext cx="48240" cy="25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F5B3C88-2FE8-C73A-CE94-DA7CB9EAC7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1243" y="2638503"/>
                <a:ext cx="6948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E9D4C39-685B-E2AE-0B20-005F4788EE2C}"/>
              </a:ext>
            </a:extLst>
          </p:cNvPr>
          <p:cNvGrpSpPr/>
          <p:nvPr/>
        </p:nvGrpSpPr>
        <p:grpSpPr>
          <a:xfrm>
            <a:off x="7780720" y="2683107"/>
            <a:ext cx="440640" cy="194760"/>
            <a:chOff x="7780720" y="2683107"/>
            <a:chExt cx="44064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66C83A4-9DFB-19BC-3143-9DDC78EB7B77}"/>
                    </a:ext>
                  </a:extLst>
                </p14:cNvPr>
                <p14:cNvContentPartPr/>
                <p14:nvPr/>
              </p14:nvContentPartPr>
              <p14:xfrm>
                <a:off x="7933000" y="2743587"/>
                <a:ext cx="288360" cy="27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66C83A4-9DFB-19BC-3143-9DDC78EB7B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18960" y="2729187"/>
                  <a:ext cx="316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4627BAE-8B1E-2E25-A0E6-9F42A413B6E8}"/>
                    </a:ext>
                  </a:extLst>
                </p14:cNvPr>
                <p14:cNvContentPartPr/>
                <p14:nvPr/>
              </p14:nvContentPartPr>
              <p14:xfrm>
                <a:off x="7780720" y="2683107"/>
                <a:ext cx="195120" cy="194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4627BAE-8B1E-2E25-A0E6-9F42A413B6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69920" y="2672667"/>
                  <a:ext cx="2163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F570DF-4058-1263-B062-090C255ADAA9}"/>
              </a:ext>
            </a:extLst>
          </p:cNvPr>
          <p:cNvGrpSpPr/>
          <p:nvPr/>
        </p:nvGrpSpPr>
        <p:grpSpPr>
          <a:xfrm>
            <a:off x="7890880" y="3240387"/>
            <a:ext cx="385920" cy="201960"/>
            <a:chOff x="7890880" y="3240387"/>
            <a:chExt cx="38592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1D0FB84-7C42-77B7-8F9A-77FAE87C68EF}"/>
                    </a:ext>
                  </a:extLst>
                </p14:cNvPr>
                <p14:cNvContentPartPr/>
                <p14:nvPr/>
              </p14:nvContentPartPr>
              <p14:xfrm>
                <a:off x="7992400" y="3300867"/>
                <a:ext cx="284400" cy="13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1D0FB84-7C42-77B7-8F9A-77FAE87C68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81600" y="3290067"/>
                  <a:ext cx="305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B2C9D5B-EDE3-20F0-D01E-AD301D81C74E}"/>
                    </a:ext>
                  </a:extLst>
                </p14:cNvPr>
                <p14:cNvContentPartPr/>
                <p14:nvPr/>
              </p14:nvContentPartPr>
              <p14:xfrm>
                <a:off x="7890880" y="3240387"/>
                <a:ext cx="245880" cy="201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B2C9D5B-EDE3-20F0-D01E-AD301D81C7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80080" y="3229587"/>
                  <a:ext cx="2671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BD08D7-8DF4-EAA9-A551-9EB7DEEFA9DB}"/>
              </a:ext>
            </a:extLst>
          </p:cNvPr>
          <p:cNvGrpSpPr/>
          <p:nvPr/>
        </p:nvGrpSpPr>
        <p:grpSpPr>
          <a:xfrm>
            <a:off x="7911400" y="4006107"/>
            <a:ext cx="360720" cy="241920"/>
            <a:chOff x="7911400" y="4006107"/>
            <a:chExt cx="36072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14EF89-88D7-A568-F369-1E9EB369DDDE}"/>
                    </a:ext>
                  </a:extLst>
                </p14:cNvPr>
                <p14:cNvContentPartPr/>
                <p14:nvPr/>
              </p14:nvContentPartPr>
              <p14:xfrm>
                <a:off x="7924720" y="4056507"/>
                <a:ext cx="347400" cy="43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14EF89-88D7-A568-F369-1E9EB369DDD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13920" y="4046067"/>
                  <a:ext cx="368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874119-39A6-E979-8956-728FF2CBC7D5}"/>
                    </a:ext>
                  </a:extLst>
                </p14:cNvPr>
                <p14:cNvContentPartPr/>
                <p14:nvPr/>
              </p14:nvContentPartPr>
              <p14:xfrm>
                <a:off x="7911400" y="4006107"/>
                <a:ext cx="174240" cy="241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874119-39A6-E979-8956-728FF2CBC7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00960" y="3995307"/>
                  <a:ext cx="19548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22E7F0-4CA0-0C89-ED2E-AFE401F91533}"/>
              </a:ext>
            </a:extLst>
          </p:cNvPr>
          <p:cNvGrpSpPr/>
          <p:nvPr/>
        </p:nvGrpSpPr>
        <p:grpSpPr>
          <a:xfrm>
            <a:off x="7924720" y="4650147"/>
            <a:ext cx="394200" cy="249120"/>
            <a:chOff x="7924720" y="4650147"/>
            <a:chExt cx="39420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CBB5C9-BAC1-4463-DC4F-91630016D9B9}"/>
                    </a:ext>
                  </a:extLst>
                </p14:cNvPr>
                <p14:cNvContentPartPr/>
                <p14:nvPr/>
              </p14:nvContentPartPr>
              <p14:xfrm>
                <a:off x="7966840" y="4670307"/>
                <a:ext cx="352080" cy="47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CBB5C9-BAC1-4463-DC4F-91630016D9B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56400" y="4659507"/>
                  <a:ext cx="373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F3A610B-FE0C-7D31-4DCD-E6228BB0C7AA}"/>
                    </a:ext>
                  </a:extLst>
                </p14:cNvPr>
                <p14:cNvContentPartPr/>
                <p14:nvPr/>
              </p14:nvContentPartPr>
              <p14:xfrm>
                <a:off x="7924720" y="4650147"/>
                <a:ext cx="127440" cy="249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3A610B-FE0C-7D31-4DCD-E6228BB0C7A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13920" y="4639347"/>
                  <a:ext cx="14868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F74053-305A-98D9-8BCA-22D3BC1B8AC9}"/>
              </a:ext>
            </a:extLst>
          </p:cNvPr>
          <p:cNvGrpSpPr/>
          <p:nvPr/>
        </p:nvGrpSpPr>
        <p:grpSpPr>
          <a:xfrm>
            <a:off x="7907800" y="5308587"/>
            <a:ext cx="389880" cy="228240"/>
            <a:chOff x="7907800" y="5308587"/>
            <a:chExt cx="38988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BE895E-3BA6-0761-CD6D-DCC97FFCDBE9}"/>
                    </a:ext>
                  </a:extLst>
                </p14:cNvPr>
                <p14:cNvContentPartPr/>
                <p14:nvPr/>
              </p14:nvContentPartPr>
              <p14:xfrm>
                <a:off x="7941640" y="5355387"/>
                <a:ext cx="356040" cy="20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BE895E-3BA6-0761-CD6D-DCC97FFCDBE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30840" y="5344587"/>
                  <a:ext cx="377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045B40-951D-5F1D-667C-F2629D2655B1}"/>
                    </a:ext>
                  </a:extLst>
                </p14:cNvPr>
                <p14:cNvContentPartPr/>
                <p14:nvPr/>
              </p14:nvContentPartPr>
              <p14:xfrm>
                <a:off x="7907800" y="5308587"/>
                <a:ext cx="135720" cy="228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045B40-951D-5F1D-667C-F2629D2655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97000" y="5297787"/>
                  <a:ext cx="1569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629A47C-5C9A-BB0E-BE98-0E61E6E10F84}"/>
              </a:ext>
            </a:extLst>
          </p:cNvPr>
          <p:cNvGrpSpPr/>
          <p:nvPr/>
        </p:nvGrpSpPr>
        <p:grpSpPr>
          <a:xfrm>
            <a:off x="3716680" y="2837547"/>
            <a:ext cx="420120" cy="262440"/>
            <a:chOff x="3716680" y="2837547"/>
            <a:chExt cx="42012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0AA240-BF87-BB72-3BF0-0AF3AB2B55CE}"/>
                    </a:ext>
                  </a:extLst>
                </p14:cNvPr>
                <p14:cNvContentPartPr/>
                <p14:nvPr/>
              </p14:nvContentPartPr>
              <p14:xfrm>
                <a:off x="3716680" y="2857707"/>
                <a:ext cx="313560" cy="47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0AA240-BF87-BB72-3BF0-0AF3AB2B55C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02640" y="2843307"/>
                  <a:ext cx="342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2617F4-15BC-DD22-13D5-74427557BA98}"/>
                    </a:ext>
                  </a:extLst>
                </p14:cNvPr>
                <p14:cNvContentPartPr/>
                <p14:nvPr/>
              </p14:nvContentPartPr>
              <p14:xfrm>
                <a:off x="3987760" y="2837547"/>
                <a:ext cx="149040" cy="262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2617F4-15BC-DD22-13D5-74427557BA9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73360" y="2823507"/>
                  <a:ext cx="17748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E0D27D-401A-E245-1D68-DEDF076556EF}"/>
              </a:ext>
            </a:extLst>
          </p:cNvPr>
          <p:cNvGrpSpPr/>
          <p:nvPr/>
        </p:nvGrpSpPr>
        <p:grpSpPr>
          <a:xfrm>
            <a:off x="3767440" y="3408147"/>
            <a:ext cx="330840" cy="255600"/>
            <a:chOff x="3767440" y="3408147"/>
            <a:chExt cx="33084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3A03E9-E065-8C74-82F0-4789FF16AC4A}"/>
                    </a:ext>
                  </a:extLst>
                </p14:cNvPr>
                <p14:cNvContentPartPr/>
                <p14:nvPr/>
              </p14:nvContentPartPr>
              <p14:xfrm>
                <a:off x="3767440" y="3455307"/>
                <a:ext cx="254520" cy="20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3A03E9-E065-8C74-82F0-4789FF16AC4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53400" y="3441267"/>
                  <a:ext cx="282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3DB6D4-5EAC-2959-FFAB-A413FEA897DC}"/>
                    </a:ext>
                  </a:extLst>
                </p14:cNvPr>
                <p14:cNvContentPartPr/>
                <p14:nvPr/>
              </p14:nvContentPartPr>
              <p14:xfrm>
                <a:off x="3970840" y="3408147"/>
                <a:ext cx="127440" cy="255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3DB6D4-5EAC-2959-FFAB-A413FEA897D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56440" y="3394107"/>
                  <a:ext cx="15588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9615E3-502A-C8F9-531C-793FBA98873D}"/>
              </a:ext>
            </a:extLst>
          </p:cNvPr>
          <p:cNvGrpSpPr/>
          <p:nvPr/>
        </p:nvGrpSpPr>
        <p:grpSpPr>
          <a:xfrm>
            <a:off x="3784360" y="3992427"/>
            <a:ext cx="322200" cy="248760"/>
            <a:chOff x="3784360" y="3992427"/>
            <a:chExt cx="32220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B68A5B-5642-22B1-533C-2C150F832DF6}"/>
                    </a:ext>
                  </a:extLst>
                </p14:cNvPr>
                <p14:cNvContentPartPr/>
                <p14:nvPr/>
              </p14:nvContentPartPr>
              <p14:xfrm>
                <a:off x="3784360" y="4006107"/>
                <a:ext cx="237600" cy="100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B68A5B-5642-22B1-533C-2C150F832DF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70320" y="3991707"/>
                  <a:ext cx="266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91C57D-4917-2284-2E17-5BA26E127B92}"/>
                    </a:ext>
                  </a:extLst>
                </p14:cNvPr>
                <p14:cNvContentPartPr/>
                <p14:nvPr/>
              </p14:nvContentPartPr>
              <p14:xfrm>
                <a:off x="3979120" y="3992427"/>
                <a:ext cx="127440" cy="248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91C57D-4917-2284-2E17-5BA26E127B9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65080" y="3978027"/>
                  <a:ext cx="15588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86C92C-B7CA-77EC-617A-0802EC6FD0A3}"/>
              </a:ext>
            </a:extLst>
          </p:cNvPr>
          <p:cNvGrpSpPr/>
          <p:nvPr/>
        </p:nvGrpSpPr>
        <p:grpSpPr>
          <a:xfrm>
            <a:off x="3708400" y="4583187"/>
            <a:ext cx="415080" cy="295560"/>
            <a:chOff x="3708400" y="4583187"/>
            <a:chExt cx="41508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63E950-C34A-1DC6-D877-8C3AF4209A38}"/>
                    </a:ext>
                  </a:extLst>
                </p14:cNvPr>
                <p14:cNvContentPartPr/>
                <p14:nvPr/>
              </p14:nvContentPartPr>
              <p14:xfrm>
                <a:off x="3708400" y="4636827"/>
                <a:ext cx="389880" cy="40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63E950-C34A-1DC6-D877-8C3AF4209A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94000" y="4622427"/>
                  <a:ext cx="418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DA0D130-C443-F057-34D6-B858C3E6DEED}"/>
                    </a:ext>
                  </a:extLst>
                </p14:cNvPr>
                <p14:cNvContentPartPr/>
                <p14:nvPr/>
              </p14:nvContentPartPr>
              <p14:xfrm>
                <a:off x="3987760" y="4583187"/>
                <a:ext cx="135720" cy="295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DA0D130-C443-F057-34D6-B858C3E6DE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73360" y="4568787"/>
                  <a:ext cx="16416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8D8138-DD43-DA5E-BAC3-A6939EAF6343}"/>
              </a:ext>
            </a:extLst>
          </p:cNvPr>
          <p:cNvGrpSpPr/>
          <p:nvPr/>
        </p:nvGrpSpPr>
        <p:grpSpPr>
          <a:xfrm>
            <a:off x="3725320" y="5220747"/>
            <a:ext cx="381240" cy="168480"/>
            <a:chOff x="3725320" y="5220747"/>
            <a:chExt cx="38124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01A114-B289-CCAB-5272-BD18BC3125FB}"/>
                    </a:ext>
                  </a:extLst>
                </p14:cNvPr>
                <p14:cNvContentPartPr/>
                <p14:nvPr/>
              </p14:nvContentPartPr>
              <p14:xfrm>
                <a:off x="3725320" y="5294907"/>
                <a:ext cx="339120" cy="40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01A114-B289-CCAB-5272-BD18BC3125F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10920" y="5280507"/>
                  <a:ext cx="367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0DAB3E8-A720-9B32-C2C6-E829AD56EF29}"/>
                    </a:ext>
                  </a:extLst>
                </p14:cNvPr>
                <p14:cNvContentPartPr/>
                <p14:nvPr/>
              </p14:nvContentPartPr>
              <p14:xfrm>
                <a:off x="4004680" y="5220747"/>
                <a:ext cx="101880" cy="168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0DAB3E8-A720-9B32-C2C6-E829AD56EF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90280" y="5206707"/>
                  <a:ext cx="13032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05EA5FA-55C4-C917-95D9-6E4039CA2E58}"/>
                  </a:ext>
                </a:extLst>
              </p14:cNvPr>
              <p14:cNvContentPartPr/>
              <p14:nvPr/>
            </p14:nvContentPartPr>
            <p14:xfrm>
              <a:off x="4605520" y="4509387"/>
              <a:ext cx="581040" cy="549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05EA5FA-55C4-C917-95D9-6E4039CA2E5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91480" y="4495347"/>
                <a:ext cx="609480" cy="57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0339CFE-0090-043F-6EF8-F39A6180282D}"/>
              </a:ext>
            </a:extLst>
          </p:cNvPr>
          <p:cNvGrpSpPr/>
          <p:nvPr/>
        </p:nvGrpSpPr>
        <p:grpSpPr>
          <a:xfrm>
            <a:off x="8474080" y="332667"/>
            <a:ext cx="1161000" cy="962640"/>
            <a:chOff x="8474080" y="332667"/>
            <a:chExt cx="1161000" cy="96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4E41824-EAD6-5349-EA79-4C3B7A1FCF85}"/>
                    </a:ext>
                  </a:extLst>
                </p14:cNvPr>
                <p14:cNvContentPartPr/>
                <p14:nvPr/>
              </p14:nvContentPartPr>
              <p14:xfrm>
                <a:off x="8695120" y="662427"/>
                <a:ext cx="114120" cy="470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4E41824-EAD6-5349-EA79-4C3B7A1FCF8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80720" y="648387"/>
                  <a:ext cx="1425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F4DCC67-2D55-3CDA-2179-5581C37E910F}"/>
                    </a:ext>
                  </a:extLst>
                </p14:cNvPr>
                <p14:cNvContentPartPr/>
                <p14:nvPr/>
              </p14:nvContentPartPr>
              <p14:xfrm>
                <a:off x="8669560" y="637947"/>
                <a:ext cx="745560" cy="439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F4DCC67-2D55-3CDA-2179-5581C37E910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59120" y="627147"/>
                  <a:ext cx="7668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57D22E2-D104-1AAC-EC46-CAEED263D493}"/>
                    </a:ext>
                  </a:extLst>
                </p14:cNvPr>
                <p14:cNvContentPartPr/>
                <p14:nvPr/>
              </p14:nvContentPartPr>
              <p14:xfrm>
                <a:off x="9169240" y="743067"/>
                <a:ext cx="288360" cy="47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57D22E2-D104-1AAC-EC46-CAEED263D49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58440" y="732267"/>
                  <a:ext cx="309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14125CD-B994-8595-BF52-B7F1D8DB7810}"/>
                    </a:ext>
                  </a:extLst>
                </p14:cNvPr>
                <p14:cNvContentPartPr/>
                <p14:nvPr/>
              </p14:nvContentPartPr>
              <p14:xfrm>
                <a:off x="8474080" y="332667"/>
                <a:ext cx="1161000" cy="962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14125CD-B994-8595-BF52-B7F1D8DB78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63640" y="322227"/>
                  <a:ext cx="1182240" cy="9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1062519-D999-65DD-F29B-3760197BE156}"/>
                  </a:ext>
                </a:extLst>
              </p14:cNvPr>
              <p14:cNvContentPartPr/>
              <p14:nvPr/>
            </p14:nvContentPartPr>
            <p14:xfrm>
              <a:off x="1323531" y="4411269"/>
              <a:ext cx="96120" cy="3042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1062519-D999-65DD-F29B-3760197BE15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312731" y="4400829"/>
                <a:ext cx="1173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4A95400-4D54-322B-E14F-DEA4762E015E}"/>
                  </a:ext>
                </a:extLst>
              </p14:cNvPr>
              <p14:cNvContentPartPr/>
              <p14:nvPr/>
            </p14:nvContentPartPr>
            <p14:xfrm>
              <a:off x="5016051" y="4998069"/>
              <a:ext cx="17640" cy="144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4A95400-4D54-322B-E14F-DEA4762E015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05251" y="4987269"/>
                <a:ext cx="3888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A3E8592-0660-E066-F89F-2B65AE3B3A72}"/>
              </a:ext>
            </a:extLst>
          </p:cNvPr>
          <p:cNvGrpSpPr/>
          <p:nvPr/>
        </p:nvGrpSpPr>
        <p:grpSpPr>
          <a:xfrm>
            <a:off x="199971" y="-14931"/>
            <a:ext cx="3126960" cy="5815440"/>
            <a:chOff x="199971" y="-14931"/>
            <a:chExt cx="3126960" cy="58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CDE911-18BF-9FE5-17FC-5049C9389160}"/>
                    </a:ext>
                  </a:extLst>
                </p14:cNvPr>
                <p14:cNvContentPartPr/>
                <p14:nvPr/>
              </p14:nvContentPartPr>
              <p14:xfrm>
                <a:off x="1147131" y="254349"/>
                <a:ext cx="1352520" cy="1974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CDE911-18BF-9FE5-17FC-5049C938916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36691" y="243549"/>
                  <a:ext cx="1373760" cy="19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43C048C-79E9-7ADF-A76B-3FEFE4334EDE}"/>
                    </a:ext>
                  </a:extLst>
                </p14:cNvPr>
                <p14:cNvContentPartPr/>
                <p14:nvPr/>
              </p14:nvContentPartPr>
              <p14:xfrm>
                <a:off x="1732851" y="357669"/>
                <a:ext cx="26640" cy="1692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43C048C-79E9-7ADF-A76B-3FEFE4334ED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722051" y="346869"/>
                  <a:ext cx="47880" cy="17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7B421F4-9482-CCD7-7BB4-9EE8322C04B0}"/>
                    </a:ext>
                  </a:extLst>
                </p14:cNvPr>
                <p14:cNvContentPartPr/>
                <p14:nvPr/>
              </p14:nvContentPartPr>
              <p14:xfrm>
                <a:off x="2019771" y="-14931"/>
                <a:ext cx="27000" cy="266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7B421F4-9482-CCD7-7BB4-9EE8322C04B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009331" y="-25731"/>
                  <a:ext cx="482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44F8151-057E-CC69-99EA-1FA683D6E968}"/>
                    </a:ext>
                  </a:extLst>
                </p14:cNvPr>
                <p14:cNvContentPartPr/>
                <p14:nvPr/>
              </p14:nvContentPartPr>
              <p14:xfrm>
                <a:off x="2002851" y="95229"/>
                <a:ext cx="113400" cy="21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44F8151-057E-CC69-99EA-1FA683D6E9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2051" y="84429"/>
                  <a:ext cx="134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C5E911E-50CA-8B3D-1DA4-23A70B00F6AA}"/>
                    </a:ext>
                  </a:extLst>
                </p14:cNvPr>
                <p14:cNvContentPartPr/>
                <p14:nvPr/>
              </p14:nvContentPartPr>
              <p14:xfrm>
                <a:off x="2115891" y="81549"/>
                <a:ext cx="253080" cy="128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C5E911E-50CA-8B3D-1DA4-23A70B00F6A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05451" y="71109"/>
                  <a:ext cx="274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773B8A5-7876-C58B-13A6-9B0E06A79428}"/>
                    </a:ext>
                  </a:extLst>
                </p14:cNvPr>
                <p14:cNvContentPartPr/>
                <p14:nvPr/>
              </p14:nvContentPartPr>
              <p14:xfrm>
                <a:off x="2333691" y="26109"/>
                <a:ext cx="331200" cy="352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773B8A5-7876-C58B-13A6-9B0E06A7942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23251" y="15309"/>
                  <a:ext cx="3524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D95DF00-DD9A-C92A-4246-B67F2FB1B773}"/>
                    </a:ext>
                  </a:extLst>
                </p14:cNvPr>
                <p14:cNvContentPartPr/>
                <p14:nvPr/>
              </p14:nvContentPartPr>
              <p14:xfrm>
                <a:off x="2560131" y="116109"/>
                <a:ext cx="165960" cy="76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D95DF00-DD9A-C92A-4246-B67F2FB1B77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49691" y="105669"/>
                  <a:ext cx="187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D2C6E2F-C92F-3FD5-B50F-337C74FDBC61}"/>
                    </a:ext>
                  </a:extLst>
                </p14:cNvPr>
                <p14:cNvContentPartPr/>
                <p14:nvPr/>
              </p14:nvContentPartPr>
              <p14:xfrm>
                <a:off x="1062171" y="163989"/>
                <a:ext cx="226800" cy="187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D2C6E2F-C92F-3FD5-B50F-337C74FDBC6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51731" y="153549"/>
                  <a:ext cx="248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E0C625-3E4E-0E30-7270-84F6EA8E5B6C}"/>
                    </a:ext>
                  </a:extLst>
                </p14:cNvPr>
                <p14:cNvContentPartPr/>
                <p14:nvPr/>
              </p14:nvContentPartPr>
              <p14:xfrm>
                <a:off x="1306251" y="33309"/>
                <a:ext cx="17640" cy="342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E0C625-3E4E-0E30-7270-84F6EA8E5B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295451" y="22509"/>
                  <a:ext cx="38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F41E9F5-40EA-46C4-A9EC-CAD69DDC3B69}"/>
                    </a:ext>
                  </a:extLst>
                </p14:cNvPr>
                <p14:cNvContentPartPr/>
                <p14:nvPr/>
              </p14:nvContentPartPr>
              <p14:xfrm>
                <a:off x="1375731" y="53829"/>
                <a:ext cx="17640" cy="311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F41E9F5-40EA-46C4-A9EC-CAD69DDC3B6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65291" y="43389"/>
                  <a:ext cx="38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D94F683-6972-E5CC-9D50-C6CC63C96F6A}"/>
                    </a:ext>
                  </a:extLst>
                </p14:cNvPr>
                <p14:cNvContentPartPr/>
                <p14:nvPr/>
              </p14:nvContentPartPr>
              <p14:xfrm>
                <a:off x="1297251" y="136989"/>
                <a:ext cx="322560" cy="189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D94F683-6972-E5CC-9D50-C6CC63C96F6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86811" y="126189"/>
                  <a:ext cx="343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77CCA83-DD2B-14A4-5BE9-A7CCF06455F1}"/>
                    </a:ext>
                  </a:extLst>
                </p14:cNvPr>
                <p14:cNvContentPartPr/>
                <p14:nvPr/>
              </p14:nvContentPartPr>
              <p14:xfrm>
                <a:off x="1602171" y="102069"/>
                <a:ext cx="35280" cy="14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77CCA83-DD2B-14A4-5BE9-A7CCF06455F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591731" y="91629"/>
                  <a:ext cx="56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7F82E46-B1E7-2219-45A5-7A80F23686F5}"/>
                    </a:ext>
                  </a:extLst>
                </p14:cNvPr>
                <p14:cNvContentPartPr/>
                <p14:nvPr/>
              </p14:nvContentPartPr>
              <p14:xfrm>
                <a:off x="757611" y="2615589"/>
                <a:ext cx="52560" cy="1457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7F82E46-B1E7-2219-45A5-7A80F23686F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6811" y="2605149"/>
                  <a:ext cx="73800" cy="14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8EF4A6D-D5E4-A3EF-4A4F-AF2AEBE9B54F}"/>
                    </a:ext>
                  </a:extLst>
                </p14:cNvPr>
                <p14:cNvContentPartPr/>
                <p14:nvPr/>
              </p14:nvContentPartPr>
              <p14:xfrm>
                <a:off x="705051" y="2610909"/>
                <a:ext cx="218160" cy="405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8EF4A6D-D5E4-A3EF-4A4F-AF2AEBE9B5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94611" y="2600469"/>
                  <a:ext cx="2394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4CD3C9A-AFDA-6A70-0393-98772843A5E6}"/>
                    </a:ext>
                  </a:extLst>
                </p14:cNvPr>
                <p14:cNvContentPartPr/>
                <p14:nvPr/>
              </p14:nvContentPartPr>
              <p14:xfrm>
                <a:off x="296091" y="3693069"/>
                <a:ext cx="2770560" cy="190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4CD3C9A-AFDA-6A70-0393-98772843A5E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5291" y="3682629"/>
                  <a:ext cx="2791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650D47-4ED8-90E3-D438-54D345BFDCED}"/>
                    </a:ext>
                  </a:extLst>
                </p14:cNvPr>
                <p14:cNvContentPartPr/>
                <p14:nvPr/>
              </p14:nvContentPartPr>
              <p14:xfrm>
                <a:off x="792171" y="2809269"/>
                <a:ext cx="1437120" cy="884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650D47-4ED8-90E3-D438-54D345BFDCE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81731" y="2798469"/>
                  <a:ext cx="145836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E56A0CA-B005-CCC3-76B9-F0F55DB3A17E}"/>
                    </a:ext>
                  </a:extLst>
                </p14:cNvPr>
                <p14:cNvContentPartPr/>
                <p14:nvPr/>
              </p14:nvContentPartPr>
              <p14:xfrm>
                <a:off x="2952171" y="3665349"/>
                <a:ext cx="170640" cy="297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E56A0CA-B005-CCC3-76B9-F0F55DB3A17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941371" y="3654549"/>
                  <a:ext cx="1918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CDB114-A110-D84F-F3AC-9CBF8F200DDF}"/>
                    </a:ext>
                  </a:extLst>
                </p14:cNvPr>
                <p14:cNvContentPartPr/>
                <p14:nvPr/>
              </p14:nvContentPartPr>
              <p14:xfrm>
                <a:off x="2490651" y="4156029"/>
                <a:ext cx="148320" cy="253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CDB114-A110-D84F-F3AC-9CBF8F200DD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79851" y="4145229"/>
                  <a:ext cx="1695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3B90190-1356-E9FA-F01B-996D865ACC02}"/>
                    </a:ext>
                  </a:extLst>
                </p14:cNvPr>
                <p14:cNvContentPartPr/>
                <p14:nvPr/>
              </p14:nvContentPartPr>
              <p14:xfrm>
                <a:off x="2699451" y="4114269"/>
                <a:ext cx="26640" cy="324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3B90190-1356-E9FA-F01B-996D865ACC0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89011" y="4103469"/>
                  <a:ext cx="478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5E16842-24ED-F836-24EF-3D4B927EDF53}"/>
                    </a:ext>
                  </a:extLst>
                </p14:cNvPr>
                <p14:cNvContentPartPr/>
                <p14:nvPr/>
              </p14:nvContentPartPr>
              <p14:xfrm>
                <a:off x="2769291" y="4045149"/>
                <a:ext cx="35280" cy="352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5E16842-24ED-F836-24EF-3D4B927EDF5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58491" y="4034349"/>
                  <a:ext cx="565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FEA0991-571F-6F3B-85D2-D345E0EF621E}"/>
                    </a:ext>
                  </a:extLst>
                </p14:cNvPr>
                <p14:cNvContentPartPr/>
                <p14:nvPr/>
              </p14:nvContentPartPr>
              <p14:xfrm>
                <a:off x="2690811" y="4259349"/>
                <a:ext cx="200520" cy="27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FEA0991-571F-6F3B-85D2-D345E0EF621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680011" y="4248549"/>
                  <a:ext cx="221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580D6A8-24F8-18CC-C445-43A61F01B1CB}"/>
                    </a:ext>
                  </a:extLst>
                </p14:cNvPr>
                <p14:cNvContentPartPr/>
                <p14:nvPr/>
              </p14:nvContentPartPr>
              <p14:xfrm>
                <a:off x="296091" y="2277189"/>
                <a:ext cx="35280" cy="373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580D6A8-24F8-18CC-C445-43A61F01B1C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85291" y="2266749"/>
                  <a:ext cx="565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C54C566-443E-F6D0-C3FC-1DFF204B0ACA}"/>
                    </a:ext>
                  </a:extLst>
                </p14:cNvPr>
                <p14:cNvContentPartPr/>
                <p14:nvPr/>
              </p14:nvContentPartPr>
              <p14:xfrm>
                <a:off x="287091" y="2342709"/>
                <a:ext cx="331200" cy="190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C54C566-443E-F6D0-C3FC-1DFF204B0A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76651" y="2331909"/>
                  <a:ext cx="352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56AE61D-13D0-ED53-8CBF-ACA8415589D4}"/>
                    </a:ext>
                  </a:extLst>
                </p14:cNvPr>
                <p14:cNvContentPartPr/>
                <p14:nvPr/>
              </p14:nvContentPartPr>
              <p14:xfrm>
                <a:off x="626931" y="2304909"/>
                <a:ext cx="96120" cy="179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56AE61D-13D0-ED53-8CBF-ACA8415589D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6131" y="2294469"/>
                  <a:ext cx="117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B7C6338-00F4-7999-B51B-99C7BE10589B}"/>
                    </a:ext>
                  </a:extLst>
                </p14:cNvPr>
                <p14:cNvContentPartPr/>
                <p14:nvPr/>
              </p14:nvContentPartPr>
              <p14:xfrm>
                <a:off x="739971" y="2225349"/>
                <a:ext cx="104760" cy="149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B7C6338-00F4-7999-B51B-99C7BE10589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9531" y="2214549"/>
                  <a:ext cx="126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0C09051-56F9-C11F-6209-22800597C72F}"/>
                    </a:ext>
                  </a:extLst>
                </p14:cNvPr>
                <p14:cNvContentPartPr/>
                <p14:nvPr/>
              </p14:nvContentPartPr>
              <p14:xfrm>
                <a:off x="862011" y="2049309"/>
                <a:ext cx="35280" cy="345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0C09051-56F9-C11F-6209-22800597C72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1211" y="2038869"/>
                  <a:ext cx="56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145D401-726D-3E6D-42B3-84A18935E760}"/>
                    </a:ext>
                  </a:extLst>
                </p14:cNvPr>
                <p14:cNvContentPartPr/>
                <p14:nvPr/>
              </p14:nvContentPartPr>
              <p14:xfrm>
                <a:off x="862011" y="2201229"/>
                <a:ext cx="52560" cy="21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145D401-726D-3E6D-42B3-84A18935E76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1211" y="2190429"/>
                  <a:ext cx="73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102E053-E819-82BC-29A6-88285EB4C2A0}"/>
                    </a:ext>
                  </a:extLst>
                </p14:cNvPr>
                <p14:cNvContentPartPr/>
                <p14:nvPr/>
              </p14:nvContentPartPr>
              <p14:xfrm>
                <a:off x="1088451" y="3189069"/>
                <a:ext cx="148320" cy="55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102E053-E819-82BC-29A6-88285EB4C2A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7651" y="3178629"/>
                  <a:ext cx="1695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66ACF21-D473-493C-5C3B-20004B958B8F}"/>
                    </a:ext>
                  </a:extLst>
                </p14:cNvPr>
                <p14:cNvContentPartPr/>
                <p14:nvPr/>
              </p14:nvContentPartPr>
              <p14:xfrm>
                <a:off x="1123371" y="3112749"/>
                <a:ext cx="78840" cy="186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66ACF21-D473-493C-5C3B-20004B958B8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12571" y="3102309"/>
                  <a:ext cx="100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A967DEE-2EA4-868D-3FF3-7FCC3314DEF5}"/>
                    </a:ext>
                  </a:extLst>
                </p14:cNvPr>
                <p14:cNvContentPartPr/>
                <p14:nvPr/>
              </p14:nvContentPartPr>
              <p14:xfrm>
                <a:off x="1384371" y="2960829"/>
                <a:ext cx="218160" cy="63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A967DEE-2EA4-868D-3FF3-7FCC3314DEF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73931" y="2950389"/>
                  <a:ext cx="239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5E02B72-23DF-3A37-8D00-211B59AC3CB5}"/>
                    </a:ext>
                  </a:extLst>
                </p14:cNvPr>
                <p14:cNvContentPartPr/>
                <p14:nvPr/>
              </p14:nvContentPartPr>
              <p14:xfrm>
                <a:off x="1497771" y="2871549"/>
                <a:ext cx="87480" cy="221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5E02B72-23DF-3A37-8D00-211B59AC3C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86971" y="2860749"/>
                  <a:ext cx="108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6C35D52-5923-ECB9-CF64-ED440ACDD2DD}"/>
                    </a:ext>
                  </a:extLst>
                </p14:cNvPr>
                <p14:cNvContentPartPr/>
                <p14:nvPr/>
              </p14:nvContentPartPr>
              <p14:xfrm>
                <a:off x="1489131" y="3478869"/>
                <a:ext cx="183240" cy="110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6C35D52-5923-ECB9-CF64-ED440ACDD2D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478331" y="3468429"/>
                  <a:ext cx="204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79788A-B906-2F9E-9C1B-50438FFB916E}"/>
                    </a:ext>
                  </a:extLst>
                </p14:cNvPr>
                <p14:cNvContentPartPr/>
                <p14:nvPr/>
              </p14:nvContentPartPr>
              <p14:xfrm>
                <a:off x="1558611" y="3478869"/>
                <a:ext cx="78840" cy="169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79788A-B906-2F9E-9C1B-50438FFB916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548171" y="3468429"/>
                  <a:ext cx="100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20098E1-7418-2E89-8B64-1284C973229E}"/>
                    </a:ext>
                  </a:extLst>
                </p14:cNvPr>
                <p14:cNvContentPartPr/>
                <p14:nvPr/>
              </p14:nvContentPartPr>
              <p14:xfrm>
                <a:off x="1793691" y="3368349"/>
                <a:ext cx="191880" cy="97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20098E1-7418-2E89-8B64-1284C973229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783251" y="3357549"/>
                  <a:ext cx="213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F8A2772-7117-DA05-662C-CE8B5B9F52C4}"/>
                    </a:ext>
                  </a:extLst>
                </p14:cNvPr>
                <p14:cNvContentPartPr/>
                <p14:nvPr/>
              </p14:nvContentPartPr>
              <p14:xfrm>
                <a:off x="1863531" y="3326949"/>
                <a:ext cx="96120" cy="200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8A2772-7117-DA05-662C-CE8B5B9F52C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852731" y="3316149"/>
                  <a:ext cx="11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18F9DA6-BA27-B8D5-29AC-F04A595DA16C}"/>
                    </a:ext>
                  </a:extLst>
                </p14:cNvPr>
                <p14:cNvContentPartPr/>
                <p14:nvPr/>
              </p14:nvContentPartPr>
              <p14:xfrm>
                <a:off x="2028771" y="3195909"/>
                <a:ext cx="183240" cy="28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18F9DA6-BA27-B8D5-29AC-F04A595DA16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018331" y="3185109"/>
                  <a:ext cx="204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BA9351D-8599-AD44-F12D-F2B1753152E0}"/>
                    </a:ext>
                  </a:extLst>
                </p14:cNvPr>
                <p14:cNvContentPartPr/>
                <p14:nvPr/>
              </p14:nvContentPartPr>
              <p14:xfrm>
                <a:off x="2072331" y="3126789"/>
                <a:ext cx="87480" cy="172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BA9351D-8599-AD44-F12D-F2B1753152E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061891" y="3116349"/>
                  <a:ext cx="108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F97F9B-FE8C-6F38-69E1-C987DD30BA14}"/>
                    </a:ext>
                  </a:extLst>
                </p14:cNvPr>
                <p14:cNvContentPartPr/>
                <p14:nvPr/>
              </p14:nvContentPartPr>
              <p14:xfrm>
                <a:off x="1816011" y="2677869"/>
                <a:ext cx="143640" cy="6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F97F9B-FE8C-6F38-69E1-C987DD30BA1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805571" y="2667429"/>
                  <a:ext cx="164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4AD64CD-C6D0-FC01-1A6B-6EF8CFA76A5C}"/>
                    </a:ext>
                  </a:extLst>
                </p14:cNvPr>
                <p14:cNvContentPartPr/>
                <p14:nvPr/>
              </p14:nvContentPartPr>
              <p14:xfrm>
                <a:off x="1880811" y="2608749"/>
                <a:ext cx="78840" cy="152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4AD64CD-C6D0-FC01-1A6B-6EF8CFA76A5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870371" y="2598309"/>
                  <a:ext cx="10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F22D0F6-46F2-37E5-F998-6368E2C9E211}"/>
                    </a:ext>
                  </a:extLst>
                </p14:cNvPr>
                <p14:cNvContentPartPr/>
                <p14:nvPr/>
              </p14:nvContentPartPr>
              <p14:xfrm>
                <a:off x="2098611" y="2539989"/>
                <a:ext cx="191880" cy="20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F22D0F6-46F2-37E5-F998-6368E2C9E21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087811" y="2529189"/>
                  <a:ext cx="213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DE1B7D-3682-DEA5-4BFD-859563902303}"/>
                    </a:ext>
                  </a:extLst>
                </p14:cNvPr>
                <p14:cNvContentPartPr/>
                <p14:nvPr/>
              </p14:nvContentPartPr>
              <p14:xfrm>
                <a:off x="2220651" y="2456829"/>
                <a:ext cx="70200" cy="159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DE1B7D-3682-DEA5-4BFD-85956390230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209851" y="2446389"/>
                  <a:ext cx="91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7815D3E-0E73-9FF1-43C5-0D4DDECAC0BF}"/>
                    </a:ext>
                  </a:extLst>
                </p14:cNvPr>
                <p14:cNvContentPartPr/>
                <p14:nvPr/>
              </p14:nvContentPartPr>
              <p14:xfrm>
                <a:off x="2359971" y="3009429"/>
                <a:ext cx="139680" cy="87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7815D3E-0E73-9FF1-43C5-0D4DDECAC0B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349171" y="2998989"/>
                  <a:ext cx="160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D7CB6F3-1650-A934-AE3A-06B81C25C890}"/>
                    </a:ext>
                  </a:extLst>
                </p14:cNvPr>
                <p14:cNvContentPartPr/>
                <p14:nvPr/>
              </p14:nvContentPartPr>
              <p14:xfrm>
                <a:off x="2359971" y="2947149"/>
                <a:ext cx="104760" cy="173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D7CB6F3-1650-A934-AE3A-06B81C25C89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349171" y="2936709"/>
                  <a:ext cx="126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4A3D7D-0600-8AF1-DE4C-8B209987D9BF}"/>
                    </a:ext>
                  </a:extLst>
                </p14:cNvPr>
                <p14:cNvContentPartPr/>
                <p14:nvPr/>
              </p14:nvContentPartPr>
              <p14:xfrm>
                <a:off x="2368611" y="2726109"/>
                <a:ext cx="165960" cy="48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4A3D7D-0600-8AF1-DE4C-8B209987D9B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357811" y="2715669"/>
                  <a:ext cx="187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BBDB19-6E73-4241-AC0E-08F1A87F8216}"/>
                    </a:ext>
                  </a:extLst>
                </p14:cNvPr>
                <p14:cNvContentPartPr/>
                <p14:nvPr/>
              </p14:nvContentPartPr>
              <p14:xfrm>
                <a:off x="2438091" y="2643309"/>
                <a:ext cx="87480" cy="193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BBDB19-6E73-4241-AC0E-08F1A87F821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427651" y="2632869"/>
                  <a:ext cx="108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B29FC58-7773-AE1C-4658-8D8822D2CD62}"/>
                    </a:ext>
                  </a:extLst>
                </p14:cNvPr>
                <p14:cNvContentPartPr/>
                <p14:nvPr/>
              </p14:nvContentPartPr>
              <p14:xfrm>
                <a:off x="2159451" y="2187549"/>
                <a:ext cx="1167480" cy="649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B29FC58-7773-AE1C-4658-8D8822D2CD6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49011" y="2177109"/>
                  <a:ext cx="118872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A2A259F-0882-6C26-7EA6-E975625E7754}"/>
                    </a:ext>
                  </a:extLst>
                </p14:cNvPr>
                <p14:cNvContentPartPr/>
                <p14:nvPr/>
              </p14:nvContentPartPr>
              <p14:xfrm>
                <a:off x="1523691" y="3036789"/>
                <a:ext cx="35280" cy="193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A2A259F-0882-6C26-7EA6-E975625E775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509651" y="3022389"/>
                  <a:ext cx="63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E14B0BD-0CCB-8585-09A9-BE86326073B3}"/>
                    </a:ext>
                  </a:extLst>
                </p14:cNvPr>
                <p14:cNvContentPartPr/>
                <p14:nvPr/>
              </p14:nvContentPartPr>
              <p14:xfrm>
                <a:off x="1523691" y="3333789"/>
                <a:ext cx="70200" cy="166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E14B0BD-0CCB-8585-09A9-BE86326073B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509651" y="3319749"/>
                  <a:ext cx="98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CE1E440-BC8F-21B6-5815-8C6C1DBEA5DF}"/>
                    </a:ext>
                  </a:extLst>
                </p14:cNvPr>
                <p14:cNvContentPartPr/>
                <p14:nvPr/>
              </p14:nvContentPartPr>
              <p14:xfrm>
                <a:off x="792171" y="4521429"/>
                <a:ext cx="17640" cy="1043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CE1E440-BC8F-21B6-5815-8C6C1DBEA5D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81731" y="4510989"/>
                  <a:ext cx="3888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3B90389-54E2-B825-416C-77D670567A6B}"/>
                    </a:ext>
                  </a:extLst>
                </p14:cNvPr>
                <p14:cNvContentPartPr/>
                <p14:nvPr/>
              </p14:nvContentPartPr>
              <p14:xfrm>
                <a:off x="739971" y="4441869"/>
                <a:ext cx="183240" cy="321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3B90389-54E2-B825-416C-77D670567A6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9531" y="4431069"/>
                  <a:ext cx="204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5C3FF63-6B79-AC4E-F31C-2D3A914FBAC8}"/>
                    </a:ext>
                  </a:extLst>
                </p14:cNvPr>
                <p14:cNvContentPartPr/>
                <p14:nvPr/>
              </p14:nvContentPartPr>
              <p14:xfrm>
                <a:off x="444051" y="5129469"/>
                <a:ext cx="2612880" cy="90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5C3FF63-6B79-AC4E-F31C-2D3A914FBAC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33251" y="5119029"/>
                  <a:ext cx="2634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9EF87D-9B1D-6D77-3EEE-65C4DD9CF8B7}"/>
                    </a:ext>
                  </a:extLst>
                </p14:cNvPr>
                <p14:cNvContentPartPr/>
                <p14:nvPr/>
              </p14:nvContentPartPr>
              <p14:xfrm>
                <a:off x="2995731" y="4991589"/>
                <a:ext cx="227880" cy="366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9EF87D-9B1D-6D77-3EEE-65C4DD9CF8B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984931" y="4980789"/>
                  <a:ext cx="2491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F4619D4-E470-43DE-B4DD-33C644EAA988}"/>
                    </a:ext>
                  </a:extLst>
                </p14:cNvPr>
                <p14:cNvContentPartPr/>
                <p14:nvPr/>
              </p14:nvContentPartPr>
              <p14:xfrm>
                <a:off x="2651211" y="5584869"/>
                <a:ext cx="196920" cy="197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F4619D4-E470-43DE-B4DD-33C644EAA98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640411" y="5574429"/>
                  <a:ext cx="218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E7877CA-4530-EA47-220E-F3FC81435875}"/>
                    </a:ext>
                  </a:extLst>
                </p14:cNvPr>
                <p14:cNvContentPartPr/>
                <p14:nvPr/>
              </p14:nvContentPartPr>
              <p14:xfrm>
                <a:off x="2899611" y="5461029"/>
                <a:ext cx="52560" cy="339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E7877CA-4530-EA47-220E-F3FC8143587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89171" y="5450589"/>
                  <a:ext cx="73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0A170E-4D99-85FC-B42F-214FBA10BF6C}"/>
                    </a:ext>
                  </a:extLst>
                </p14:cNvPr>
                <p14:cNvContentPartPr/>
                <p14:nvPr/>
              </p14:nvContentPartPr>
              <p14:xfrm>
                <a:off x="3004371" y="5405229"/>
                <a:ext cx="26640" cy="380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0A170E-4D99-85FC-B42F-214FBA10BF6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93571" y="5394789"/>
                  <a:ext cx="478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2539840-4A81-AB76-97ED-EE238118DFDC}"/>
                    </a:ext>
                  </a:extLst>
                </p14:cNvPr>
                <p14:cNvContentPartPr/>
                <p14:nvPr/>
              </p14:nvContentPartPr>
              <p14:xfrm>
                <a:off x="2838771" y="5516109"/>
                <a:ext cx="322560" cy="5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2539840-4A81-AB76-97ED-EE238118DFD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828331" y="5505669"/>
                  <a:ext cx="343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8FBA776-523B-6DE0-72E0-E91E069E1DB6}"/>
                    </a:ext>
                  </a:extLst>
                </p14:cNvPr>
                <p14:cNvContentPartPr/>
                <p14:nvPr/>
              </p14:nvContentPartPr>
              <p14:xfrm>
                <a:off x="365211" y="4262229"/>
                <a:ext cx="18360" cy="390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8FBA776-523B-6DE0-72E0-E91E069E1DB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54411" y="4251789"/>
                  <a:ext cx="396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65540E-EDED-D744-366C-DBD8A19209FC}"/>
                    </a:ext>
                  </a:extLst>
                </p14:cNvPr>
                <p14:cNvContentPartPr/>
                <p14:nvPr/>
              </p14:nvContentPartPr>
              <p14:xfrm>
                <a:off x="374211" y="4348989"/>
                <a:ext cx="148320" cy="76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65540E-EDED-D744-366C-DBD8A19209F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3771" y="4338549"/>
                  <a:ext cx="16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B346A09-4E94-0906-AFA8-21A7C304E2D3}"/>
                    </a:ext>
                  </a:extLst>
                </p14:cNvPr>
                <p14:cNvContentPartPr/>
                <p14:nvPr/>
              </p14:nvContentPartPr>
              <p14:xfrm>
                <a:off x="487611" y="4296789"/>
                <a:ext cx="235440" cy="173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B346A09-4E94-0906-AFA8-21A7C304E2D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6811" y="4286349"/>
                  <a:ext cx="256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23046D-C20C-C696-DA91-F1C96C9E69B3}"/>
                    </a:ext>
                  </a:extLst>
                </p14:cNvPr>
                <p14:cNvContentPartPr/>
                <p14:nvPr/>
              </p14:nvContentPartPr>
              <p14:xfrm>
                <a:off x="687771" y="4114269"/>
                <a:ext cx="279000" cy="355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23046D-C20C-C696-DA91-F1C96C9E69B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77331" y="4103469"/>
                  <a:ext cx="300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E1EE132-EF7C-E091-6CF5-25DA46CBF778}"/>
                    </a:ext>
                  </a:extLst>
                </p14:cNvPr>
                <p14:cNvContentPartPr/>
                <p14:nvPr/>
              </p14:nvContentPartPr>
              <p14:xfrm>
                <a:off x="853371" y="4127949"/>
                <a:ext cx="104760" cy="83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E1EE132-EF7C-E091-6CF5-25DA46CBF77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42571" y="4117509"/>
                  <a:ext cx="126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9837EC8-E4C9-D615-C014-521F202328A6}"/>
                    </a:ext>
                  </a:extLst>
                </p14:cNvPr>
                <p14:cNvContentPartPr/>
                <p14:nvPr/>
              </p14:nvContentPartPr>
              <p14:xfrm>
                <a:off x="1149291" y="1773189"/>
                <a:ext cx="1494360" cy="83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9837EC8-E4C9-D615-C014-521F202328A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38851" y="1762749"/>
                  <a:ext cx="1515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9F6ACE8-E70A-E170-3E6D-1D90A0936253}"/>
                    </a:ext>
                  </a:extLst>
                </p14:cNvPr>
                <p14:cNvContentPartPr/>
                <p14:nvPr/>
              </p14:nvContentPartPr>
              <p14:xfrm>
                <a:off x="618291" y="1717749"/>
                <a:ext cx="339840" cy="207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9F6ACE8-E70A-E170-3E6D-1D90A093625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07491" y="1707309"/>
                  <a:ext cx="361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F9FF9C5-5FE5-2C6C-A0DF-E833C1633D92}"/>
                    </a:ext>
                  </a:extLst>
                </p14:cNvPr>
                <p14:cNvContentPartPr/>
                <p14:nvPr/>
              </p14:nvContentPartPr>
              <p14:xfrm>
                <a:off x="199971" y="892629"/>
                <a:ext cx="819000" cy="749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F9FF9C5-5FE5-2C6C-A0DF-E833C1633D9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9531" y="881829"/>
                  <a:ext cx="84024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7101847-90CA-C9A1-0712-2EA94B7898FE}"/>
                    </a:ext>
                  </a:extLst>
                </p14:cNvPr>
                <p14:cNvContentPartPr/>
                <p14:nvPr/>
              </p14:nvContentPartPr>
              <p14:xfrm>
                <a:off x="774891" y="1427949"/>
                <a:ext cx="78840" cy="204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7101847-90CA-C9A1-0712-2EA94B7898F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4091" y="1417149"/>
                  <a:ext cx="100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2A83D37-5919-F594-1980-FD635C3C99C9}"/>
                    </a:ext>
                  </a:extLst>
                </p14:cNvPr>
                <p14:cNvContentPartPr/>
                <p14:nvPr/>
              </p14:nvContentPartPr>
              <p14:xfrm>
                <a:off x="862011" y="819549"/>
                <a:ext cx="731880" cy="667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2A83D37-5919-F594-1980-FD635C3C99C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1211" y="808749"/>
                  <a:ext cx="75312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3612280-B392-8EDB-9650-3D8C7C4CAED7}"/>
                    </a:ext>
                  </a:extLst>
                </p14:cNvPr>
                <p14:cNvContentPartPr/>
                <p14:nvPr/>
              </p14:nvContentPartPr>
              <p14:xfrm>
                <a:off x="2668474" y="1806154"/>
                <a:ext cx="92160" cy="360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3612280-B392-8EDB-9650-3D8C7C4CAED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658034" y="1795714"/>
                  <a:ext cx="1134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574E141-17A5-AF6E-FB0F-8CE33E5DAB2E}"/>
                    </a:ext>
                  </a:extLst>
                </p14:cNvPr>
                <p14:cNvContentPartPr/>
                <p14:nvPr/>
              </p14:nvContentPartPr>
              <p14:xfrm>
                <a:off x="2908611" y="1800909"/>
                <a:ext cx="17640" cy="280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574E141-17A5-AF6E-FB0F-8CE33E5DAB2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897811" y="1790109"/>
                  <a:ext cx="38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ED2D606-182B-DFD7-467B-0EF68DA427CF}"/>
                    </a:ext>
                  </a:extLst>
                </p14:cNvPr>
                <p14:cNvContentPartPr/>
                <p14:nvPr/>
              </p14:nvContentPartPr>
              <p14:xfrm>
                <a:off x="2890971" y="1831509"/>
                <a:ext cx="183240" cy="149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ED2D606-182B-DFD7-467B-0EF68DA427C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80531" y="1821069"/>
                  <a:ext cx="204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12EF8ED-F3F1-0103-4CB6-11B0A2578569}"/>
                    </a:ext>
                  </a:extLst>
                </p14:cNvPr>
                <p14:cNvContentPartPr/>
                <p14:nvPr/>
              </p14:nvContentPartPr>
              <p14:xfrm>
                <a:off x="3065211" y="1780029"/>
                <a:ext cx="78840" cy="162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12EF8ED-F3F1-0103-4CB6-11B0A257856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54771" y="1769589"/>
                  <a:ext cx="100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8051BE4-C362-F474-FE0A-A4D1013ADCB1}"/>
                    </a:ext>
                  </a:extLst>
                </p14:cNvPr>
                <p14:cNvContentPartPr/>
                <p14:nvPr/>
              </p14:nvContentPartPr>
              <p14:xfrm>
                <a:off x="3160971" y="1686429"/>
                <a:ext cx="148320" cy="239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8051BE4-C362-F474-FE0A-A4D1013ADCB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150531" y="1675989"/>
                  <a:ext cx="169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01386BF-5D1B-95B9-DD15-9F1E0B86845E}"/>
                    </a:ext>
                  </a:extLst>
                </p14:cNvPr>
                <p14:cNvContentPartPr/>
                <p14:nvPr/>
              </p14:nvContentPartPr>
              <p14:xfrm>
                <a:off x="766251" y="4279869"/>
                <a:ext cx="1376280" cy="939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01386BF-5D1B-95B9-DD15-9F1E0B86845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55451" y="4269429"/>
                  <a:ext cx="139752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FA34AFD-3B63-62C5-8D80-CDB1F8C5C227}"/>
                    </a:ext>
                  </a:extLst>
                </p14:cNvPr>
                <p14:cNvContentPartPr/>
                <p14:nvPr/>
              </p14:nvContentPartPr>
              <p14:xfrm>
                <a:off x="1445571" y="5049549"/>
                <a:ext cx="43920" cy="215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FA34AFD-3B63-62C5-8D80-CDB1F8C5C22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34771" y="5039109"/>
                  <a:ext cx="65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A106CEC-EBF1-2A98-BCD5-06B6FEDC850E}"/>
                    </a:ext>
                  </a:extLst>
                </p14:cNvPr>
                <p14:cNvContentPartPr/>
                <p14:nvPr/>
              </p14:nvContentPartPr>
              <p14:xfrm>
                <a:off x="1489131" y="4721949"/>
                <a:ext cx="35280" cy="393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A106CEC-EBF1-2A98-BCD5-06B6FEDC850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78331" y="4711149"/>
                  <a:ext cx="565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465FAC5-7E55-B8AD-7BEE-0E36484FF0D2}"/>
                    </a:ext>
                  </a:extLst>
                </p14:cNvPr>
                <p14:cNvContentPartPr/>
                <p14:nvPr/>
              </p14:nvContentPartPr>
              <p14:xfrm>
                <a:off x="731331" y="4715109"/>
                <a:ext cx="792720" cy="90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465FAC5-7E55-B8AD-7BEE-0E36484FF0D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20891" y="4704309"/>
                  <a:ext cx="813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1AACA7E-4BA3-DA08-B681-69047B043345}"/>
                    </a:ext>
                  </a:extLst>
                </p14:cNvPr>
                <p14:cNvContentPartPr/>
                <p14:nvPr/>
              </p14:nvContentPartPr>
              <p14:xfrm>
                <a:off x="695691" y="4783869"/>
                <a:ext cx="297360" cy="42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1AACA7E-4BA3-DA08-B681-69047B04334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84891" y="4773429"/>
                  <a:ext cx="318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058E955-AD83-F2E8-DF28-B167C1C40F6C}"/>
                    </a:ext>
                  </a:extLst>
                </p14:cNvPr>
                <p14:cNvContentPartPr/>
                <p14:nvPr/>
              </p14:nvContentPartPr>
              <p14:xfrm>
                <a:off x="1454211" y="4694229"/>
                <a:ext cx="92160" cy="124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058E955-AD83-F2E8-DF28-B167C1C40F6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443411" y="4683789"/>
                  <a:ext cx="113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DAF0375-C1CE-CD5C-C5F3-4C09ABEE24F6}"/>
                    </a:ext>
                  </a:extLst>
                </p14:cNvPr>
                <p14:cNvContentPartPr/>
                <p14:nvPr/>
              </p14:nvContentPartPr>
              <p14:xfrm>
                <a:off x="1489131" y="4701069"/>
                <a:ext cx="70200" cy="103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DAF0375-C1CE-CD5C-C5F3-4C09ABEE24F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478331" y="4690629"/>
                  <a:ext cx="91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41B9B48-AF0F-096F-99B9-AC4E4EA2EFE7}"/>
                    </a:ext>
                  </a:extLst>
                </p14:cNvPr>
                <p14:cNvContentPartPr/>
                <p14:nvPr/>
              </p14:nvContentPartPr>
              <p14:xfrm>
                <a:off x="1445571" y="4438629"/>
                <a:ext cx="139680" cy="42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41B9B48-AF0F-096F-99B9-AC4E4EA2EFE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434771" y="4427829"/>
                  <a:ext cx="160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8F46ABC-5B62-3CCA-4884-98A865E14BCB}"/>
                    </a:ext>
                  </a:extLst>
                </p14:cNvPr>
                <p14:cNvContentPartPr/>
                <p14:nvPr/>
              </p14:nvContentPartPr>
              <p14:xfrm>
                <a:off x="1523691" y="4376709"/>
                <a:ext cx="9000" cy="173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8F46ABC-5B62-3CCA-4884-98A865E14BC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513251" y="4365909"/>
                  <a:ext cx="30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7DA4465-A6FC-8A02-9CE0-121A02A75D5A}"/>
                    </a:ext>
                  </a:extLst>
                </p14:cNvPr>
                <p14:cNvContentPartPr/>
                <p14:nvPr/>
              </p14:nvContentPartPr>
              <p14:xfrm>
                <a:off x="1724211" y="4279869"/>
                <a:ext cx="96120" cy="14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7DA4465-A6FC-8A02-9CE0-121A02A75D5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713411" y="4269429"/>
                  <a:ext cx="117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EEE5205-DCA5-B0E8-EFCE-A55766C21A6E}"/>
                    </a:ext>
                  </a:extLst>
                </p14:cNvPr>
                <p14:cNvContentPartPr/>
                <p14:nvPr/>
              </p14:nvContentPartPr>
              <p14:xfrm>
                <a:off x="1776411" y="4231629"/>
                <a:ext cx="26640" cy="114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EEE5205-DCA5-B0E8-EFCE-A55766C21A6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765611" y="4221189"/>
                  <a:ext cx="47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1DFEA12-6960-57A5-E723-EBBF3424A93F}"/>
                    </a:ext>
                  </a:extLst>
                </p14:cNvPr>
                <p14:cNvContentPartPr/>
                <p14:nvPr/>
              </p14:nvContentPartPr>
              <p14:xfrm>
                <a:off x="1819971" y="4500909"/>
                <a:ext cx="35280" cy="511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1DFEA12-6960-57A5-E723-EBBF3424A93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809171" y="4490109"/>
                  <a:ext cx="565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B974D1B-E402-120C-89C7-1E3A8183B1A0}"/>
                    </a:ext>
                  </a:extLst>
                </p14:cNvPr>
                <p14:cNvContentPartPr/>
                <p14:nvPr/>
              </p14:nvContentPartPr>
              <p14:xfrm>
                <a:off x="1588491" y="4480389"/>
                <a:ext cx="266400" cy="28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B974D1B-E402-120C-89C7-1E3A8183B1A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78051" y="4469589"/>
                  <a:ext cx="287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216DC9F-F410-B41A-B989-0A71C596CBAB}"/>
                    </a:ext>
                  </a:extLst>
                </p14:cNvPr>
                <p14:cNvContentPartPr/>
                <p14:nvPr/>
              </p14:nvContentPartPr>
              <p14:xfrm>
                <a:off x="2046411" y="4542669"/>
                <a:ext cx="61200" cy="27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216DC9F-F410-B41A-B989-0A71C596CBA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35611" y="4531869"/>
                  <a:ext cx="82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B96DE55-8801-8D40-8F2B-FAF3A932D50A}"/>
                    </a:ext>
                  </a:extLst>
                </p14:cNvPr>
                <p14:cNvContentPartPr/>
                <p14:nvPr/>
              </p14:nvContentPartPr>
              <p14:xfrm>
                <a:off x="2063691" y="4494069"/>
                <a:ext cx="26640" cy="104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B96DE55-8801-8D40-8F2B-FAF3A932D50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3251" y="4483269"/>
                  <a:ext cx="47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4ADDB15-CC84-0544-B8B2-CB570BBCB914}"/>
                    </a:ext>
                  </a:extLst>
                </p14:cNvPr>
                <p14:cNvContentPartPr/>
                <p14:nvPr/>
              </p14:nvContentPartPr>
              <p14:xfrm>
                <a:off x="2055051" y="4141629"/>
                <a:ext cx="70200" cy="34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4ADDB15-CC84-0544-B8B2-CB570BBCB91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44251" y="4131189"/>
                  <a:ext cx="91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D8A0BA9-67D3-8ABD-5CF8-F04A4FB9070B}"/>
                    </a:ext>
                  </a:extLst>
                </p14:cNvPr>
                <p14:cNvContentPartPr/>
                <p14:nvPr/>
              </p14:nvContentPartPr>
              <p14:xfrm>
                <a:off x="2081331" y="4121469"/>
                <a:ext cx="17640" cy="124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D8A0BA9-67D3-8ABD-5CF8-F04A4FB9070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70531" y="4110669"/>
                  <a:ext cx="3888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FF694BB-02A5-FD70-7B8E-EADA7CC77756}"/>
                  </a:ext>
                </a:extLst>
              </p14:cNvPr>
              <p14:cNvContentPartPr/>
              <p14:nvPr/>
            </p14:nvContentPartPr>
            <p14:xfrm>
              <a:off x="4476051" y="2506869"/>
              <a:ext cx="693000" cy="6339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FF694BB-02A5-FD70-7B8E-EADA7CC77756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461651" y="2492469"/>
                <a:ext cx="721440" cy="6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39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4A535-D793-21F8-DF26-F352679C258F}"/>
              </a:ext>
            </a:extLst>
          </p:cNvPr>
          <p:cNvSpPr txBox="1"/>
          <p:nvPr/>
        </p:nvSpPr>
        <p:spPr>
          <a:xfrm>
            <a:off x="3048000" y="51938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=bMccdk8EdGo&amp;t=1s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292BA-F1BB-01F9-DAD3-9CDCB00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" y="532691"/>
            <a:ext cx="5880463" cy="4046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131AF-2CF1-47CC-C6C0-4A2FFBAA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01" y="760141"/>
            <a:ext cx="5995299" cy="40465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2B3D11A-F1D1-B6B0-982A-B7C799402ADD}"/>
                  </a:ext>
                </a:extLst>
              </p14:cNvPr>
              <p14:cNvContentPartPr/>
              <p14:nvPr/>
            </p14:nvContentPartPr>
            <p14:xfrm>
              <a:off x="2925531" y="4831749"/>
              <a:ext cx="6314400" cy="1186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2B3D11A-F1D1-B6B0-982A-B7C799402A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1131" y="4817709"/>
                <a:ext cx="6342840" cy="12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FE5A63-0B7B-C52A-83EA-2F2C5ED1BA4D}"/>
                  </a:ext>
                </a:extLst>
              </p14:cNvPr>
              <p14:cNvContentPartPr/>
              <p14:nvPr/>
            </p14:nvContentPartPr>
            <p14:xfrm>
              <a:off x="4153851" y="2007909"/>
              <a:ext cx="43920" cy="7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FE5A63-0B7B-C52A-83EA-2F2C5ED1BA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9451" y="1993869"/>
                <a:ext cx="7236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F2474C7-3A19-7801-F1AB-DA1A78F2FBBE}"/>
              </a:ext>
            </a:extLst>
          </p:cNvPr>
          <p:cNvGrpSpPr/>
          <p:nvPr/>
        </p:nvGrpSpPr>
        <p:grpSpPr>
          <a:xfrm>
            <a:off x="4040451" y="2905749"/>
            <a:ext cx="1733400" cy="697680"/>
            <a:chOff x="4040451" y="2905749"/>
            <a:chExt cx="173340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AA56E0-A248-629A-C282-64B06954843F}"/>
                    </a:ext>
                  </a:extLst>
                </p14:cNvPr>
                <p14:cNvContentPartPr/>
                <p14:nvPr/>
              </p14:nvContentPartPr>
              <p14:xfrm>
                <a:off x="4040451" y="2905749"/>
                <a:ext cx="1733400" cy="697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AA56E0-A248-629A-C282-64B0695484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26411" y="2891709"/>
                  <a:ext cx="1761840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E5C1A3-48AF-7CB7-9330-4B9ED7544CE7}"/>
                    </a:ext>
                  </a:extLst>
                </p14:cNvPr>
                <p14:cNvContentPartPr/>
                <p14:nvPr/>
              </p14:nvContentPartPr>
              <p14:xfrm>
                <a:off x="5216211" y="3081429"/>
                <a:ext cx="418320" cy="398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E5C1A3-48AF-7CB7-9330-4B9ED7544C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02171" y="3067029"/>
                  <a:ext cx="446760" cy="42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780375F-A536-3F0D-ACA2-E9BA02D83803}"/>
                  </a:ext>
                </a:extLst>
              </p14:cNvPr>
              <p14:cNvContentPartPr/>
              <p14:nvPr/>
            </p14:nvContentPartPr>
            <p14:xfrm>
              <a:off x="1741491" y="2443149"/>
              <a:ext cx="52560" cy="131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780375F-A536-3F0D-ACA2-E9BA02D838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27451" y="2428749"/>
                <a:ext cx="810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076E9C5-8E1D-D645-4574-A581C37C8623}"/>
                  </a:ext>
                </a:extLst>
              </p14:cNvPr>
              <p14:cNvContentPartPr/>
              <p14:nvPr/>
            </p14:nvContentPartPr>
            <p14:xfrm>
              <a:off x="2020131" y="2484549"/>
              <a:ext cx="17640" cy="145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076E9C5-8E1D-D645-4574-A581C37C86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6091" y="2470149"/>
                <a:ext cx="4608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D951E0E-B8D7-F561-C8F3-8ECBF8EB44C1}"/>
              </a:ext>
            </a:extLst>
          </p:cNvPr>
          <p:cNvGrpSpPr/>
          <p:nvPr/>
        </p:nvGrpSpPr>
        <p:grpSpPr>
          <a:xfrm>
            <a:off x="2786571" y="2001429"/>
            <a:ext cx="427320" cy="276120"/>
            <a:chOff x="2786571" y="2001429"/>
            <a:chExt cx="42732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DE838E9-91AB-8626-3B0A-992255416D39}"/>
                    </a:ext>
                  </a:extLst>
                </p14:cNvPr>
                <p14:cNvContentPartPr/>
                <p14:nvPr/>
              </p14:nvContentPartPr>
              <p14:xfrm>
                <a:off x="2786571" y="2125269"/>
                <a:ext cx="70200" cy="152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DE838E9-91AB-8626-3B0A-992255416D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2171" y="2111229"/>
                  <a:ext cx="98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F7BB24-EE3E-1487-7A45-AC9E0BB834A3}"/>
                    </a:ext>
                  </a:extLst>
                </p14:cNvPr>
                <p14:cNvContentPartPr/>
                <p14:nvPr/>
              </p14:nvContentPartPr>
              <p14:xfrm>
                <a:off x="3178611" y="2001429"/>
                <a:ext cx="35280" cy="131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F7BB24-EE3E-1487-7A45-AC9E0BB834A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64211" y="1987029"/>
                  <a:ext cx="637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4721D4-A7EA-611C-3EE9-B99D8E804B33}"/>
              </a:ext>
            </a:extLst>
          </p:cNvPr>
          <p:cNvGrpSpPr/>
          <p:nvPr/>
        </p:nvGrpSpPr>
        <p:grpSpPr>
          <a:xfrm>
            <a:off x="1793691" y="3622509"/>
            <a:ext cx="1250640" cy="753480"/>
            <a:chOff x="1793691" y="3622509"/>
            <a:chExt cx="125064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E6D70F0-EC42-8D19-150B-A1F36C9F7714}"/>
                    </a:ext>
                  </a:extLst>
                </p14:cNvPr>
                <p14:cNvContentPartPr/>
                <p14:nvPr/>
              </p14:nvContentPartPr>
              <p14:xfrm>
                <a:off x="2751651" y="3782709"/>
                <a:ext cx="43920" cy="42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6D70F0-EC42-8D19-150B-A1F36C9F77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7611" y="3768669"/>
                  <a:ext cx="72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3DAF1A-663D-576A-7639-1588309C7E57}"/>
                    </a:ext>
                  </a:extLst>
                </p14:cNvPr>
                <p14:cNvContentPartPr/>
                <p14:nvPr/>
              </p14:nvContentPartPr>
              <p14:xfrm>
                <a:off x="1793691" y="3622509"/>
                <a:ext cx="1250640" cy="753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3DAF1A-663D-576A-7639-1588309C7E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79651" y="3608109"/>
                  <a:ext cx="1279080" cy="78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4631FE4-F053-6967-2616-2F8F5B1774D0}"/>
                  </a:ext>
                </a:extLst>
              </p14:cNvPr>
              <p14:cNvContentPartPr/>
              <p14:nvPr/>
            </p14:nvContentPartPr>
            <p14:xfrm>
              <a:off x="7828731" y="4459509"/>
              <a:ext cx="1463400" cy="49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4631FE4-F053-6967-2616-2F8F5B1774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14691" y="4445469"/>
                <a:ext cx="14918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7D6BCC6-66E8-8456-ECD6-97B738FE82CB}"/>
                  </a:ext>
                </a:extLst>
              </p14:cNvPr>
              <p14:cNvContentPartPr/>
              <p14:nvPr/>
            </p14:nvContentPartPr>
            <p14:xfrm>
              <a:off x="7628571" y="3844629"/>
              <a:ext cx="1768320" cy="698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7D6BCC6-66E8-8456-ECD6-97B738FE82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14171" y="3830589"/>
                <a:ext cx="1796760" cy="7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A0958EA-E708-6980-C173-DDB3EA56A71F}"/>
                  </a:ext>
                </a:extLst>
              </p14:cNvPr>
              <p14:cNvContentPartPr/>
              <p14:nvPr/>
            </p14:nvContentPartPr>
            <p14:xfrm>
              <a:off x="11529891" y="3541149"/>
              <a:ext cx="296280" cy="69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A0958EA-E708-6980-C173-DDB3EA56A71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515851" y="3526749"/>
                <a:ext cx="3247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8983534-DFF5-D2DE-D6BD-DB7908B03B43}"/>
                  </a:ext>
                </a:extLst>
              </p14:cNvPr>
              <p14:cNvContentPartPr/>
              <p14:nvPr/>
            </p14:nvContentPartPr>
            <p14:xfrm>
              <a:off x="9674811" y="3996909"/>
              <a:ext cx="61560" cy="225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8983534-DFF5-D2DE-D6BD-DB7908B03B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64011" y="3986109"/>
                <a:ext cx="82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C6D1993-0EA3-4477-C40B-560A43211F16}"/>
                  </a:ext>
                </a:extLst>
              </p14:cNvPr>
              <p14:cNvContentPartPr/>
              <p14:nvPr/>
            </p14:nvContentPartPr>
            <p14:xfrm>
              <a:off x="1419291" y="2912589"/>
              <a:ext cx="35280" cy="1699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C6D1993-0EA3-4477-C40B-560A43211F1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08851" y="2902149"/>
                <a:ext cx="5652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F2D61127-F5B8-3C2C-05AC-666CB565F227}"/>
              </a:ext>
            </a:extLst>
          </p:cNvPr>
          <p:cNvGrpSpPr/>
          <p:nvPr/>
        </p:nvGrpSpPr>
        <p:grpSpPr>
          <a:xfrm>
            <a:off x="2934531" y="4252149"/>
            <a:ext cx="627480" cy="248760"/>
            <a:chOff x="2934531" y="4252149"/>
            <a:chExt cx="62748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D5BEBA-F0D1-C0F6-74B3-2679FB465750}"/>
                    </a:ext>
                  </a:extLst>
                </p14:cNvPr>
                <p14:cNvContentPartPr/>
                <p14:nvPr/>
              </p14:nvContentPartPr>
              <p14:xfrm>
                <a:off x="2934531" y="4314789"/>
                <a:ext cx="461880" cy="34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D5BEBA-F0D1-C0F6-74B3-2679FB4657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4091" y="4303989"/>
                  <a:ext cx="483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F5102F-493D-40BE-BCD9-90C49BA4F53E}"/>
                    </a:ext>
                  </a:extLst>
                </p14:cNvPr>
                <p14:cNvContentPartPr/>
                <p14:nvPr/>
              </p14:nvContentPartPr>
              <p14:xfrm>
                <a:off x="3352491" y="4252149"/>
                <a:ext cx="209520" cy="248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F5102F-493D-40BE-BCD9-90C49BA4F5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42051" y="4241709"/>
                  <a:ext cx="23076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760124-8D7A-2023-40B3-BDFD56B49B4A}"/>
              </a:ext>
            </a:extLst>
          </p:cNvPr>
          <p:cNvGrpSpPr/>
          <p:nvPr/>
        </p:nvGrpSpPr>
        <p:grpSpPr>
          <a:xfrm>
            <a:off x="757611" y="2429469"/>
            <a:ext cx="165960" cy="407880"/>
            <a:chOff x="757611" y="2429469"/>
            <a:chExt cx="16596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23EE5FA-7919-09D0-CED0-F32B0C2501A1}"/>
                    </a:ext>
                  </a:extLst>
                </p14:cNvPr>
                <p14:cNvContentPartPr/>
                <p14:nvPr/>
              </p14:nvContentPartPr>
              <p14:xfrm>
                <a:off x="818451" y="2443149"/>
                <a:ext cx="43920" cy="394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23EE5FA-7919-09D0-CED0-F32B0C2501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4051" y="2428749"/>
                  <a:ext cx="723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C4D79F1-7E4B-D1FB-47A7-39C93602E594}"/>
                    </a:ext>
                  </a:extLst>
                </p14:cNvPr>
                <p14:cNvContentPartPr/>
                <p14:nvPr/>
              </p14:nvContentPartPr>
              <p14:xfrm>
                <a:off x="757611" y="2429469"/>
                <a:ext cx="165960" cy="152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4D79F1-7E4B-D1FB-47A7-39C93602E5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3211" y="2415069"/>
                  <a:ext cx="1944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8E46EE8-5814-2F10-8711-52F9BDF32797}"/>
              </a:ext>
            </a:extLst>
          </p:cNvPr>
          <p:cNvGrpSpPr/>
          <p:nvPr/>
        </p:nvGrpSpPr>
        <p:grpSpPr>
          <a:xfrm>
            <a:off x="10162611" y="5177709"/>
            <a:ext cx="950040" cy="649800"/>
            <a:chOff x="10162611" y="5177709"/>
            <a:chExt cx="95004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4A191C-8D8D-220A-2CBB-64F7524CD369}"/>
                    </a:ext>
                  </a:extLst>
                </p14:cNvPr>
                <p14:cNvContentPartPr/>
                <p14:nvPr/>
              </p14:nvContentPartPr>
              <p14:xfrm>
                <a:off x="10223811" y="5391549"/>
                <a:ext cx="78840" cy="435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4A191C-8D8D-220A-2CBB-64F7524CD3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13011" y="5381109"/>
                  <a:ext cx="1000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5CE0575-125C-FA89-9794-2F0A15413AE0}"/>
                    </a:ext>
                  </a:extLst>
                </p14:cNvPr>
                <p14:cNvContentPartPr/>
                <p14:nvPr/>
              </p14:nvContentPartPr>
              <p14:xfrm>
                <a:off x="10162611" y="5315949"/>
                <a:ext cx="226800" cy="172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5CE0575-125C-FA89-9794-2F0A15413A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52171" y="5305149"/>
                  <a:ext cx="248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8FE39ED-5997-1BE2-2C57-16BD47CBDD51}"/>
                    </a:ext>
                  </a:extLst>
                </p14:cNvPr>
                <p14:cNvContentPartPr/>
                <p14:nvPr/>
              </p14:nvContentPartPr>
              <p14:xfrm>
                <a:off x="10624131" y="5529789"/>
                <a:ext cx="96120" cy="269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8FE39ED-5997-1BE2-2C57-16BD47CBDD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13691" y="5519349"/>
                  <a:ext cx="1173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55D225-AF76-DF68-8D36-D817EE84518A}"/>
                    </a:ext>
                  </a:extLst>
                </p14:cNvPr>
                <p14:cNvContentPartPr/>
                <p14:nvPr/>
              </p14:nvContentPartPr>
              <p14:xfrm>
                <a:off x="10584531" y="5436189"/>
                <a:ext cx="379800" cy="328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55D225-AF76-DF68-8D36-D817EE8451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74091" y="5425749"/>
                  <a:ext cx="4010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06F6C3-663B-D955-FC58-4CBC15788F14}"/>
                    </a:ext>
                  </a:extLst>
                </p14:cNvPr>
                <p14:cNvContentPartPr/>
                <p14:nvPr/>
              </p14:nvContentPartPr>
              <p14:xfrm>
                <a:off x="10859571" y="5177709"/>
                <a:ext cx="253080" cy="290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06F6C3-663B-D955-FC58-4CBC15788F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48771" y="5167269"/>
                  <a:ext cx="27432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DC685C-BCCA-542C-6748-6AFFD325A79F}"/>
              </a:ext>
            </a:extLst>
          </p:cNvPr>
          <p:cNvGrpSpPr/>
          <p:nvPr/>
        </p:nvGrpSpPr>
        <p:grpSpPr>
          <a:xfrm>
            <a:off x="9518211" y="813429"/>
            <a:ext cx="2587320" cy="1827360"/>
            <a:chOff x="9518211" y="813429"/>
            <a:chExt cx="2587320" cy="182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1444BE-4287-CC33-D872-CCE87F65DE52}"/>
                    </a:ext>
                  </a:extLst>
                </p14:cNvPr>
                <p14:cNvContentPartPr/>
                <p14:nvPr/>
              </p14:nvContentPartPr>
              <p14:xfrm>
                <a:off x="9770931" y="1821789"/>
                <a:ext cx="1764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1444BE-4287-CC33-D872-CCE87F65DE5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56531" y="1807389"/>
                  <a:ext cx="46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12512C-3557-5870-56C0-B28EB5A9863E}"/>
                    </a:ext>
                  </a:extLst>
                </p14:cNvPr>
                <p14:cNvContentPartPr/>
                <p14:nvPr/>
              </p14:nvContentPartPr>
              <p14:xfrm>
                <a:off x="9518211" y="1808109"/>
                <a:ext cx="244080" cy="421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12512C-3557-5870-56C0-B28EB5A986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04171" y="1793709"/>
                  <a:ext cx="2725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8815BFA-9C90-170B-B2E7-A08BC3D35C4C}"/>
                    </a:ext>
                  </a:extLst>
                </p14:cNvPr>
                <p14:cNvContentPartPr/>
                <p14:nvPr/>
              </p14:nvContentPartPr>
              <p14:xfrm>
                <a:off x="9979731" y="813429"/>
                <a:ext cx="2125800" cy="1827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8815BFA-9C90-170B-B2E7-A08BC3D35C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69291" y="802629"/>
                  <a:ext cx="2147040" cy="18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2968288-5C0F-3F4A-5D11-95AC4F0AFD28}"/>
                    </a:ext>
                  </a:extLst>
                </p14:cNvPr>
                <p14:cNvContentPartPr/>
                <p14:nvPr/>
              </p14:nvContentPartPr>
              <p14:xfrm>
                <a:off x="10397691" y="1455669"/>
                <a:ext cx="348840" cy="55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2968288-5C0F-3F4A-5D11-95AC4F0AFD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87251" y="1445229"/>
                  <a:ext cx="37008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9E4FE62-DA34-2BC5-865C-990E41B71A85}"/>
                  </a:ext>
                </a:extLst>
              </p14:cNvPr>
              <p14:cNvContentPartPr/>
              <p14:nvPr/>
            </p14:nvContentPartPr>
            <p14:xfrm>
              <a:off x="10624131" y="1745829"/>
              <a:ext cx="218160" cy="28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9E4FE62-DA34-2BC5-865C-990E41B71A8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613691" y="1735029"/>
                <a:ext cx="23940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7CC92E41-6E91-D8BF-5195-F3AD17691136}"/>
              </a:ext>
            </a:extLst>
          </p:cNvPr>
          <p:cNvGrpSpPr/>
          <p:nvPr/>
        </p:nvGrpSpPr>
        <p:grpSpPr>
          <a:xfrm>
            <a:off x="6844851" y="5598909"/>
            <a:ext cx="261720" cy="604800"/>
            <a:chOff x="6844851" y="5598909"/>
            <a:chExt cx="261720" cy="6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E6F8B8-901D-19AC-337E-B4EFE547A231}"/>
                    </a:ext>
                  </a:extLst>
                </p14:cNvPr>
                <p14:cNvContentPartPr/>
                <p14:nvPr/>
              </p14:nvContentPartPr>
              <p14:xfrm>
                <a:off x="6897051" y="5719149"/>
                <a:ext cx="87480" cy="484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E6F8B8-901D-19AC-337E-B4EFE547A23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86251" y="5708709"/>
                  <a:ext cx="1087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AC39AA-C167-1C2B-4360-F6BAE47336AC}"/>
                    </a:ext>
                  </a:extLst>
                </p14:cNvPr>
                <p14:cNvContentPartPr/>
                <p14:nvPr/>
              </p14:nvContentPartPr>
              <p14:xfrm>
                <a:off x="6862131" y="5675229"/>
                <a:ext cx="200520" cy="155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AC39AA-C167-1C2B-4360-F6BAE47336A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51691" y="5664429"/>
                  <a:ext cx="221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B0BF891-D66D-A3EE-804B-BF686915B00F}"/>
                    </a:ext>
                  </a:extLst>
                </p14:cNvPr>
                <p14:cNvContentPartPr/>
                <p14:nvPr/>
              </p14:nvContentPartPr>
              <p14:xfrm>
                <a:off x="6844851" y="5612949"/>
                <a:ext cx="261720" cy="266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B0BF891-D66D-A3EE-804B-BF686915B0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30451" y="5598549"/>
                  <a:ext cx="290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46F7C9F-30B5-ADF9-285F-A55F00C96685}"/>
                    </a:ext>
                  </a:extLst>
                </p14:cNvPr>
                <p14:cNvContentPartPr/>
                <p14:nvPr/>
              </p14:nvContentPartPr>
              <p14:xfrm>
                <a:off x="6966531" y="5598909"/>
                <a:ext cx="122400" cy="587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46F7C9F-30B5-ADF9-285F-A55F00C966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52491" y="5584509"/>
                  <a:ext cx="15084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862C83B-F8D7-55B6-50C7-5517B8D02625}"/>
                    </a:ext>
                  </a:extLst>
                </p14:cNvPr>
                <p14:cNvContentPartPr/>
                <p14:nvPr/>
              </p14:nvContentPartPr>
              <p14:xfrm>
                <a:off x="7010091" y="5889069"/>
                <a:ext cx="360" cy="7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862C83B-F8D7-55B6-50C7-5517B8D0262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96051" y="5874669"/>
                  <a:ext cx="28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9924FB-3231-E1F8-0CB9-552971E399AC}"/>
                    </a:ext>
                  </a:extLst>
                </p14:cNvPr>
                <p14:cNvContentPartPr/>
                <p14:nvPr/>
              </p14:nvContentPartPr>
              <p14:xfrm>
                <a:off x="6957891" y="5729589"/>
                <a:ext cx="96120" cy="419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9924FB-3231-E1F8-0CB9-552971E399A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43851" y="5715189"/>
                  <a:ext cx="124560" cy="44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7218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F0D9-63B6-4AB4-3A2A-F53985900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A5EF10-BD3F-801A-2095-C6C688D3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936"/>
          <a:stretch/>
        </p:blipFill>
        <p:spPr>
          <a:xfrm>
            <a:off x="3132347" y="1002809"/>
            <a:ext cx="4901609" cy="48523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B0337D5-E31E-0F4D-4F14-DCD190D973A0}"/>
                  </a:ext>
                </a:extLst>
              </p14:cNvPr>
              <p14:cNvContentPartPr/>
              <p14:nvPr/>
            </p14:nvContentPartPr>
            <p14:xfrm>
              <a:off x="5016051" y="4998069"/>
              <a:ext cx="17640" cy="144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B0337D5-E31E-0F4D-4F14-DCD190D973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5251" y="4987269"/>
                <a:ext cx="388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F5D9CD-E526-F55D-FD00-F04CFA9ED7B2}"/>
                  </a:ext>
                </a:extLst>
              </p14:cNvPr>
              <p14:cNvContentPartPr/>
              <p14:nvPr/>
            </p14:nvContentPartPr>
            <p14:xfrm>
              <a:off x="6034851" y="1893069"/>
              <a:ext cx="1683000" cy="1146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F5D9CD-E526-F55D-FD00-F04CFA9ED7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4411" y="1882269"/>
                <a:ext cx="1704240" cy="11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CCFAA11-859C-A0EA-2203-B4EF7978138F}"/>
                  </a:ext>
                </a:extLst>
              </p14:cNvPr>
              <p14:cNvContentPartPr/>
              <p14:nvPr/>
            </p14:nvContentPartPr>
            <p14:xfrm>
              <a:off x="7898571" y="3720429"/>
              <a:ext cx="479160" cy="56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CCFAA11-859C-A0EA-2203-B4EF797813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7771" y="3709989"/>
                <a:ext cx="50040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6460256-608D-9AF2-4EAD-EB8EC5BF2756}"/>
              </a:ext>
            </a:extLst>
          </p:cNvPr>
          <p:cNvGrpSpPr/>
          <p:nvPr/>
        </p:nvGrpSpPr>
        <p:grpSpPr>
          <a:xfrm>
            <a:off x="7846371" y="3099069"/>
            <a:ext cx="475560" cy="172800"/>
            <a:chOff x="7846371" y="3099069"/>
            <a:chExt cx="475560" cy="17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7DC012-F2A5-C1B2-17D9-8D4E70510BD7}"/>
                    </a:ext>
                  </a:extLst>
                </p14:cNvPr>
                <p14:cNvContentPartPr/>
                <p14:nvPr/>
              </p14:nvContentPartPr>
              <p14:xfrm>
                <a:off x="7846371" y="3156669"/>
                <a:ext cx="414360" cy="115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7DC012-F2A5-C1B2-17D9-8D4E70510B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35571" y="3146229"/>
                  <a:ext cx="435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5DB9B5-01A2-48D9-B9AE-121910C428C6}"/>
                    </a:ext>
                  </a:extLst>
                </p14:cNvPr>
                <p14:cNvContentPartPr/>
                <p14:nvPr/>
              </p14:nvContentPartPr>
              <p14:xfrm>
                <a:off x="7911171" y="3099069"/>
                <a:ext cx="410760" cy="145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5DB9B5-01A2-48D9-B9AE-121910C428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00371" y="3088269"/>
                  <a:ext cx="43200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A98BDB8-9FB7-0407-25CA-71D5C04B38B3}"/>
                  </a:ext>
                </a:extLst>
              </p14:cNvPr>
              <p14:cNvContentPartPr/>
              <p14:nvPr/>
            </p14:nvContentPartPr>
            <p14:xfrm>
              <a:off x="6304851" y="2477709"/>
              <a:ext cx="165960" cy="138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A98BDB8-9FB7-0407-25CA-71D5C04B38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94051" y="2466909"/>
                <a:ext cx="187200" cy="15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4A1A1F25-1E9E-D65A-B58F-FA01204CF675}"/>
              </a:ext>
            </a:extLst>
          </p:cNvPr>
          <p:cNvGrpSpPr/>
          <p:nvPr/>
        </p:nvGrpSpPr>
        <p:grpSpPr>
          <a:xfrm>
            <a:off x="6098571" y="4117509"/>
            <a:ext cx="1515960" cy="1603080"/>
            <a:chOff x="6098571" y="4117509"/>
            <a:chExt cx="1515960" cy="160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A500BA6-4534-4D1E-CBB6-BF0DD88D4420}"/>
                    </a:ext>
                  </a:extLst>
                </p14:cNvPr>
                <p14:cNvContentPartPr/>
                <p14:nvPr/>
              </p14:nvContentPartPr>
              <p14:xfrm>
                <a:off x="6112251" y="4117509"/>
                <a:ext cx="1359720" cy="805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A500BA6-4534-4D1E-CBB6-BF0DD88D44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01811" y="4107069"/>
                  <a:ext cx="138096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23E509-7A1A-17AE-8749-C35A34328E57}"/>
                    </a:ext>
                  </a:extLst>
                </p14:cNvPr>
                <p14:cNvContentPartPr/>
                <p14:nvPr/>
              </p14:nvContentPartPr>
              <p14:xfrm>
                <a:off x="6098571" y="4585509"/>
                <a:ext cx="1515960" cy="1135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23E509-7A1A-17AE-8749-C35A34328E5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87771" y="4574709"/>
                  <a:ext cx="1537200" cy="11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E9BE8C-B32C-7091-5329-EEC9A1DE530B}"/>
                    </a:ext>
                  </a:extLst>
                </p14:cNvPr>
                <p14:cNvContentPartPr/>
                <p14:nvPr/>
              </p14:nvContentPartPr>
              <p14:xfrm>
                <a:off x="6331131" y="4397229"/>
                <a:ext cx="101160" cy="66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E9BE8C-B32C-7091-5329-EEC9A1DE53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16731" y="4383189"/>
                  <a:ext cx="129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166C19-AE5E-855D-5327-967B563183B2}"/>
                    </a:ext>
                  </a:extLst>
                </p14:cNvPr>
                <p14:cNvContentPartPr/>
                <p14:nvPr/>
              </p14:nvContentPartPr>
              <p14:xfrm>
                <a:off x="6339771" y="5087709"/>
                <a:ext cx="122400" cy="69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166C19-AE5E-855D-5327-967B563183B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28971" y="5077269"/>
                  <a:ext cx="143640" cy="9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9277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568CD4-5994-A9E1-A826-EA7AC184D18D}"/>
              </a:ext>
            </a:extLst>
          </p:cNvPr>
          <p:cNvSpPr txBox="1"/>
          <p:nvPr/>
        </p:nvSpPr>
        <p:spPr>
          <a:xfrm>
            <a:off x="531223" y="60876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2"/>
              </a:rPr>
              <a:t>https://www.youtube.com/watch?v=oT2KFUxlclA</a:t>
            </a:r>
            <a:br>
              <a:rPr lang="en-CA" dirty="0"/>
            </a:br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=8d3JbbSj-I8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EEACF-8E57-D8F4-3FEF-B9D4F365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3" y="127785"/>
            <a:ext cx="6302103" cy="4136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3CFF0-F3F9-1305-8AAA-B20803BD3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2" y="339624"/>
            <a:ext cx="5012688" cy="3089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E14C3-A84A-7362-1F3F-A66A4A88D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235" y="3603171"/>
            <a:ext cx="3426883" cy="1113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747AC1-510C-33FA-5328-372910403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307" y="4477061"/>
            <a:ext cx="3426883" cy="930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B50C1D-20FC-E3AE-3942-82CA0B1DA4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35757"/>
          <a:stretch/>
        </p:blipFill>
        <p:spPr>
          <a:xfrm>
            <a:off x="6233326" y="4890883"/>
            <a:ext cx="5552694" cy="17711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C65E553-F49B-C83C-BDBB-BC8FEEC1690D}"/>
                  </a:ext>
                </a:extLst>
              </p14:cNvPr>
              <p14:cNvContentPartPr/>
              <p14:nvPr/>
            </p14:nvContentPartPr>
            <p14:xfrm>
              <a:off x="4153851" y="2871549"/>
              <a:ext cx="900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C65E553-F49B-C83C-BDBB-BC8FEEC169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3051" y="2860749"/>
                <a:ext cx="30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18C9E63-7991-C021-4484-443B87C2226D}"/>
                  </a:ext>
                </a:extLst>
              </p14:cNvPr>
              <p14:cNvContentPartPr/>
              <p14:nvPr/>
            </p14:nvContentPartPr>
            <p14:xfrm>
              <a:off x="2455731" y="4017429"/>
              <a:ext cx="96120" cy="349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18C9E63-7991-C021-4484-443B87C222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35211" y="3997269"/>
                <a:ext cx="1368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7C72C63-BB58-50EE-2C94-26385055F5D0}"/>
                  </a:ext>
                </a:extLst>
              </p14:cNvPr>
              <p14:cNvContentPartPr/>
              <p14:nvPr/>
            </p14:nvContentPartPr>
            <p14:xfrm>
              <a:off x="2568771" y="1600389"/>
              <a:ext cx="1010520" cy="352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7C72C63-BB58-50EE-2C94-26385055F5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53651" y="1585269"/>
                <a:ext cx="10411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B831D23-5B84-D777-0D6C-3D973A703217}"/>
                  </a:ext>
                </a:extLst>
              </p14:cNvPr>
              <p14:cNvContentPartPr/>
              <p14:nvPr/>
            </p14:nvContentPartPr>
            <p14:xfrm>
              <a:off x="2734371" y="1945989"/>
              <a:ext cx="941040" cy="972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B831D23-5B84-D777-0D6C-3D973A7032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18891" y="1930869"/>
                <a:ext cx="971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5555E94-8A43-126B-87F4-5B52C093AEEB}"/>
                  </a:ext>
                </a:extLst>
              </p14:cNvPr>
              <p14:cNvContentPartPr/>
              <p14:nvPr/>
            </p14:nvContentPartPr>
            <p14:xfrm>
              <a:off x="9196011" y="4880709"/>
              <a:ext cx="87480" cy="2214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5555E94-8A43-126B-87F4-5B52C093AEE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1971" y="4866309"/>
                <a:ext cx="1159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C0075A9-5514-2B23-3F49-6659B4222F38}"/>
                  </a:ext>
                </a:extLst>
              </p14:cNvPr>
              <p14:cNvContentPartPr/>
              <p14:nvPr/>
            </p14:nvContentPartPr>
            <p14:xfrm>
              <a:off x="370251" y="5647149"/>
              <a:ext cx="5516640" cy="14576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C0075A9-5514-2B23-3F49-6659B4222F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9811" y="5636709"/>
                <a:ext cx="5537880" cy="14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577B56B-360D-4110-6FE5-4752C59BAE33}"/>
                  </a:ext>
                </a:extLst>
              </p14:cNvPr>
              <p14:cNvContentPartPr/>
              <p14:nvPr/>
            </p14:nvContentPartPr>
            <p14:xfrm>
              <a:off x="9992331" y="4880709"/>
              <a:ext cx="1868760" cy="9946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577B56B-360D-4110-6FE5-4752C59BAE3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78291" y="4866309"/>
                <a:ext cx="1897200" cy="10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89CBE10-D932-3C66-B605-8E0D35597D3B}"/>
                  </a:ext>
                </a:extLst>
              </p14:cNvPr>
              <p14:cNvContentPartPr/>
              <p14:nvPr/>
            </p14:nvContentPartPr>
            <p14:xfrm>
              <a:off x="413091" y="2166669"/>
              <a:ext cx="6379920" cy="22172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89CBE10-D932-3C66-B605-8E0D35597D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8691" y="2152629"/>
                <a:ext cx="6408360" cy="22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55C5EC7-4BA4-35AD-7CBF-E73DB79AD048}"/>
                  </a:ext>
                </a:extLst>
              </p14:cNvPr>
              <p14:cNvContentPartPr/>
              <p14:nvPr/>
            </p14:nvContentPartPr>
            <p14:xfrm>
              <a:off x="3988251" y="3727269"/>
              <a:ext cx="461880" cy="3042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55C5EC7-4BA4-35AD-7CBF-E73DB79AD0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74211" y="3713229"/>
                <a:ext cx="490320" cy="33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773BD78-0048-CB3A-8FC0-9FD2F51D3328}"/>
              </a:ext>
            </a:extLst>
          </p:cNvPr>
          <p:cNvGrpSpPr/>
          <p:nvPr/>
        </p:nvGrpSpPr>
        <p:grpSpPr>
          <a:xfrm>
            <a:off x="4441131" y="4086549"/>
            <a:ext cx="327240" cy="317880"/>
            <a:chOff x="4441131" y="4086549"/>
            <a:chExt cx="3272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857C2DC-9CBE-F74C-E905-13E6835BC22F}"/>
                    </a:ext>
                  </a:extLst>
                </p14:cNvPr>
                <p14:cNvContentPartPr/>
                <p14:nvPr/>
              </p14:nvContentPartPr>
              <p14:xfrm>
                <a:off x="4493331" y="4121469"/>
                <a:ext cx="156960" cy="138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857C2DC-9CBE-F74C-E905-13E6835BC2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79291" y="4107069"/>
                  <a:ext cx="185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9581284-52E2-B384-22BA-8D37AEFCABF7}"/>
                    </a:ext>
                  </a:extLst>
                </p14:cNvPr>
                <p14:cNvContentPartPr/>
                <p14:nvPr/>
              </p14:nvContentPartPr>
              <p14:xfrm>
                <a:off x="4449771" y="4086549"/>
                <a:ext cx="131040" cy="117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9581284-52E2-B384-22BA-8D37AEFCAB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5731" y="4072149"/>
                  <a:ext cx="159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131BC3A-C956-C2EF-00FB-1421015C698C}"/>
                    </a:ext>
                  </a:extLst>
                </p14:cNvPr>
                <p14:cNvContentPartPr/>
                <p14:nvPr/>
              </p14:nvContentPartPr>
              <p14:xfrm>
                <a:off x="4467411" y="4141629"/>
                <a:ext cx="226800" cy="200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131BC3A-C956-C2EF-00FB-1421015C698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53011" y="4127589"/>
                  <a:ext cx="255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B99D70-3889-C9FC-06B8-2DBED0450C52}"/>
                    </a:ext>
                  </a:extLst>
                </p14:cNvPr>
                <p14:cNvContentPartPr/>
                <p14:nvPr/>
              </p14:nvContentPartPr>
              <p14:xfrm>
                <a:off x="4441131" y="4141629"/>
                <a:ext cx="327240" cy="262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B99D70-3889-C9FC-06B8-2DBED0450C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27091" y="4127589"/>
                  <a:ext cx="35568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F1E684A-9AD8-FC5F-E6AF-4350352C78DA}"/>
              </a:ext>
            </a:extLst>
          </p:cNvPr>
          <p:cNvGrpSpPr/>
          <p:nvPr/>
        </p:nvGrpSpPr>
        <p:grpSpPr>
          <a:xfrm>
            <a:off x="5616891" y="3506589"/>
            <a:ext cx="296280" cy="186840"/>
            <a:chOff x="5616891" y="3506589"/>
            <a:chExt cx="29628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10E3EDB-B803-D0A8-2845-A9D49F208549}"/>
                    </a:ext>
                  </a:extLst>
                </p14:cNvPr>
                <p14:cNvContentPartPr/>
                <p14:nvPr/>
              </p14:nvContentPartPr>
              <p14:xfrm>
                <a:off x="5681691" y="3516309"/>
                <a:ext cx="231480" cy="177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10E3EDB-B803-D0A8-2845-A9D49F2085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67291" y="3502269"/>
                  <a:ext cx="259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59F4D2A-49C8-288B-D1CC-C158329C6C97}"/>
                    </a:ext>
                  </a:extLst>
                </p14:cNvPr>
                <p14:cNvContentPartPr/>
                <p14:nvPr/>
              </p14:nvContentPartPr>
              <p14:xfrm>
                <a:off x="5616891" y="3506589"/>
                <a:ext cx="191880" cy="110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59F4D2A-49C8-288B-D1CC-C158329C6C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02491" y="3492189"/>
                  <a:ext cx="22032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4E6BA7E-CBA0-444C-D7F3-0F42F7E3AD61}"/>
                  </a:ext>
                </a:extLst>
              </p14:cNvPr>
              <p14:cNvContentPartPr/>
              <p14:nvPr/>
            </p14:nvContentPartPr>
            <p14:xfrm>
              <a:off x="8072091" y="4800789"/>
              <a:ext cx="419040" cy="12128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4E6BA7E-CBA0-444C-D7F3-0F42F7E3AD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58051" y="4786749"/>
                <a:ext cx="447480" cy="12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6167A4F-F98A-74E6-FB4D-6E76D4D71E08}"/>
                  </a:ext>
                </a:extLst>
              </p14:cNvPr>
              <p14:cNvContentPartPr/>
              <p14:nvPr/>
            </p14:nvContentPartPr>
            <p14:xfrm>
              <a:off x="6775011" y="150309"/>
              <a:ext cx="1637640" cy="6703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6167A4F-F98A-74E6-FB4D-6E76D4D71E0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64571" y="139509"/>
                <a:ext cx="1658880" cy="69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E39DCF7-A142-2871-C9EB-D5D4C0DA8034}"/>
              </a:ext>
            </a:extLst>
          </p:cNvPr>
          <p:cNvGrpSpPr/>
          <p:nvPr/>
        </p:nvGrpSpPr>
        <p:grpSpPr>
          <a:xfrm>
            <a:off x="5224851" y="5433309"/>
            <a:ext cx="496800" cy="642960"/>
            <a:chOff x="5224851" y="5433309"/>
            <a:chExt cx="496800" cy="64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33F3458-7546-4AC3-D378-E393BBD2D57E}"/>
                    </a:ext>
                  </a:extLst>
                </p14:cNvPr>
                <p14:cNvContentPartPr/>
                <p14:nvPr/>
              </p14:nvContentPartPr>
              <p14:xfrm>
                <a:off x="5224851" y="5433309"/>
                <a:ext cx="496800" cy="6080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33F3458-7546-4AC3-D378-E393BBD2D5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14411" y="5422509"/>
                  <a:ext cx="51804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A636771-E413-4AB7-5785-8E824A2DB851}"/>
                    </a:ext>
                  </a:extLst>
                </p14:cNvPr>
                <p14:cNvContentPartPr/>
                <p14:nvPr/>
              </p14:nvContentPartPr>
              <p14:xfrm>
                <a:off x="5272371" y="5647149"/>
                <a:ext cx="362160" cy="429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A636771-E413-4AB7-5785-8E824A2DB8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61931" y="5636709"/>
                  <a:ext cx="38340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F277F93-3F18-4191-DC6F-E616B8E51AA9}"/>
              </a:ext>
            </a:extLst>
          </p:cNvPr>
          <p:cNvGrpSpPr/>
          <p:nvPr/>
        </p:nvGrpSpPr>
        <p:grpSpPr>
          <a:xfrm>
            <a:off x="6820011" y="818109"/>
            <a:ext cx="5337360" cy="5126760"/>
            <a:chOff x="6820011" y="818109"/>
            <a:chExt cx="5337360" cy="51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AE53EEC-BBDE-9570-F78C-B652C675047B}"/>
                    </a:ext>
                  </a:extLst>
                </p14:cNvPr>
                <p14:cNvContentPartPr/>
                <p14:nvPr/>
              </p14:nvContentPartPr>
              <p14:xfrm>
                <a:off x="10876851" y="3941829"/>
                <a:ext cx="113400" cy="14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AE53EEC-BBDE-9570-F78C-B652C67504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66051" y="3931029"/>
                  <a:ext cx="134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D7A5DE8-BEC4-DEE1-45F5-E5E9ECD3DEE6}"/>
                    </a:ext>
                  </a:extLst>
                </p14:cNvPr>
                <p14:cNvContentPartPr/>
                <p14:nvPr/>
              </p14:nvContentPartPr>
              <p14:xfrm>
                <a:off x="10903131" y="4024629"/>
                <a:ext cx="87480" cy="20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D7A5DE8-BEC4-DEE1-45F5-E5E9ECD3DE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92331" y="4014189"/>
                  <a:ext cx="108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FD59825-3E95-4485-60E1-EE18065A4D9B}"/>
                    </a:ext>
                  </a:extLst>
                </p14:cNvPr>
                <p14:cNvContentPartPr/>
                <p14:nvPr/>
              </p14:nvContentPartPr>
              <p14:xfrm>
                <a:off x="11129211" y="3727629"/>
                <a:ext cx="522720" cy="227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FD59825-3E95-4485-60E1-EE18065A4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118771" y="3717189"/>
                  <a:ext cx="543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CD9CB5B-8FA7-D7CB-3D73-F5F42EDFAC87}"/>
                    </a:ext>
                  </a:extLst>
                </p14:cNvPr>
                <p14:cNvContentPartPr/>
                <p14:nvPr/>
              </p14:nvContentPartPr>
              <p14:xfrm>
                <a:off x="11677851" y="3789909"/>
                <a:ext cx="113400" cy="124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CD9CB5B-8FA7-D7CB-3D73-F5F42EDFAC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67411" y="3779469"/>
                  <a:ext cx="134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A5CE67-B20B-5B9E-61BC-08A286DE5C09}"/>
                    </a:ext>
                  </a:extLst>
                </p14:cNvPr>
                <p14:cNvContentPartPr/>
                <p14:nvPr/>
              </p14:nvContentPartPr>
              <p14:xfrm>
                <a:off x="11791251" y="3637629"/>
                <a:ext cx="61200" cy="326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0A5CE67-B20B-5B9E-61BC-08A286DE5C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80451" y="3626829"/>
                  <a:ext cx="824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C713D5-D790-45DC-58C8-4CCCAA1DE12C}"/>
                    </a:ext>
                  </a:extLst>
                </p14:cNvPr>
                <p14:cNvContentPartPr/>
                <p14:nvPr/>
              </p14:nvContentPartPr>
              <p14:xfrm>
                <a:off x="11756331" y="3775869"/>
                <a:ext cx="174600" cy="28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C713D5-D790-45DC-58C8-4CCCAA1DE12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45891" y="3765069"/>
                  <a:ext cx="195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B26CC78-05EE-6506-2741-B778307A2841}"/>
                    </a:ext>
                  </a:extLst>
                </p14:cNvPr>
                <p14:cNvContentPartPr/>
                <p14:nvPr/>
              </p14:nvContentPartPr>
              <p14:xfrm>
                <a:off x="11573451" y="4093749"/>
                <a:ext cx="52560" cy="152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B26CC78-05EE-6506-2741-B778307A28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563011" y="4082949"/>
                  <a:ext cx="73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7572EEE-4C9D-B250-9D42-F15DF8EDCA6C}"/>
                    </a:ext>
                  </a:extLst>
                </p14:cNvPr>
                <p14:cNvContentPartPr/>
                <p14:nvPr/>
              </p14:nvContentPartPr>
              <p14:xfrm>
                <a:off x="11556171" y="3965229"/>
                <a:ext cx="96120" cy="176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7572EEE-4C9D-B250-9D42-F15DF8EDCA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545371" y="3954789"/>
                  <a:ext cx="117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A31123C-F823-7AD5-A1D6-142244C21B92}"/>
                    </a:ext>
                  </a:extLst>
                </p14:cNvPr>
                <p14:cNvContentPartPr/>
                <p14:nvPr/>
              </p14:nvContentPartPr>
              <p14:xfrm>
                <a:off x="11651931" y="3976029"/>
                <a:ext cx="191880" cy="145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A31123C-F823-7AD5-A1D6-142244C21B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641131" y="3965589"/>
                  <a:ext cx="213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47628A1-3DE5-414D-8EF6-4E3ABE2C3915}"/>
                    </a:ext>
                  </a:extLst>
                </p14:cNvPr>
                <p14:cNvContentPartPr/>
                <p14:nvPr/>
              </p14:nvContentPartPr>
              <p14:xfrm>
                <a:off x="11721411" y="3983229"/>
                <a:ext cx="139680" cy="145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47628A1-3DE5-414D-8EF6-4E3ABE2C39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710971" y="3972429"/>
                  <a:ext cx="160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8F0F0DE-628E-8931-7167-3F20A6E381E6}"/>
                    </a:ext>
                  </a:extLst>
                </p14:cNvPr>
                <p14:cNvContentPartPr/>
                <p14:nvPr/>
              </p14:nvContentPartPr>
              <p14:xfrm>
                <a:off x="11887011" y="3955149"/>
                <a:ext cx="78840" cy="159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8F0F0DE-628E-8931-7167-3F20A6E381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876571" y="3944709"/>
                  <a:ext cx="100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CF7511D-0E91-1B55-FEF5-FAFFF5D27707}"/>
                    </a:ext>
                  </a:extLst>
                </p14:cNvPr>
                <p14:cNvContentPartPr/>
                <p14:nvPr/>
              </p14:nvContentPartPr>
              <p14:xfrm>
                <a:off x="11974131" y="3903309"/>
                <a:ext cx="113400" cy="201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CF7511D-0E91-1B55-FEF5-FAFFF5D277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963331" y="3892509"/>
                  <a:ext cx="134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427E57-A8A8-8D44-3E8F-5735C8B65267}"/>
                    </a:ext>
                  </a:extLst>
                </p14:cNvPr>
                <p14:cNvContentPartPr/>
                <p14:nvPr/>
              </p14:nvContentPartPr>
              <p14:xfrm>
                <a:off x="12078531" y="3955149"/>
                <a:ext cx="70200" cy="138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427E57-A8A8-8D44-3E8F-5735C8B652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068091" y="3944709"/>
                  <a:ext cx="91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9C88EF5-E51E-16B6-CCFF-AC3499F82226}"/>
                    </a:ext>
                  </a:extLst>
                </p14:cNvPr>
                <p14:cNvContentPartPr/>
                <p14:nvPr/>
              </p14:nvContentPartPr>
              <p14:xfrm>
                <a:off x="12113451" y="3879549"/>
                <a:ext cx="43920" cy="266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9C88EF5-E51E-16B6-CCFF-AC3499F822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102651" y="3868749"/>
                  <a:ext cx="651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2A55A80-05E5-9F26-5AC6-A4D9F0033734}"/>
                    </a:ext>
                  </a:extLst>
                </p14:cNvPr>
                <p14:cNvContentPartPr/>
                <p14:nvPr/>
              </p14:nvContentPartPr>
              <p14:xfrm>
                <a:off x="12122091" y="3999789"/>
                <a:ext cx="35280" cy="100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2A55A80-05E5-9F26-5AC6-A4D9F00337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111651" y="3989349"/>
                  <a:ext cx="56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9B15B1-6068-5977-EC19-3DD1B8FB49CD}"/>
                    </a:ext>
                  </a:extLst>
                </p14:cNvPr>
                <p14:cNvContentPartPr/>
                <p14:nvPr/>
              </p14:nvContentPartPr>
              <p14:xfrm>
                <a:off x="11068371" y="4183029"/>
                <a:ext cx="1089000" cy="80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9B15B1-6068-5977-EC19-3DD1B8FB49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57931" y="4172589"/>
                  <a:ext cx="1110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C92560A-8D0B-91FF-95E4-5E4B1FF9FF98}"/>
                    </a:ext>
                  </a:extLst>
                </p14:cNvPr>
                <p14:cNvContentPartPr/>
                <p14:nvPr/>
              </p14:nvContentPartPr>
              <p14:xfrm>
                <a:off x="11141811" y="4466349"/>
                <a:ext cx="205560" cy="114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C92560A-8D0B-91FF-95E4-5E4B1FF9FF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31371" y="4455909"/>
                  <a:ext cx="226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5484556-326D-DD66-015C-A636547F0950}"/>
                    </a:ext>
                  </a:extLst>
                </p14:cNvPr>
                <p14:cNvContentPartPr/>
                <p14:nvPr/>
              </p14:nvContentPartPr>
              <p14:xfrm>
                <a:off x="11303451" y="4362669"/>
                <a:ext cx="87480" cy="241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5484556-326D-DD66-015C-A636547F09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93011" y="4352229"/>
                  <a:ext cx="108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06FDAE7-B653-2E22-EDF6-1521BCF2342B}"/>
                    </a:ext>
                  </a:extLst>
                </p14:cNvPr>
                <p14:cNvContentPartPr/>
                <p14:nvPr/>
              </p14:nvContentPartPr>
              <p14:xfrm>
                <a:off x="11390571" y="4397229"/>
                <a:ext cx="61200" cy="207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06FDAE7-B653-2E22-EDF6-1521BCF234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80131" y="4386789"/>
                  <a:ext cx="82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39AE4EE-5E94-3719-3453-A6AF571972D4}"/>
                    </a:ext>
                  </a:extLst>
                </p14:cNvPr>
                <p14:cNvContentPartPr/>
                <p14:nvPr/>
              </p14:nvContentPartPr>
              <p14:xfrm>
                <a:off x="11564811" y="4369509"/>
                <a:ext cx="104760" cy="249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39AE4EE-5E94-3719-3453-A6AF571972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554011" y="4359069"/>
                  <a:ext cx="126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92CA5D1-3451-5CCB-472B-822A168ECF34}"/>
                    </a:ext>
                  </a:extLst>
                </p14:cNvPr>
                <p14:cNvContentPartPr/>
                <p14:nvPr/>
              </p14:nvContentPartPr>
              <p14:xfrm>
                <a:off x="11591091" y="4459509"/>
                <a:ext cx="122400" cy="41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92CA5D1-3451-5CCB-472B-822A168ECF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580291" y="4449069"/>
                  <a:ext cx="143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5DC6EDF-FCDB-4DF6-88A5-F02523CA3318}"/>
                    </a:ext>
                  </a:extLst>
                </p14:cNvPr>
                <p14:cNvContentPartPr/>
                <p14:nvPr/>
              </p14:nvContentPartPr>
              <p14:xfrm>
                <a:off x="11721411" y="4342149"/>
                <a:ext cx="253080" cy="235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5DC6EDF-FCDB-4DF6-88A5-F02523CA33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710971" y="4331709"/>
                  <a:ext cx="2743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BBEE92-9DF2-ADE1-56BB-64BD8EBCA896}"/>
                    </a:ext>
                  </a:extLst>
                </p14:cNvPr>
                <p14:cNvContentPartPr/>
                <p14:nvPr/>
              </p14:nvContentPartPr>
              <p14:xfrm>
                <a:off x="11494971" y="4625469"/>
                <a:ext cx="383400" cy="307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BBEE92-9DF2-ADE1-56BB-64BD8EBCA8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84531" y="4614669"/>
                  <a:ext cx="404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CCF8C04-2EB1-160D-FA5A-215DD221317C}"/>
                    </a:ext>
                  </a:extLst>
                </p14:cNvPr>
                <p14:cNvContentPartPr/>
                <p14:nvPr/>
              </p14:nvContentPartPr>
              <p14:xfrm>
                <a:off x="11883051" y="4631949"/>
                <a:ext cx="61200" cy="138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CCF8C04-2EB1-160D-FA5A-215DD22131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872611" y="4621509"/>
                  <a:ext cx="82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1966822-A4DC-33A2-772C-C45EE89DCCFB}"/>
                    </a:ext>
                  </a:extLst>
                </p14:cNvPr>
                <p14:cNvContentPartPr/>
                <p14:nvPr/>
              </p14:nvContentPartPr>
              <p14:xfrm>
                <a:off x="11965491" y="4597749"/>
                <a:ext cx="174600" cy="152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1966822-A4DC-33A2-772C-C45EE89DCC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954691" y="4586949"/>
                  <a:ext cx="195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E83EE7A-DCC0-D692-CDF0-918A3F7BC50B}"/>
                    </a:ext>
                  </a:extLst>
                </p14:cNvPr>
                <p14:cNvContentPartPr/>
                <p14:nvPr/>
              </p14:nvContentPartPr>
              <p14:xfrm>
                <a:off x="8447211" y="5018589"/>
                <a:ext cx="9000" cy="69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E83EE7A-DCC0-D692-CDF0-918A3F7BC5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36411" y="5008149"/>
                  <a:ext cx="30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1252C06-DD50-DB60-E782-FF62D256F488}"/>
                    </a:ext>
                  </a:extLst>
                </p14:cNvPr>
                <p14:cNvContentPartPr/>
                <p14:nvPr/>
              </p14:nvContentPartPr>
              <p14:xfrm>
                <a:off x="8020251" y="4922109"/>
                <a:ext cx="435960" cy="1022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1252C06-DD50-DB60-E782-FF62D256F4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9811" y="4911309"/>
                  <a:ext cx="45720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E997F1C-3965-D92D-DE53-49ACFC29B0E9}"/>
                    </a:ext>
                  </a:extLst>
                </p14:cNvPr>
                <p14:cNvContentPartPr/>
                <p14:nvPr/>
              </p14:nvContentPartPr>
              <p14:xfrm>
                <a:off x="8299251" y="4922109"/>
                <a:ext cx="200520" cy="221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E997F1C-3965-D92D-DE53-49ACFC29B0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88451" y="4911309"/>
                  <a:ext cx="221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27E19FC-864A-9CF6-B358-0C6310A62EB5}"/>
                    </a:ext>
                  </a:extLst>
                </p14:cNvPr>
                <p14:cNvContentPartPr/>
                <p14:nvPr/>
              </p14:nvContentPartPr>
              <p14:xfrm>
                <a:off x="6820011" y="818109"/>
                <a:ext cx="5042880" cy="29628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27E19FC-864A-9CF6-B358-0C6310A62E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09571" y="807309"/>
                  <a:ext cx="5064120" cy="29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7377073-BEBF-9EEC-D090-C2FFE8544051}"/>
                    </a:ext>
                  </a:extLst>
                </p14:cNvPr>
                <p14:cNvContentPartPr/>
                <p14:nvPr/>
              </p14:nvContentPartPr>
              <p14:xfrm>
                <a:off x="9431091" y="1407069"/>
                <a:ext cx="522720" cy="208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7377073-BEBF-9EEC-D090-C2FFE854405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17051" y="1393029"/>
                  <a:ext cx="551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00EFBA6-53A7-D784-75F8-41195029706C}"/>
                    </a:ext>
                  </a:extLst>
                </p14:cNvPr>
                <p14:cNvContentPartPr/>
                <p14:nvPr/>
              </p14:nvContentPartPr>
              <p14:xfrm>
                <a:off x="9901611" y="1262349"/>
                <a:ext cx="309960" cy="2563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00EFBA6-53A7-D784-75F8-41195029706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87211" y="1247949"/>
                  <a:ext cx="338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D9E8F8C-F706-D962-4915-298CC8BB2B14}"/>
                    </a:ext>
                  </a:extLst>
                </p14:cNvPr>
                <p14:cNvContentPartPr/>
                <p14:nvPr/>
              </p14:nvContentPartPr>
              <p14:xfrm>
                <a:off x="8969571" y="1310589"/>
                <a:ext cx="313920" cy="1249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D9E8F8C-F706-D962-4915-298CC8BB2B1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55531" y="1296189"/>
                  <a:ext cx="342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C07AA52-6AAC-4C8A-C5F4-02DFFCCD9D8B}"/>
                    </a:ext>
                  </a:extLst>
                </p14:cNvPr>
                <p14:cNvContentPartPr/>
                <p14:nvPr/>
              </p14:nvContentPartPr>
              <p14:xfrm>
                <a:off x="8577891" y="1283229"/>
                <a:ext cx="374760" cy="241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C07AA52-6AAC-4C8A-C5F4-02DFFCCD9D8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63491" y="1269189"/>
                  <a:ext cx="403200" cy="2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7760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E593B2-9CEC-4B6F-854D-F0EE33F7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9851"/>
            <a:ext cx="7772400" cy="6118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97751-2C22-E4CC-0386-AFFAFFF6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796308"/>
            <a:ext cx="3426883" cy="9302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ECBF4D0-289F-82E2-B683-B3CECFDB824E}"/>
                  </a:ext>
                </a:extLst>
              </p14:cNvPr>
              <p14:cNvContentPartPr/>
              <p14:nvPr/>
            </p14:nvContentPartPr>
            <p14:xfrm>
              <a:off x="3143691" y="3313269"/>
              <a:ext cx="1764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ECBF4D0-289F-82E2-B683-B3CECFDB82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9291" y="3298869"/>
                <a:ext cx="4608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722C3A1D-DC40-E8D5-4BE9-849B12D0CB08}"/>
              </a:ext>
            </a:extLst>
          </p:cNvPr>
          <p:cNvGrpSpPr/>
          <p:nvPr/>
        </p:nvGrpSpPr>
        <p:grpSpPr>
          <a:xfrm>
            <a:off x="16011" y="2125269"/>
            <a:ext cx="5940720" cy="3107880"/>
            <a:chOff x="16011" y="2125269"/>
            <a:chExt cx="5940720" cy="31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934BD02-41F4-A449-4A35-001B122B52DF}"/>
                    </a:ext>
                  </a:extLst>
                </p14:cNvPr>
                <p14:cNvContentPartPr/>
                <p14:nvPr/>
              </p14:nvContentPartPr>
              <p14:xfrm>
                <a:off x="3491451" y="2761029"/>
                <a:ext cx="122760" cy="273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934BD02-41F4-A449-4A35-001B122B52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81011" y="2750229"/>
                  <a:ext cx="1440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460A0C-B2AF-4544-D31C-3B6913787B1B}"/>
                    </a:ext>
                  </a:extLst>
                </p14:cNvPr>
                <p14:cNvContentPartPr/>
                <p14:nvPr/>
              </p14:nvContentPartPr>
              <p14:xfrm>
                <a:off x="3474531" y="2884869"/>
                <a:ext cx="122400" cy="34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460A0C-B2AF-4544-D31C-3B6913787B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4091" y="2874429"/>
                  <a:ext cx="143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8DDF87-C17C-6A61-E1FB-1C87FF8D7267}"/>
                    </a:ext>
                  </a:extLst>
                </p14:cNvPr>
                <p14:cNvContentPartPr/>
                <p14:nvPr/>
              </p14:nvContentPartPr>
              <p14:xfrm>
                <a:off x="3640131" y="2857509"/>
                <a:ext cx="43920" cy="152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8DDF87-C17C-6A61-E1FB-1C87FF8D72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29331" y="2847069"/>
                  <a:ext cx="65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A827EE6-D194-8EB9-7457-19E06F56A174}"/>
                    </a:ext>
                  </a:extLst>
                </p14:cNvPr>
                <p14:cNvContentPartPr/>
                <p14:nvPr/>
              </p14:nvContentPartPr>
              <p14:xfrm>
                <a:off x="3735891" y="2860389"/>
                <a:ext cx="244080" cy="139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A827EE6-D194-8EB9-7457-19E06F56A1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25091" y="2849949"/>
                  <a:ext cx="265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30DA10-618E-421B-EA08-BEF9BAE323C8}"/>
                    </a:ext>
                  </a:extLst>
                </p14:cNvPr>
                <p14:cNvContentPartPr/>
                <p14:nvPr/>
              </p14:nvContentPartPr>
              <p14:xfrm>
                <a:off x="4084011" y="2892069"/>
                <a:ext cx="43920" cy="214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30DA10-618E-421B-EA08-BEF9BAE323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73571" y="2881629"/>
                  <a:ext cx="65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D4C54D-6CE7-C772-32F4-D4E4E759201E}"/>
                    </a:ext>
                  </a:extLst>
                </p14:cNvPr>
                <p14:cNvContentPartPr/>
                <p14:nvPr/>
              </p14:nvContentPartPr>
              <p14:xfrm>
                <a:off x="4084011" y="2850309"/>
                <a:ext cx="183240" cy="165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D4C54D-6CE7-C772-32F4-D4E4E75920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3571" y="2839869"/>
                  <a:ext cx="204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0D495C-6814-00FD-725A-F9A9CA90F584}"/>
                    </a:ext>
                  </a:extLst>
                </p14:cNvPr>
                <p14:cNvContentPartPr/>
                <p14:nvPr/>
              </p14:nvContentPartPr>
              <p14:xfrm>
                <a:off x="4284531" y="2898549"/>
                <a:ext cx="148320" cy="101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0D495C-6814-00FD-725A-F9A9CA90F5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73731" y="2888109"/>
                  <a:ext cx="169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BCC7B3-6059-4D94-4670-009932334F51}"/>
                    </a:ext>
                  </a:extLst>
                </p14:cNvPr>
                <p14:cNvContentPartPr/>
                <p14:nvPr/>
              </p14:nvContentPartPr>
              <p14:xfrm>
                <a:off x="4397571" y="2761029"/>
                <a:ext cx="35280" cy="6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BCC7B3-6059-4D94-4670-009932334F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87131" y="2750229"/>
                  <a:ext cx="56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B1459D-807C-BBE0-734F-8D8AF09C6937}"/>
                    </a:ext>
                  </a:extLst>
                </p14:cNvPr>
                <p14:cNvContentPartPr/>
                <p14:nvPr/>
              </p14:nvContentPartPr>
              <p14:xfrm>
                <a:off x="4467411" y="2761029"/>
                <a:ext cx="17640" cy="255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B1459D-807C-BBE0-734F-8D8AF09C69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56611" y="2750229"/>
                  <a:ext cx="38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3B5B75-D743-5E93-1D07-B4FF54874FAE}"/>
                    </a:ext>
                  </a:extLst>
                </p14:cNvPr>
                <p14:cNvContentPartPr/>
                <p14:nvPr/>
              </p14:nvContentPartPr>
              <p14:xfrm>
                <a:off x="4467411" y="2892069"/>
                <a:ext cx="96120" cy="97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3B5B75-D743-5E93-1D07-B4FF54874F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56611" y="2881629"/>
                  <a:ext cx="117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3C0C459-A5C9-5DE6-0F8E-067120B08DF9}"/>
                    </a:ext>
                  </a:extLst>
                </p14:cNvPr>
                <p14:cNvContentPartPr/>
                <p14:nvPr/>
              </p14:nvContentPartPr>
              <p14:xfrm>
                <a:off x="4545531" y="2829789"/>
                <a:ext cx="87480" cy="145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3C0C459-A5C9-5DE6-0F8E-067120B08D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35091" y="2818989"/>
                  <a:ext cx="108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A9C2B6-FE6E-D2B8-9DAF-DADD2AD6DCE1}"/>
                    </a:ext>
                  </a:extLst>
                </p14:cNvPr>
                <p14:cNvContentPartPr/>
                <p14:nvPr/>
              </p14:nvContentPartPr>
              <p14:xfrm>
                <a:off x="4632651" y="2860389"/>
                <a:ext cx="87480" cy="114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A9C2B6-FE6E-D2B8-9DAF-DADD2AD6DC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22211" y="2849949"/>
                  <a:ext cx="108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EA4E34-CA64-7E1D-B712-E7CC1F8B601B}"/>
                    </a:ext>
                  </a:extLst>
                </p14:cNvPr>
                <p14:cNvContentPartPr/>
                <p14:nvPr/>
              </p14:nvContentPartPr>
              <p14:xfrm>
                <a:off x="4746051" y="2864349"/>
                <a:ext cx="52560" cy="183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EA4E34-CA64-7E1D-B712-E7CC1F8B60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35251" y="2853549"/>
                  <a:ext cx="73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76C727A-A9D8-0168-AB02-1547858B8340}"/>
                    </a:ext>
                  </a:extLst>
                </p14:cNvPr>
                <p14:cNvContentPartPr/>
                <p14:nvPr/>
              </p14:nvContentPartPr>
              <p14:xfrm>
                <a:off x="3465891" y="3025269"/>
                <a:ext cx="1310400" cy="74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76C727A-A9D8-0168-AB02-1547858B83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55091" y="3014469"/>
                  <a:ext cx="1331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B0A4A4-0066-6E70-1AA0-BFF1A7AFABC8}"/>
                    </a:ext>
                  </a:extLst>
                </p14:cNvPr>
                <p14:cNvContentPartPr/>
                <p14:nvPr/>
              </p14:nvContentPartPr>
              <p14:xfrm>
                <a:off x="3770811" y="3189069"/>
                <a:ext cx="139680" cy="69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B0A4A4-0066-6E70-1AA0-BFF1A7AFAB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60011" y="3178629"/>
                  <a:ext cx="160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D50306-9A38-B596-C64B-C99A9881BBE1}"/>
                    </a:ext>
                  </a:extLst>
                </p14:cNvPr>
                <p14:cNvContentPartPr/>
                <p14:nvPr/>
              </p14:nvContentPartPr>
              <p14:xfrm>
                <a:off x="3944691" y="3085389"/>
                <a:ext cx="35280" cy="193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D50306-9A38-B596-C64B-C99A9881BB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34251" y="3074589"/>
                  <a:ext cx="56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3A7B3F-06A3-4849-3BD3-5550129610CB}"/>
                    </a:ext>
                  </a:extLst>
                </p14:cNvPr>
                <p14:cNvContentPartPr/>
                <p14:nvPr/>
              </p14:nvContentPartPr>
              <p14:xfrm>
                <a:off x="3996891" y="3126789"/>
                <a:ext cx="35280" cy="131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3A7B3F-06A3-4849-3BD3-5550129610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86451" y="3116349"/>
                  <a:ext cx="56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97F46C-21AF-CFA0-4670-37FBFDD5BE7D}"/>
                    </a:ext>
                  </a:extLst>
                </p14:cNvPr>
                <p14:cNvContentPartPr/>
                <p14:nvPr/>
              </p14:nvContentPartPr>
              <p14:xfrm>
                <a:off x="4101651" y="3136509"/>
                <a:ext cx="165960" cy="222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97F46C-21AF-CFA0-4670-37FBFDD5BE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90851" y="3126069"/>
                  <a:ext cx="187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575DC35-9017-2AD8-A16F-F1DAF0650217}"/>
                    </a:ext>
                  </a:extLst>
                </p14:cNvPr>
                <p14:cNvContentPartPr/>
                <p14:nvPr/>
              </p14:nvContentPartPr>
              <p14:xfrm>
                <a:off x="4310451" y="3140469"/>
                <a:ext cx="104760" cy="110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575DC35-9017-2AD8-A16F-F1DAF06502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00011" y="3130029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B749802-57F3-5558-3BDF-77CE3C2222F9}"/>
                    </a:ext>
                  </a:extLst>
                </p14:cNvPr>
                <p14:cNvContentPartPr/>
                <p14:nvPr/>
              </p14:nvContentPartPr>
              <p14:xfrm>
                <a:off x="4432491" y="3071709"/>
                <a:ext cx="43920" cy="200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B749802-57F3-5558-3BDF-77CE3C2222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21691" y="3061269"/>
                  <a:ext cx="65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A683AF-5EC4-0EB9-AFF3-E67946B842DB}"/>
                    </a:ext>
                  </a:extLst>
                </p14:cNvPr>
                <p14:cNvContentPartPr/>
                <p14:nvPr/>
              </p14:nvContentPartPr>
              <p14:xfrm>
                <a:off x="4467411" y="3147669"/>
                <a:ext cx="78840" cy="97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A683AF-5EC4-0EB9-AFF3-E67946B842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56611" y="3136869"/>
                  <a:ext cx="100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0A655D7-E08F-C478-A7AF-776DB1DA415D}"/>
                    </a:ext>
                  </a:extLst>
                </p14:cNvPr>
                <p14:cNvContentPartPr/>
                <p14:nvPr/>
              </p14:nvContentPartPr>
              <p14:xfrm>
                <a:off x="4528251" y="3106269"/>
                <a:ext cx="131040" cy="152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0A655D7-E08F-C478-A7AF-776DB1DA41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17811" y="3095469"/>
                  <a:ext cx="152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64C05D-377D-9DDF-735D-E0495B5010E4}"/>
                    </a:ext>
                  </a:extLst>
                </p14:cNvPr>
                <p14:cNvContentPartPr/>
                <p14:nvPr/>
              </p14:nvContentPartPr>
              <p14:xfrm>
                <a:off x="4658931" y="3140469"/>
                <a:ext cx="104760" cy="96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64C05D-377D-9DDF-735D-E0495B5010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48131" y="3130029"/>
                  <a:ext cx="126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7627F46-9A2B-F6B2-6E82-09829332F619}"/>
                    </a:ext>
                  </a:extLst>
                </p14:cNvPr>
                <p14:cNvContentPartPr/>
                <p14:nvPr/>
              </p14:nvContentPartPr>
              <p14:xfrm>
                <a:off x="4771971" y="3126789"/>
                <a:ext cx="96120" cy="159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7627F46-9A2B-F6B2-6E82-09829332F6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61531" y="3116349"/>
                  <a:ext cx="117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C9E9A11-A958-9C0A-EAF8-935FD0C4E5BA}"/>
                    </a:ext>
                  </a:extLst>
                </p14:cNvPr>
                <p14:cNvContentPartPr/>
                <p14:nvPr/>
              </p14:nvContentPartPr>
              <p14:xfrm>
                <a:off x="4615371" y="2629269"/>
                <a:ext cx="35280" cy="117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C9E9A11-A958-9C0A-EAF8-935FD0C4E5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04571" y="2618829"/>
                  <a:ext cx="56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989C7C-3113-CA11-ED10-9861F46A9468}"/>
                    </a:ext>
                  </a:extLst>
                </p14:cNvPr>
                <p14:cNvContentPartPr/>
                <p14:nvPr/>
              </p14:nvContentPartPr>
              <p14:xfrm>
                <a:off x="4615371" y="2515149"/>
                <a:ext cx="52560" cy="204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989C7C-3113-CA11-ED10-9861F46A94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04571" y="2504349"/>
                  <a:ext cx="73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F69F858-F469-FFFA-A4C2-2595E81EF773}"/>
                    </a:ext>
                  </a:extLst>
                </p14:cNvPr>
                <p14:cNvContentPartPr/>
                <p14:nvPr/>
              </p14:nvContentPartPr>
              <p14:xfrm>
                <a:off x="4676211" y="2532789"/>
                <a:ext cx="218160" cy="145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F69F858-F469-FFFA-A4C2-2595E81EF7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65771" y="2521989"/>
                  <a:ext cx="239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9BA4AA-EAFD-4C94-B87A-C1AD72863164}"/>
                    </a:ext>
                  </a:extLst>
                </p14:cNvPr>
                <p14:cNvContentPartPr/>
                <p14:nvPr/>
              </p14:nvContentPartPr>
              <p14:xfrm>
                <a:off x="4868091" y="2422629"/>
                <a:ext cx="148320" cy="165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9BA4AA-EAFD-4C94-B87A-C1AD728631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57291" y="2411829"/>
                  <a:ext cx="169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DA7B5F-C18D-D264-A5D7-3F0A6657AE88}"/>
                    </a:ext>
                  </a:extLst>
                </p14:cNvPr>
                <p14:cNvContentPartPr/>
                <p14:nvPr/>
              </p14:nvContentPartPr>
              <p14:xfrm>
                <a:off x="5068251" y="2374029"/>
                <a:ext cx="78840" cy="149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DA7B5F-C18D-D264-A5D7-3F0A6657AE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57451" y="2363229"/>
                  <a:ext cx="100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16B7BE2-4DBD-E6A3-8552-5179A6624130}"/>
                    </a:ext>
                  </a:extLst>
                </p14:cNvPr>
                <p14:cNvContentPartPr/>
                <p14:nvPr/>
              </p14:nvContentPartPr>
              <p14:xfrm>
                <a:off x="5120451" y="2298069"/>
                <a:ext cx="52560" cy="214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16B7BE2-4DBD-E6A3-8552-5179A662413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10011" y="2287269"/>
                  <a:ext cx="73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F02D74-0915-001B-F053-345AD1F71643}"/>
                    </a:ext>
                  </a:extLst>
                </p14:cNvPr>
                <p14:cNvContentPartPr/>
                <p14:nvPr/>
              </p14:nvContentPartPr>
              <p14:xfrm>
                <a:off x="5137731" y="2401389"/>
                <a:ext cx="104760" cy="48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F02D74-0915-001B-F053-345AD1F7164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27291" y="2390949"/>
                  <a:ext cx="126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961A856-C3D9-732A-3B6E-CCB7B55032C9}"/>
                    </a:ext>
                  </a:extLst>
                </p14:cNvPr>
                <p14:cNvContentPartPr/>
                <p14:nvPr/>
              </p14:nvContentPartPr>
              <p14:xfrm>
                <a:off x="5198931" y="2291229"/>
                <a:ext cx="35280" cy="55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961A856-C3D9-732A-3B6E-CCB7B55032C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88131" y="2280789"/>
                  <a:ext cx="56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D1FA90-B27C-80C8-BA58-618474C5265E}"/>
                    </a:ext>
                  </a:extLst>
                </p14:cNvPr>
                <p14:cNvContentPartPr/>
                <p14:nvPr/>
              </p14:nvContentPartPr>
              <p14:xfrm>
                <a:off x="5268411" y="2287269"/>
                <a:ext cx="209520" cy="135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D1FA90-B27C-80C8-BA58-618474C526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57971" y="2276829"/>
                  <a:ext cx="230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E33836-2095-3A0F-2F19-2A9A4A7A8AF7}"/>
                    </a:ext>
                  </a:extLst>
                </p14:cNvPr>
                <p14:cNvContentPartPr/>
                <p14:nvPr/>
              </p14:nvContentPartPr>
              <p14:xfrm>
                <a:off x="5468931" y="2249829"/>
                <a:ext cx="43920" cy="110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E33836-2095-3A0F-2F19-2A9A4A7A8A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58131" y="2239029"/>
                  <a:ext cx="65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FA4F7A2-7C00-203F-893C-4A2274DE979D}"/>
                    </a:ext>
                  </a:extLst>
                </p14:cNvPr>
                <p14:cNvContentPartPr/>
                <p14:nvPr/>
              </p14:nvContentPartPr>
              <p14:xfrm>
                <a:off x="3396051" y="3720429"/>
                <a:ext cx="70200" cy="283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FA4F7A2-7C00-203F-893C-4A2274DE97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85611" y="3709989"/>
                  <a:ext cx="91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C15EC6-531F-C8B3-F38F-8C2665F73373}"/>
                    </a:ext>
                  </a:extLst>
                </p14:cNvPr>
                <p14:cNvContentPartPr/>
                <p14:nvPr/>
              </p14:nvContentPartPr>
              <p14:xfrm>
                <a:off x="3378771" y="3851469"/>
                <a:ext cx="148320" cy="20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C15EC6-531F-C8B3-F38F-8C2665F733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67971" y="3841029"/>
                  <a:ext cx="169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D38E3F7-01B8-E11C-6227-388181B485B5}"/>
                    </a:ext>
                  </a:extLst>
                </p14:cNvPr>
                <p14:cNvContentPartPr/>
                <p14:nvPr/>
              </p14:nvContentPartPr>
              <p14:xfrm>
                <a:off x="3500811" y="3775869"/>
                <a:ext cx="131040" cy="110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D38E3F7-01B8-E11C-6227-388181B485B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90011" y="3765069"/>
                  <a:ext cx="152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512B93-0FF8-4D2F-D043-41096A80335B}"/>
                    </a:ext>
                  </a:extLst>
                </p14:cNvPr>
                <p14:cNvContentPartPr/>
                <p14:nvPr/>
              </p14:nvContentPartPr>
              <p14:xfrm>
                <a:off x="3596571" y="3672549"/>
                <a:ext cx="70200" cy="235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512B93-0FF8-4D2F-D043-41096A8033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85771" y="3661749"/>
                  <a:ext cx="91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DE5BA2D-3827-8276-4FDF-45995C760F26}"/>
                    </a:ext>
                  </a:extLst>
                </p14:cNvPr>
                <p14:cNvContentPartPr/>
                <p14:nvPr/>
              </p14:nvContentPartPr>
              <p14:xfrm>
                <a:off x="3700971" y="3789909"/>
                <a:ext cx="218160" cy="124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DE5BA2D-3827-8276-4FDF-45995C760F2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90171" y="3779469"/>
                  <a:ext cx="239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A02F7E1-20B5-B2D0-D9EC-D65AC284CE7E}"/>
                    </a:ext>
                  </a:extLst>
                </p14:cNvPr>
                <p14:cNvContentPartPr/>
                <p14:nvPr/>
              </p14:nvContentPartPr>
              <p14:xfrm>
                <a:off x="3988251" y="3851469"/>
                <a:ext cx="52560" cy="242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A02F7E1-20B5-B2D0-D9EC-D65AC284CE7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77811" y="3841029"/>
                  <a:ext cx="73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43AE04D-0B39-DE78-805A-D1FE2D360CC4}"/>
                    </a:ext>
                  </a:extLst>
                </p14:cNvPr>
                <p14:cNvContentPartPr/>
                <p14:nvPr/>
              </p14:nvContentPartPr>
              <p14:xfrm>
                <a:off x="3996891" y="3802869"/>
                <a:ext cx="196920" cy="160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43AE04D-0B39-DE78-805A-D1FE2D360C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86451" y="3792069"/>
                  <a:ext cx="218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2EDA7F0-EF76-1BFE-2875-BA071144575D}"/>
                    </a:ext>
                  </a:extLst>
                </p14:cNvPr>
                <p14:cNvContentPartPr/>
                <p14:nvPr/>
              </p14:nvContentPartPr>
              <p14:xfrm>
                <a:off x="4197411" y="3769029"/>
                <a:ext cx="131040" cy="152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2EDA7F0-EF76-1BFE-2875-BA071144575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86611" y="3758229"/>
                  <a:ext cx="152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57D4A34-6C2B-58A8-1B67-75AB2E99BB2C}"/>
                    </a:ext>
                  </a:extLst>
                </p14:cNvPr>
                <p14:cNvContentPartPr/>
                <p14:nvPr/>
              </p14:nvContentPartPr>
              <p14:xfrm>
                <a:off x="4328091" y="3658509"/>
                <a:ext cx="70200" cy="276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57D4A34-6C2B-58A8-1B67-75AB2E99BB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17291" y="3647709"/>
                  <a:ext cx="91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54D5388-B275-343A-0CFB-0C21C134C65E}"/>
                    </a:ext>
                  </a:extLst>
                </p14:cNvPr>
                <p14:cNvContentPartPr/>
                <p14:nvPr/>
              </p14:nvContentPartPr>
              <p14:xfrm>
                <a:off x="4354011" y="3775869"/>
                <a:ext cx="113400" cy="110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54D5388-B275-343A-0CFB-0C21C134C6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43571" y="3765069"/>
                  <a:ext cx="134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8980D2C-CF3B-3972-32BD-012A698AFC09}"/>
                    </a:ext>
                  </a:extLst>
                </p14:cNvPr>
                <p14:cNvContentPartPr/>
                <p14:nvPr/>
              </p14:nvContentPartPr>
              <p14:xfrm>
                <a:off x="4458771" y="3699909"/>
                <a:ext cx="113400" cy="214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8980D2C-CF3B-3972-32BD-012A698AFC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47971" y="3689109"/>
                  <a:ext cx="134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9828E65-CBEF-0106-B6DF-5C38158B8FE2}"/>
                    </a:ext>
                  </a:extLst>
                </p14:cNvPr>
                <p14:cNvContentPartPr/>
                <p14:nvPr/>
              </p14:nvContentPartPr>
              <p14:xfrm>
                <a:off x="4554531" y="3675429"/>
                <a:ext cx="156960" cy="232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9828E65-CBEF-0106-B6DF-5C38158B8FE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43731" y="3664989"/>
                  <a:ext cx="178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E3CEBF4-CC96-DCF6-FC35-829896EE6F90}"/>
                    </a:ext>
                  </a:extLst>
                </p14:cNvPr>
                <p14:cNvContentPartPr/>
                <p14:nvPr/>
              </p14:nvContentPartPr>
              <p14:xfrm>
                <a:off x="3396051" y="4086549"/>
                <a:ext cx="87480" cy="22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E3CEBF4-CC96-DCF6-FC35-829896EE6F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85611" y="4075749"/>
                  <a:ext cx="108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1FF498-59E5-B9BE-77A9-F548146DD1F2}"/>
                    </a:ext>
                  </a:extLst>
                </p14:cNvPr>
                <p14:cNvContentPartPr/>
                <p14:nvPr/>
              </p14:nvContentPartPr>
              <p14:xfrm>
                <a:off x="3430971" y="4062069"/>
                <a:ext cx="96120" cy="156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1FF498-59E5-B9BE-77A9-F548146DD1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20531" y="4051629"/>
                  <a:ext cx="11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A909E26-7AA1-E311-B303-A30B10044E96}"/>
                    </a:ext>
                  </a:extLst>
                </p14:cNvPr>
                <p14:cNvContentPartPr/>
                <p14:nvPr/>
              </p14:nvContentPartPr>
              <p14:xfrm>
                <a:off x="3553011" y="4121469"/>
                <a:ext cx="218160" cy="90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A909E26-7AA1-E311-B303-A30B10044E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42211" y="4110669"/>
                  <a:ext cx="239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1A005C-F4BA-F042-378B-BBBD238F5294}"/>
                    </a:ext>
                  </a:extLst>
                </p14:cNvPr>
                <p14:cNvContentPartPr/>
                <p14:nvPr/>
              </p14:nvContentPartPr>
              <p14:xfrm>
                <a:off x="3826611" y="4017429"/>
                <a:ext cx="240480" cy="211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1A005C-F4BA-F042-378B-BBBD238F52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16171" y="4006989"/>
                  <a:ext cx="261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C769FF0-01D0-AD3D-7B92-32E27B9871BE}"/>
                    </a:ext>
                  </a:extLst>
                </p14:cNvPr>
                <p14:cNvContentPartPr/>
                <p14:nvPr/>
              </p14:nvContentPartPr>
              <p14:xfrm>
                <a:off x="4093011" y="4093749"/>
                <a:ext cx="122400" cy="124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C769FF0-01D0-AD3D-7B92-32E27B9871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82211" y="4082949"/>
                  <a:ext cx="143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9431725-8EA9-88C5-AA12-7249217EF821}"/>
                    </a:ext>
                  </a:extLst>
                </p14:cNvPr>
                <p14:cNvContentPartPr/>
                <p14:nvPr/>
              </p14:nvContentPartPr>
              <p14:xfrm>
                <a:off x="4214691" y="4017429"/>
                <a:ext cx="139680" cy="249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9431725-8EA9-88C5-AA12-7249217EF82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04251" y="4006989"/>
                  <a:ext cx="160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CCADF4B-FADD-B232-8219-E4498DF858E2}"/>
                    </a:ext>
                  </a:extLst>
                </p14:cNvPr>
                <p14:cNvContentPartPr/>
                <p14:nvPr/>
              </p14:nvContentPartPr>
              <p14:xfrm>
                <a:off x="4301811" y="4051989"/>
                <a:ext cx="43920" cy="55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CCADF4B-FADD-B232-8219-E4498DF858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91371" y="4041189"/>
                  <a:ext cx="65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409F3E0-8B77-86A7-8EC3-D57493D0A05F}"/>
                    </a:ext>
                  </a:extLst>
                </p14:cNvPr>
                <p14:cNvContentPartPr/>
                <p14:nvPr/>
              </p14:nvContentPartPr>
              <p14:xfrm>
                <a:off x="4397571" y="4086549"/>
                <a:ext cx="343800" cy="159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409F3E0-8B77-86A7-8EC3-D57493D0A05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87131" y="4075749"/>
                  <a:ext cx="365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250CAF0-AE1A-65D5-A50A-62C4B3EC6811}"/>
                    </a:ext>
                  </a:extLst>
                </p14:cNvPr>
                <p14:cNvContentPartPr/>
                <p14:nvPr/>
              </p14:nvContentPartPr>
              <p14:xfrm>
                <a:off x="3300291" y="4320549"/>
                <a:ext cx="1332720" cy="42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250CAF0-AE1A-65D5-A50A-62C4B3EC681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89851" y="4310109"/>
                  <a:ext cx="1353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6C0745-B0BB-AE17-7E76-3E9C8B35ECF3}"/>
                    </a:ext>
                  </a:extLst>
                </p14:cNvPr>
                <p14:cNvContentPartPr/>
                <p14:nvPr/>
              </p14:nvContentPartPr>
              <p14:xfrm>
                <a:off x="3321531" y="4487229"/>
                <a:ext cx="170640" cy="186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6C0745-B0BB-AE17-7E76-3E9C8B35ECF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11091" y="4476429"/>
                  <a:ext cx="191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3001E58-D833-207D-C47C-CF7C996F4659}"/>
                    </a:ext>
                  </a:extLst>
                </p14:cNvPr>
                <p14:cNvContentPartPr/>
                <p14:nvPr/>
              </p14:nvContentPartPr>
              <p14:xfrm>
                <a:off x="3500811" y="4438629"/>
                <a:ext cx="52560" cy="224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3001E58-D833-207D-C47C-CF7C996F46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90011" y="4427829"/>
                  <a:ext cx="73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14D6DE5-D869-D26C-D2FE-4D033081EF12}"/>
                    </a:ext>
                  </a:extLst>
                </p14:cNvPr>
                <p14:cNvContentPartPr/>
                <p14:nvPr/>
              </p14:nvContentPartPr>
              <p14:xfrm>
                <a:off x="3570291" y="4459509"/>
                <a:ext cx="35280" cy="214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14D6DE5-D869-D26C-D2FE-4D033081EF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59851" y="4449069"/>
                  <a:ext cx="56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80C06DF-FD2A-9335-26CB-BBE7DE416F6A}"/>
                    </a:ext>
                  </a:extLst>
                </p14:cNvPr>
                <p14:cNvContentPartPr/>
                <p14:nvPr/>
              </p14:nvContentPartPr>
              <p14:xfrm>
                <a:off x="3753171" y="4555989"/>
                <a:ext cx="174600" cy="142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80C06DF-FD2A-9335-26CB-BBE7DE416F6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42731" y="4545549"/>
                  <a:ext cx="195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BFFDEC2-8657-D910-F61B-4999756B38DF}"/>
                    </a:ext>
                  </a:extLst>
                </p14:cNvPr>
                <p14:cNvContentPartPr/>
                <p14:nvPr/>
              </p14:nvContentPartPr>
              <p14:xfrm>
                <a:off x="3936051" y="4542669"/>
                <a:ext cx="122400" cy="138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BFFDEC2-8657-D910-F61B-4999756B38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25611" y="4531869"/>
                  <a:ext cx="143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D319988-4E53-1C49-14B6-81E9F68605FE}"/>
                    </a:ext>
                  </a:extLst>
                </p14:cNvPr>
                <p14:cNvContentPartPr/>
                <p14:nvPr/>
              </p14:nvContentPartPr>
              <p14:xfrm>
                <a:off x="4040451" y="4569669"/>
                <a:ext cx="122400" cy="262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D319988-4E53-1C49-14B6-81E9F68605F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30011" y="4559229"/>
                  <a:ext cx="143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D314825-E476-4227-59E7-38F616CB858C}"/>
                    </a:ext>
                  </a:extLst>
                </p14:cNvPr>
                <p14:cNvContentPartPr/>
                <p14:nvPr/>
              </p14:nvContentPartPr>
              <p14:xfrm>
                <a:off x="4179771" y="4625469"/>
                <a:ext cx="165960" cy="58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D314825-E476-4227-59E7-38F616CB858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69331" y="4614669"/>
                  <a:ext cx="187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F78E626-CE20-C4E0-8508-D75654BBDE7C}"/>
                    </a:ext>
                  </a:extLst>
                </p14:cNvPr>
                <p14:cNvContentPartPr/>
                <p14:nvPr/>
              </p14:nvContentPartPr>
              <p14:xfrm>
                <a:off x="4301811" y="4452309"/>
                <a:ext cx="61200" cy="290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F78E626-CE20-C4E0-8508-D75654BBDE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1371" y="4441869"/>
                  <a:ext cx="82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EA25B2-0EDA-2360-8522-7E5F8FBC78F3}"/>
                    </a:ext>
                  </a:extLst>
                </p14:cNvPr>
                <p14:cNvContentPartPr/>
                <p14:nvPr/>
              </p14:nvContentPartPr>
              <p14:xfrm>
                <a:off x="4336731" y="4618269"/>
                <a:ext cx="131040" cy="69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EA25B2-0EDA-2360-8522-7E5F8FBC78F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25931" y="4607829"/>
                  <a:ext cx="152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EC2AEB-5BB7-D546-0386-5D3548187643}"/>
                    </a:ext>
                  </a:extLst>
                </p14:cNvPr>
                <p14:cNvContentPartPr/>
                <p14:nvPr/>
              </p14:nvContentPartPr>
              <p14:xfrm>
                <a:off x="4397571" y="4542669"/>
                <a:ext cx="131040" cy="159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EC2AEB-5BB7-D546-0386-5D354818764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87131" y="4531869"/>
                  <a:ext cx="152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73A776D-2D99-E13E-1601-3849DB942B50}"/>
                    </a:ext>
                  </a:extLst>
                </p14:cNvPr>
                <p14:cNvContentPartPr/>
                <p14:nvPr/>
              </p14:nvContentPartPr>
              <p14:xfrm>
                <a:off x="4536891" y="4590549"/>
                <a:ext cx="131040" cy="108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73A776D-2D99-E13E-1601-3849DB942B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26451" y="4579749"/>
                  <a:ext cx="152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B88BF35-521C-54BD-3C89-7B47E8F5D517}"/>
                    </a:ext>
                  </a:extLst>
                </p14:cNvPr>
                <p14:cNvContentPartPr/>
                <p14:nvPr/>
              </p14:nvContentPartPr>
              <p14:xfrm>
                <a:off x="208971" y="2833029"/>
                <a:ext cx="43920" cy="328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B88BF35-521C-54BD-3C89-7B47E8F5D51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8171" y="2822229"/>
                  <a:ext cx="651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1A50A7-A9A9-6D14-A930-9FF36817708B}"/>
                    </a:ext>
                  </a:extLst>
                </p14:cNvPr>
                <p14:cNvContentPartPr/>
                <p14:nvPr/>
              </p14:nvContentPartPr>
              <p14:xfrm>
                <a:off x="191331" y="2749869"/>
                <a:ext cx="131040" cy="266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1A50A7-A9A9-6D14-A930-9FF36817708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0891" y="2739429"/>
                  <a:ext cx="152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E124FD2-BEE9-7D6F-00CC-2C3B5A1ABC48}"/>
                    </a:ext>
                  </a:extLst>
                </p14:cNvPr>
                <p14:cNvContentPartPr/>
                <p14:nvPr/>
              </p14:nvContentPartPr>
              <p14:xfrm>
                <a:off x="252531" y="3244149"/>
                <a:ext cx="35280" cy="290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E124FD2-BEE9-7D6F-00CC-2C3B5A1ABC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731" y="3233709"/>
                  <a:ext cx="565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8B7867-4CE6-D693-A2F4-A342C9F2CA60}"/>
                    </a:ext>
                  </a:extLst>
                </p14:cNvPr>
                <p14:cNvContentPartPr/>
                <p14:nvPr/>
              </p14:nvContentPartPr>
              <p14:xfrm>
                <a:off x="217611" y="3506589"/>
                <a:ext cx="174600" cy="172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8B7867-4CE6-D693-A2F4-A342C9F2CA6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6811" y="3495789"/>
                  <a:ext cx="195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BD23D06-B37D-ACD1-5086-DECD067F5E20}"/>
                    </a:ext>
                  </a:extLst>
                </p14:cNvPr>
                <p14:cNvContentPartPr/>
                <p14:nvPr/>
              </p14:nvContentPartPr>
              <p14:xfrm>
                <a:off x="278451" y="2740149"/>
                <a:ext cx="52560" cy="331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BD23D06-B37D-ACD1-5086-DECD067F5E2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4411" y="2726109"/>
                  <a:ext cx="810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17C0420-814B-9C11-6FA2-FFBCE3B21306}"/>
                    </a:ext>
                  </a:extLst>
                </p14:cNvPr>
                <p14:cNvContentPartPr/>
                <p14:nvPr/>
              </p14:nvContentPartPr>
              <p14:xfrm>
                <a:off x="191331" y="2719629"/>
                <a:ext cx="270360" cy="227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17C0420-814B-9C11-6FA2-FFBCE3B213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7291" y="2705229"/>
                  <a:ext cx="298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EEF35D-ADBC-4F83-4DB9-1B7B2094A4BA}"/>
                    </a:ext>
                  </a:extLst>
                </p14:cNvPr>
                <p14:cNvContentPartPr/>
                <p14:nvPr/>
              </p14:nvContentPartPr>
              <p14:xfrm>
                <a:off x="278451" y="3292389"/>
                <a:ext cx="61200" cy="345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EEF35D-ADBC-4F83-4DB9-1B7B2094A4B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4411" y="3278349"/>
                  <a:ext cx="896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2EA1E59-456C-EC8C-8C1F-BF0D57B8FF7E}"/>
                    </a:ext>
                  </a:extLst>
                </p14:cNvPr>
                <p14:cNvContentPartPr/>
                <p14:nvPr/>
              </p14:nvContentPartPr>
              <p14:xfrm>
                <a:off x="217611" y="3513429"/>
                <a:ext cx="322560" cy="146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2EA1E59-456C-EC8C-8C1F-BF0D57B8FF7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3211" y="3499389"/>
                  <a:ext cx="351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28A2054-AE3F-6DE5-04C7-FF8DA3A94DC4}"/>
                    </a:ext>
                  </a:extLst>
                </p14:cNvPr>
                <p14:cNvContentPartPr/>
                <p14:nvPr/>
              </p14:nvContentPartPr>
              <p14:xfrm>
                <a:off x="16011" y="2125269"/>
                <a:ext cx="5940720" cy="3107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28A2054-AE3F-6DE5-04C7-FF8DA3A94DC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71" y="2111229"/>
                  <a:ext cx="5969160" cy="313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C99DC45-4F67-8933-C5F6-58976B172D03}"/>
              </a:ext>
            </a:extLst>
          </p:cNvPr>
          <p:cNvGrpSpPr/>
          <p:nvPr/>
        </p:nvGrpSpPr>
        <p:grpSpPr>
          <a:xfrm>
            <a:off x="3160971" y="5184549"/>
            <a:ext cx="339840" cy="525960"/>
            <a:chOff x="3160971" y="5184549"/>
            <a:chExt cx="339840" cy="5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034514E-F636-718C-D1C0-9DC8530EB73E}"/>
                    </a:ext>
                  </a:extLst>
                </p14:cNvPr>
                <p14:cNvContentPartPr/>
                <p14:nvPr/>
              </p14:nvContentPartPr>
              <p14:xfrm>
                <a:off x="3265371" y="5184549"/>
                <a:ext cx="70200" cy="525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034514E-F636-718C-D1C0-9DC8530EB73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50251" y="5169429"/>
                  <a:ext cx="10044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7CFDB36-A22E-C820-D711-76F74492062C}"/>
                    </a:ext>
                  </a:extLst>
                </p14:cNvPr>
                <p14:cNvContentPartPr/>
                <p14:nvPr/>
              </p14:nvContentPartPr>
              <p14:xfrm>
                <a:off x="3160971" y="5284269"/>
                <a:ext cx="339840" cy="149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7CFDB36-A22E-C820-D711-76F7449206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45851" y="5269149"/>
                  <a:ext cx="37044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B4EAB5E-A2CD-2933-2128-D6B4E4C912CB}"/>
                  </a:ext>
                </a:extLst>
              </p14:cNvPr>
              <p14:cNvContentPartPr/>
              <p14:nvPr/>
            </p14:nvContentPartPr>
            <p14:xfrm>
              <a:off x="6609771" y="6013269"/>
              <a:ext cx="1332720" cy="3110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B4EAB5E-A2CD-2933-2128-D6B4E4C912C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594291" y="5998149"/>
                <a:ext cx="13633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39AD559-BA5D-1818-CBE2-425B0BECDEFD}"/>
                  </a:ext>
                </a:extLst>
              </p14:cNvPr>
              <p14:cNvContentPartPr/>
              <p14:nvPr/>
            </p14:nvContentPartPr>
            <p14:xfrm>
              <a:off x="4650291" y="3672549"/>
              <a:ext cx="397080" cy="1312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39AD559-BA5D-1818-CBE2-425B0BECDEF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634811" y="3657069"/>
                <a:ext cx="427680" cy="13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196E627-1437-40CE-47FD-4A7B2FDDAF57}"/>
                  </a:ext>
                </a:extLst>
              </p14:cNvPr>
              <p14:cNvContentPartPr/>
              <p14:nvPr/>
            </p14:nvContentPartPr>
            <p14:xfrm>
              <a:off x="4719771" y="2456829"/>
              <a:ext cx="775440" cy="2901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196E627-1437-40CE-47FD-4A7B2FDDAF5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99611" y="2436669"/>
                <a:ext cx="816120" cy="33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C18E32E-F07B-AFAD-818F-D4E88C859E50}"/>
              </a:ext>
            </a:extLst>
          </p:cNvPr>
          <p:cNvGrpSpPr/>
          <p:nvPr/>
        </p:nvGrpSpPr>
        <p:grpSpPr>
          <a:xfrm>
            <a:off x="3553011" y="3023109"/>
            <a:ext cx="1158480" cy="46440"/>
            <a:chOff x="3553011" y="3023109"/>
            <a:chExt cx="1158480" cy="4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A114E6E-67E0-9CA0-66B8-C7335DCFD041}"/>
                    </a:ext>
                  </a:extLst>
                </p14:cNvPr>
                <p14:cNvContentPartPr/>
                <p14:nvPr/>
              </p14:nvContentPartPr>
              <p14:xfrm>
                <a:off x="3553011" y="3023109"/>
                <a:ext cx="470520" cy="4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A114E6E-67E0-9CA0-66B8-C7335DCFD04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32491" y="3002949"/>
                  <a:ext cx="511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2E44CB7-F125-2CC1-F79E-6834B88B715C}"/>
                    </a:ext>
                  </a:extLst>
                </p14:cNvPr>
                <p14:cNvContentPartPr/>
                <p14:nvPr/>
              </p14:nvContentPartPr>
              <p14:xfrm>
                <a:off x="4162491" y="3029949"/>
                <a:ext cx="549000" cy="39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2E44CB7-F125-2CC1-F79E-6834B88B715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41971" y="3009789"/>
                  <a:ext cx="58968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F4227BF-81FB-7BD7-9F19-CFE09E811F8D}"/>
                  </a:ext>
                </a:extLst>
              </p14:cNvPr>
              <p14:cNvContentPartPr/>
              <p14:nvPr/>
            </p14:nvContentPartPr>
            <p14:xfrm>
              <a:off x="9910251" y="3043989"/>
              <a:ext cx="261720" cy="1800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F4227BF-81FB-7BD7-9F19-CFE09E811F8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889731" y="3023469"/>
                <a:ext cx="30240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838ABA1-3DB9-5024-2BFF-1A42BAECC374}"/>
              </a:ext>
            </a:extLst>
          </p:cNvPr>
          <p:cNvGrpSpPr/>
          <p:nvPr/>
        </p:nvGrpSpPr>
        <p:grpSpPr>
          <a:xfrm>
            <a:off x="9431091" y="2657349"/>
            <a:ext cx="2926800" cy="3339360"/>
            <a:chOff x="9431091" y="2657349"/>
            <a:chExt cx="2926800" cy="333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E47CFB3-53CE-6F7B-3A17-C2FFA7A7B3B0}"/>
                    </a:ext>
                  </a:extLst>
                </p14:cNvPr>
                <p14:cNvContentPartPr/>
                <p14:nvPr/>
              </p14:nvContentPartPr>
              <p14:xfrm>
                <a:off x="9918891" y="2788389"/>
                <a:ext cx="156960" cy="2838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E47CFB3-53CE-6F7B-3A17-C2FFA7A7B3B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3771" y="2773269"/>
                  <a:ext cx="187560" cy="28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8DE8627-9C61-A3CA-C337-912D656D1D82}"/>
                    </a:ext>
                  </a:extLst>
                </p14:cNvPr>
                <p14:cNvContentPartPr/>
                <p14:nvPr/>
              </p14:nvContentPartPr>
              <p14:xfrm>
                <a:off x="9588051" y="5474349"/>
                <a:ext cx="2769840" cy="135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8DE8627-9C61-A3CA-C337-912D656D1D8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72571" y="5459229"/>
                  <a:ext cx="2800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C8CBD1C-7039-F7B4-6FAC-BFF5F1DB3F9F}"/>
                    </a:ext>
                  </a:extLst>
                </p14:cNvPr>
                <p14:cNvContentPartPr/>
                <p14:nvPr/>
              </p14:nvContentPartPr>
              <p14:xfrm>
                <a:off x="12043611" y="5453829"/>
                <a:ext cx="140760" cy="207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C8CBD1C-7039-F7B4-6FAC-BFF5F1DB3F9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028491" y="5438709"/>
                  <a:ext cx="171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5B3573B-D6FC-31A5-8908-367EF1E88B48}"/>
                    </a:ext>
                  </a:extLst>
                </p14:cNvPr>
                <p14:cNvContentPartPr/>
                <p14:nvPr/>
              </p14:nvContentPartPr>
              <p14:xfrm>
                <a:off x="10432611" y="5757669"/>
                <a:ext cx="87480" cy="225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5B3573B-D6FC-31A5-8908-367EF1E88B4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17491" y="5742189"/>
                  <a:ext cx="118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80D59BB-C6AE-53C8-6305-9D9848AA5B93}"/>
                    </a:ext>
                  </a:extLst>
                </p14:cNvPr>
                <p14:cNvContentPartPr/>
                <p14:nvPr/>
              </p14:nvContentPartPr>
              <p14:xfrm>
                <a:off x="10458891" y="5771709"/>
                <a:ext cx="200520" cy="34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80D59BB-C6AE-53C8-6305-9D9848AA5B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43411" y="5756229"/>
                  <a:ext cx="231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603EE6D-AD98-577B-FC66-A7162316CF15}"/>
                    </a:ext>
                  </a:extLst>
                </p14:cNvPr>
                <p14:cNvContentPartPr/>
                <p14:nvPr/>
              </p14:nvContentPartPr>
              <p14:xfrm>
                <a:off x="10476171" y="5819949"/>
                <a:ext cx="331200" cy="34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603EE6D-AD98-577B-FC66-A7162316CF1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61051" y="5804469"/>
                  <a:ext cx="361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BBE074C-39A3-6735-1E36-F355F360EFA5}"/>
                    </a:ext>
                  </a:extLst>
                </p14:cNvPr>
                <p14:cNvContentPartPr/>
                <p14:nvPr/>
              </p14:nvContentPartPr>
              <p14:xfrm>
                <a:off x="10798371" y="5792589"/>
                <a:ext cx="26640" cy="204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BBE074C-39A3-6735-1E36-F355F360EFA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83251" y="5777469"/>
                  <a:ext cx="56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1799CC8-92A8-92E4-4BEA-026FC874550D}"/>
                    </a:ext>
                  </a:extLst>
                </p14:cNvPr>
                <p14:cNvContentPartPr/>
                <p14:nvPr/>
              </p14:nvContentPartPr>
              <p14:xfrm>
                <a:off x="10807011" y="5726349"/>
                <a:ext cx="104760" cy="135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1799CC8-92A8-92E4-4BEA-026FC87455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91891" y="5710869"/>
                  <a:ext cx="135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654DBDB-3EA1-E66B-E3DE-9DD954450FAB}"/>
                    </a:ext>
                  </a:extLst>
                </p14:cNvPr>
                <p14:cNvContentPartPr/>
                <p14:nvPr/>
              </p14:nvContentPartPr>
              <p14:xfrm>
                <a:off x="10989891" y="5726349"/>
                <a:ext cx="287640" cy="266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654DBDB-3EA1-E66B-E3DE-9DD954450F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74771" y="5710869"/>
                  <a:ext cx="3182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D200BF2-898D-825B-BC14-43E55E6C6861}"/>
                    </a:ext>
                  </a:extLst>
                </p14:cNvPr>
                <p14:cNvContentPartPr/>
                <p14:nvPr/>
              </p14:nvContentPartPr>
              <p14:xfrm>
                <a:off x="9979731" y="5760549"/>
                <a:ext cx="174600" cy="194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D200BF2-898D-825B-BC14-43E55E6C686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64611" y="5745429"/>
                  <a:ext cx="205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4A9F99C-ACB0-8B60-FD58-D0FE57475BB2}"/>
                    </a:ext>
                  </a:extLst>
                </p14:cNvPr>
                <p14:cNvContentPartPr/>
                <p14:nvPr/>
              </p14:nvContentPartPr>
              <p14:xfrm>
                <a:off x="10384371" y="5702229"/>
                <a:ext cx="236520" cy="193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4A9F99C-ACB0-8B60-FD58-D0FE57475B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68891" y="5687109"/>
                  <a:ext cx="267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B8478DB-F883-1F97-53E3-49F0F8BEAD90}"/>
                    </a:ext>
                  </a:extLst>
                </p14:cNvPr>
                <p14:cNvContentPartPr/>
                <p14:nvPr/>
              </p14:nvContentPartPr>
              <p14:xfrm>
                <a:off x="9457371" y="4521429"/>
                <a:ext cx="322560" cy="21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B8478DB-F883-1F97-53E3-49F0F8BEAD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42251" y="4506309"/>
                  <a:ext cx="353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289E69B-B0D7-0562-3BE0-4039E1DA4344}"/>
                    </a:ext>
                  </a:extLst>
                </p14:cNvPr>
                <p14:cNvContentPartPr/>
                <p14:nvPr/>
              </p14:nvContentPartPr>
              <p14:xfrm>
                <a:off x="9518211" y="4376709"/>
                <a:ext cx="43920" cy="266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289E69B-B0D7-0562-3BE0-4039E1DA434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03091" y="4361229"/>
                  <a:ext cx="745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54215D3-81CC-C899-1220-6A67E3908020}"/>
                    </a:ext>
                  </a:extLst>
                </p14:cNvPr>
                <p14:cNvContentPartPr/>
                <p14:nvPr/>
              </p14:nvContentPartPr>
              <p14:xfrm>
                <a:off x="9452331" y="4293909"/>
                <a:ext cx="292680" cy="14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54215D3-81CC-C899-1220-6A67E390802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37211" y="4278789"/>
                  <a:ext cx="322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24E6F50-03A9-7215-9A75-C4E5C8CBD823}"/>
                    </a:ext>
                  </a:extLst>
                </p14:cNvPr>
                <p14:cNvContentPartPr/>
                <p14:nvPr/>
              </p14:nvContentPartPr>
              <p14:xfrm>
                <a:off x="9431091" y="4107429"/>
                <a:ext cx="127080" cy="159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24E6F50-03A9-7215-9A75-C4E5C8CBD8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5971" y="4091949"/>
                  <a:ext cx="157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5D1CD11-B6AB-9FA6-0168-DB3A4AF9A338}"/>
                    </a:ext>
                  </a:extLst>
                </p14:cNvPr>
                <p14:cNvContentPartPr/>
                <p14:nvPr/>
              </p14:nvContentPartPr>
              <p14:xfrm>
                <a:off x="9431091" y="3920949"/>
                <a:ext cx="261720" cy="62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5D1CD11-B6AB-9FA6-0168-DB3A4AF9A3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15971" y="3905469"/>
                  <a:ext cx="291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8353E55-C9FA-FEA2-3AA4-A6628024EDD1}"/>
                    </a:ext>
                  </a:extLst>
                </p14:cNvPr>
                <p14:cNvContentPartPr/>
                <p14:nvPr/>
              </p14:nvContentPartPr>
              <p14:xfrm>
                <a:off x="9457371" y="3762189"/>
                <a:ext cx="235440" cy="166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8353E55-C9FA-FEA2-3AA4-A6628024EDD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42251" y="3746709"/>
                  <a:ext cx="266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CAB1D8C-07E4-C151-8A5E-C8BABDA7A7D8}"/>
                    </a:ext>
                  </a:extLst>
                </p14:cNvPr>
                <p14:cNvContentPartPr/>
                <p14:nvPr/>
              </p14:nvContentPartPr>
              <p14:xfrm>
                <a:off x="9979731" y="2781549"/>
                <a:ext cx="360" cy="90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CAB1D8C-07E4-C151-8A5E-C8BABDA7A7D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64611" y="2766429"/>
                  <a:ext cx="30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CE995CD-2E15-47EB-7951-475DB78677E8}"/>
                    </a:ext>
                  </a:extLst>
                </p14:cNvPr>
                <p14:cNvContentPartPr/>
                <p14:nvPr/>
              </p14:nvContentPartPr>
              <p14:xfrm>
                <a:off x="9858051" y="2657349"/>
                <a:ext cx="131040" cy="2458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CE995CD-2E15-47EB-7951-475DB78677E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42571" y="2641869"/>
                  <a:ext cx="161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5F31E95-5AFE-D627-E655-EA22A7AD2EBE}"/>
                    </a:ext>
                  </a:extLst>
                </p14:cNvPr>
                <p14:cNvContentPartPr/>
                <p14:nvPr/>
              </p14:nvContentPartPr>
              <p14:xfrm>
                <a:off x="9901611" y="3092589"/>
                <a:ext cx="262440" cy="48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5F31E95-5AFE-D627-E655-EA22A7AD2EB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86131" y="3077109"/>
                  <a:ext cx="293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C6C4396-47FE-0B36-444E-69633C5022BF}"/>
                    </a:ext>
                  </a:extLst>
                </p14:cNvPr>
                <p14:cNvContentPartPr/>
                <p14:nvPr/>
              </p14:nvContentPartPr>
              <p14:xfrm>
                <a:off x="9588051" y="2929509"/>
                <a:ext cx="183240" cy="232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C6C4396-47FE-0B36-444E-69633C5022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72571" y="2914389"/>
                  <a:ext cx="213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85F7CB7-E51D-387D-7B5B-BA11AFF45CFA}"/>
                    </a:ext>
                  </a:extLst>
                </p14:cNvPr>
                <p14:cNvContentPartPr/>
                <p14:nvPr/>
              </p14:nvContentPartPr>
              <p14:xfrm>
                <a:off x="9936171" y="3119589"/>
                <a:ext cx="183240" cy="2460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85F7CB7-E51D-387D-7B5B-BA11AFF45CF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16011" y="3099429"/>
                  <a:ext cx="223920" cy="25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9BE8FA0-D949-6806-0062-2679288B4DE8}"/>
                    </a:ext>
                  </a:extLst>
                </p14:cNvPr>
                <p14:cNvContentPartPr/>
                <p14:nvPr/>
              </p14:nvContentPartPr>
              <p14:xfrm>
                <a:off x="9971091" y="3068469"/>
                <a:ext cx="183240" cy="2510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9BE8FA0-D949-6806-0062-2679288B4DE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50571" y="3048309"/>
                  <a:ext cx="223920" cy="25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CA2AD09-717C-8278-8CCA-F5B736FE5463}"/>
                    </a:ext>
                  </a:extLst>
                </p14:cNvPr>
                <p14:cNvContentPartPr/>
                <p14:nvPr/>
              </p14:nvContentPartPr>
              <p14:xfrm>
                <a:off x="10101771" y="3126789"/>
                <a:ext cx="17640" cy="6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CA2AD09-717C-8278-8CCA-F5B736FE546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81251" y="3106629"/>
                  <a:ext cx="58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DB33486-0F92-481A-770F-5E78A87E0FE7}"/>
                    </a:ext>
                  </a:extLst>
                </p14:cNvPr>
                <p14:cNvContentPartPr/>
                <p14:nvPr/>
              </p14:nvContentPartPr>
              <p14:xfrm>
                <a:off x="9983691" y="3040029"/>
                <a:ext cx="2142720" cy="108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DB33486-0F92-481A-770F-5E78A87E0FE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63171" y="3019509"/>
                  <a:ext cx="218340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3DF5CD4-DF96-01CF-71DB-C1A1F22C8EB6}"/>
              </a:ext>
            </a:extLst>
          </p:cNvPr>
          <p:cNvGrpSpPr/>
          <p:nvPr/>
        </p:nvGrpSpPr>
        <p:grpSpPr>
          <a:xfrm>
            <a:off x="10153971" y="3682269"/>
            <a:ext cx="2003400" cy="1941840"/>
            <a:chOff x="10153971" y="3682269"/>
            <a:chExt cx="2003400" cy="19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A1600E1-F861-61B3-D109-60A3E260E7C6}"/>
                    </a:ext>
                  </a:extLst>
                </p14:cNvPr>
                <p14:cNvContentPartPr/>
                <p14:nvPr/>
              </p14:nvContentPartPr>
              <p14:xfrm>
                <a:off x="10153971" y="3682269"/>
                <a:ext cx="1985760" cy="1928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A1600E1-F861-61B3-D109-60A3E260E7C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39931" y="3668229"/>
                  <a:ext cx="2014200" cy="19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615668A-CF6D-E799-F147-C78D1D60A729}"/>
                    </a:ext>
                  </a:extLst>
                </p14:cNvPr>
                <p14:cNvContentPartPr/>
                <p14:nvPr/>
              </p14:nvContentPartPr>
              <p14:xfrm>
                <a:off x="10450251" y="5215509"/>
                <a:ext cx="70200" cy="408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615668A-CF6D-E799-F147-C78D1D60A72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35851" y="5201109"/>
                  <a:ext cx="986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DC08225-1434-5F49-ED6D-A13CAB15F54B}"/>
                    </a:ext>
                  </a:extLst>
                </p14:cNvPr>
                <p14:cNvContentPartPr/>
                <p14:nvPr/>
              </p14:nvContentPartPr>
              <p14:xfrm>
                <a:off x="10598211" y="5125869"/>
                <a:ext cx="70200" cy="380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DC08225-1434-5F49-ED6D-A13CAB15F54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583811" y="5111469"/>
                  <a:ext cx="986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C535374-1F32-593A-1C66-654EFC1FE379}"/>
                    </a:ext>
                  </a:extLst>
                </p14:cNvPr>
                <p14:cNvContentPartPr/>
                <p14:nvPr/>
              </p14:nvContentPartPr>
              <p14:xfrm>
                <a:off x="10659051" y="4880349"/>
                <a:ext cx="139680" cy="713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C535374-1F32-593A-1C66-654EFC1FE37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45011" y="4865949"/>
                  <a:ext cx="16812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F626504-DD2A-6095-817C-197512B85168}"/>
                    </a:ext>
                  </a:extLst>
                </p14:cNvPr>
                <p14:cNvContentPartPr/>
                <p14:nvPr/>
              </p14:nvContentPartPr>
              <p14:xfrm>
                <a:off x="10841931" y="4732029"/>
                <a:ext cx="139680" cy="684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F626504-DD2A-6095-817C-197512B8516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827891" y="4717989"/>
                  <a:ext cx="16812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334553F-FBBE-C787-EC05-13973542E650}"/>
                    </a:ext>
                  </a:extLst>
                </p14:cNvPr>
                <p14:cNvContentPartPr/>
                <p14:nvPr/>
              </p14:nvContentPartPr>
              <p14:xfrm>
                <a:off x="10998891" y="4414509"/>
                <a:ext cx="218160" cy="1013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334553F-FBBE-C787-EC05-13973542E65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84491" y="4400469"/>
                  <a:ext cx="246600" cy="10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FC3E921-36E6-A7BB-8376-F0A51D8B4F8B}"/>
                    </a:ext>
                  </a:extLst>
                </p14:cNvPr>
                <p14:cNvContentPartPr/>
                <p14:nvPr/>
              </p14:nvContentPartPr>
              <p14:xfrm>
                <a:off x="11225331" y="4165749"/>
                <a:ext cx="366120" cy="1386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FC3E921-36E6-A7BB-8376-F0A51D8B4F8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10931" y="4151349"/>
                  <a:ext cx="394560" cy="14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13E1299-5624-5244-897C-437622200F2A}"/>
                    </a:ext>
                  </a:extLst>
                </p14:cNvPr>
                <p14:cNvContentPartPr/>
                <p14:nvPr/>
              </p14:nvContentPartPr>
              <p14:xfrm>
                <a:off x="11494971" y="3986469"/>
                <a:ext cx="384120" cy="1392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13E1299-5624-5244-897C-437622200F2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80571" y="3972069"/>
                  <a:ext cx="412560" cy="14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D03CC7A-B2A2-6D73-4822-32F82ABED9C3}"/>
                    </a:ext>
                  </a:extLst>
                </p14:cNvPr>
                <p14:cNvContentPartPr/>
                <p14:nvPr/>
              </p14:nvContentPartPr>
              <p14:xfrm>
                <a:off x="11843451" y="3884949"/>
                <a:ext cx="270360" cy="1102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D03CC7A-B2A2-6D73-4822-32F82ABED9C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829411" y="3870909"/>
                  <a:ext cx="29880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756001A-20E6-62F1-FDE8-286DCC5AA5E0}"/>
                    </a:ext>
                  </a:extLst>
                </p14:cNvPr>
                <p14:cNvContentPartPr/>
                <p14:nvPr/>
              </p14:nvContentPartPr>
              <p14:xfrm>
                <a:off x="12112371" y="3744549"/>
                <a:ext cx="45000" cy="1098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756001A-20E6-62F1-FDE8-286DCC5AA5E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098331" y="3730509"/>
                  <a:ext cx="73440" cy="11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0BC8BDE-6EA1-7B2C-80D0-F918022F508D}"/>
              </a:ext>
            </a:extLst>
          </p:cNvPr>
          <p:cNvGrpSpPr/>
          <p:nvPr/>
        </p:nvGrpSpPr>
        <p:grpSpPr>
          <a:xfrm>
            <a:off x="9953811" y="2225349"/>
            <a:ext cx="2152080" cy="3401640"/>
            <a:chOff x="9953811" y="2225349"/>
            <a:chExt cx="2152080" cy="340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93B6B7A-1B36-3883-8AC7-268369EDB376}"/>
                    </a:ext>
                  </a:extLst>
                </p14:cNvPr>
                <p14:cNvContentPartPr/>
                <p14:nvPr/>
              </p14:nvContentPartPr>
              <p14:xfrm>
                <a:off x="10153971" y="3195909"/>
                <a:ext cx="1951920" cy="2372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93B6B7A-1B36-3883-8AC7-268369EDB37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39931" y="3181509"/>
                  <a:ext cx="1980360" cy="24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9E88386-909E-0631-10CA-A028F4D43E09}"/>
                    </a:ext>
                  </a:extLst>
                </p14:cNvPr>
                <p14:cNvContentPartPr/>
                <p14:nvPr/>
              </p14:nvContentPartPr>
              <p14:xfrm>
                <a:off x="10354491" y="4259349"/>
                <a:ext cx="179280" cy="104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9E88386-909E-0631-10CA-A028F4D43E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40091" y="4244949"/>
                  <a:ext cx="207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85E4C61-F99B-E2C1-827F-8D8509912736}"/>
                    </a:ext>
                  </a:extLst>
                </p14:cNvPr>
                <p14:cNvContentPartPr/>
                <p14:nvPr/>
              </p14:nvContentPartPr>
              <p14:xfrm>
                <a:off x="10484811" y="4307589"/>
                <a:ext cx="17640" cy="179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85E4C61-F99B-E2C1-827F-8D850991273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70771" y="4293549"/>
                  <a:ext cx="46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5076F20-1E3E-083D-A6BB-1DDB1D4417EC}"/>
                    </a:ext>
                  </a:extLst>
                </p14:cNvPr>
                <p14:cNvContentPartPr/>
                <p14:nvPr/>
              </p14:nvContentPartPr>
              <p14:xfrm>
                <a:off x="10332171" y="4141629"/>
                <a:ext cx="222840" cy="255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5076F20-1E3E-083D-A6BB-1DDB1D4417E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317771" y="4127589"/>
                  <a:ext cx="2512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502908-64A7-AB9C-8570-43ECB3EF231A}"/>
                    </a:ext>
                  </a:extLst>
                </p14:cNvPr>
                <p14:cNvContentPartPr/>
                <p14:nvPr/>
              </p14:nvContentPartPr>
              <p14:xfrm>
                <a:off x="10476171" y="4279869"/>
                <a:ext cx="70200" cy="1347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502908-64A7-AB9C-8570-43ECB3EF231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62131" y="4265829"/>
                  <a:ext cx="98640" cy="13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74BDD28-3453-42E3-24BE-FC7302FD731F}"/>
                    </a:ext>
                  </a:extLst>
                </p14:cNvPr>
                <p14:cNvContentPartPr/>
                <p14:nvPr/>
              </p14:nvContentPartPr>
              <p14:xfrm>
                <a:off x="9953811" y="4158909"/>
                <a:ext cx="510120" cy="149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74BDD28-3453-42E3-24BE-FC7302FD73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39411" y="4144509"/>
                  <a:ext cx="538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CFDE719-7C84-24C7-C475-9735F932D8C3}"/>
                    </a:ext>
                  </a:extLst>
                </p14:cNvPr>
                <p14:cNvContentPartPr/>
                <p14:nvPr/>
              </p14:nvContentPartPr>
              <p14:xfrm>
                <a:off x="10754811" y="3555189"/>
                <a:ext cx="131040" cy="110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CFDE719-7C84-24C7-C475-9735F932D8C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40771" y="3540789"/>
                  <a:ext cx="159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59BF6B-A044-65E6-1E1F-DE1B83DC9AE0}"/>
                    </a:ext>
                  </a:extLst>
                </p14:cNvPr>
                <p14:cNvContentPartPr/>
                <p14:nvPr/>
              </p14:nvContentPartPr>
              <p14:xfrm>
                <a:off x="10354491" y="3354669"/>
                <a:ext cx="549000" cy="393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59BF6B-A044-65E6-1E1F-DE1B83DC9A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340091" y="3340629"/>
                  <a:ext cx="577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F40EF6E-1FDC-4326-44DB-F113627144F8}"/>
                    </a:ext>
                  </a:extLst>
                </p14:cNvPr>
                <p14:cNvContentPartPr/>
                <p14:nvPr/>
              </p14:nvContentPartPr>
              <p14:xfrm>
                <a:off x="10354491" y="3340989"/>
                <a:ext cx="540360" cy="373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F40EF6E-1FDC-4326-44DB-F113627144F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340091" y="3326589"/>
                  <a:ext cx="5688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41D7724-D5AF-9246-424B-9AF785650169}"/>
                    </a:ext>
                  </a:extLst>
                </p14:cNvPr>
                <p14:cNvContentPartPr/>
                <p14:nvPr/>
              </p14:nvContentPartPr>
              <p14:xfrm>
                <a:off x="10432611" y="4345389"/>
                <a:ext cx="165960" cy="1085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41D7724-D5AF-9246-424B-9AF7856501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418571" y="4331349"/>
                  <a:ext cx="19440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5CDC507-F361-2C95-028F-32D60080F3DD}"/>
                    </a:ext>
                  </a:extLst>
                </p14:cNvPr>
                <p14:cNvContentPartPr/>
                <p14:nvPr/>
              </p14:nvContentPartPr>
              <p14:xfrm>
                <a:off x="10650411" y="4020669"/>
                <a:ext cx="104760" cy="1089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5CDC507-F361-2C95-028F-32D60080F3D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36011" y="4006629"/>
                  <a:ext cx="13320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6B7E3C3-A705-EB3B-AA3F-186DA4F2D05B}"/>
                    </a:ext>
                  </a:extLst>
                </p14:cNvPr>
                <p14:cNvContentPartPr/>
                <p14:nvPr/>
              </p14:nvContentPartPr>
              <p14:xfrm>
                <a:off x="10563291" y="3644109"/>
                <a:ext cx="305280" cy="1400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6B7E3C3-A705-EB3B-AA3F-186DA4F2D05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549251" y="3629709"/>
                  <a:ext cx="333720" cy="14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CE3263F-D982-4D02-0DC3-09BE94783177}"/>
                    </a:ext>
                  </a:extLst>
                </p14:cNvPr>
                <p14:cNvContentPartPr/>
                <p14:nvPr/>
              </p14:nvContentPartPr>
              <p14:xfrm>
                <a:off x="10824651" y="3615669"/>
                <a:ext cx="209520" cy="1200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CE3263F-D982-4D02-0DC3-09BE9478317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810251" y="3601629"/>
                  <a:ext cx="237960" cy="12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50932ED-FC41-469D-1066-BAF912F822A7}"/>
                    </a:ext>
                  </a:extLst>
                </p14:cNvPr>
                <p14:cNvContentPartPr/>
                <p14:nvPr/>
              </p14:nvContentPartPr>
              <p14:xfrm>
                <a:off x="10920411" y="3433869"/>
                <a:ext cx="322560" cy="1610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50932ED-FC41-469D-1066-BAF912F822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06011" y="3419469"/>
                  <a:ext cx="351000" cy="16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7E050A2-3053-9805-0658-6E3B12FF621A}"/>
                    </a:ext>
                  </a:extLst>
                </p14:cNvPr>
                <p14:cNvContentPartPr/>
                <p14:nvPr/>
              </p14:nvContentPartPr>
              <p14:xfrm>
                <a:off x="11164131" y="3412989"/>
                <a:ext cx="557640" cy="1297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7E050A2-3053-9805-0658-6E3B12FF621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50091" y="3398949"/>
                  <a:ext cx="58608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FDC96C4-C8C9-AB84-2405-9399CB85599B}"/>
                    </a:ext>
                  </a:extLst>
                </p14:cNvPr>
                <p14:cNvContentPartPr/>
                <p14:nvPr/>
              </p14:nvContentPartPr>
              <p14:xfrm>
                <a:off x="11782611" y="3268269"/>
                <a:ext cx="165960" cy="897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FDC96C4-C8C9-AB84-2405-9399CB85599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768211" y="3253869"/>
                  <a:ext cx="19440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CD9B49B-F472-B46E-10B8-43D6E489D26A}"/>
                    </a:ext>
                  </a:extLst>
                </p14:cNvPr>
                <p14:cNvContentPartPr/>
                <p14:nvPr/>
              </p14:nvContentPartPr>
              <p14:xfrm>
                <a:off x="11938851" y="3233349"/>
                <a:ext cx="131400" cy="1512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CD9B49B-F472-B46E-10B8-43D6E489D26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924811" y="3219309"/>
                  <a:ext cx="159840" cy="15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EED7134-5169-BFF9-C4D3-1FD57874CF61}"/>
                    </a:ext>
                  </a:extLst>
                </p14:cNvPr>
                <p14:cNvContentPartPr/>
                <p14:nvPr/>
              </p14:nvContentPartPr>
              <p14:xfrm>
                <a:off x="11947851" y="3482469"/>
                <a:ext cx="104760" cy="1036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EED7134-5169-BFF9-C4D3-1FD57874CF6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933811" y="3468069"/>
                  <a:ext cx="13320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AD72EEC-C749-BCA4-D47C-953C3605F10B}"/>
                    </a:ext>
                  </a:extLst>
                </p14:cNvPr>
                <p14:cNvContentPartPr/>
                <p14:nvPr/>
              </p14:nvContentPartPr>
              <p14:xfrm>
                <a:off x="10963971" y="2225349"/>
                <a:ext cx="262080" cy="1001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AD72EEC-C749-BCA4-D47C-953C3605F10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53171" y="2214909"/>
                  <a:ext cx="283320" cy="102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1090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80E2-8A88-2862-6230-DB278D34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4341-E227-E940-6D7A-3F70D3FB9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For the prototyping</a:t>
            </a:r>
          </a:p>
          <a:p>
            <a:endParaRPr lang="en-CA" dirty="0"/>
          </a:p>
          <a:p>
            <a:r>
              <a:rPr lang="en-CA" dirty="0"/>
              <a:t>15 minute video of introduction to WEKA </a:t>
            </a:r>
          </a:p>
          <a:p>
            <a:r>
              <a:rPr lang="en-CA" dirty="0"/>
              <a:t>15 minute video of introduction to KNIME</a:t>
            </a:r>
          </a:p>
          <a:p>
            <a:r>
              <a:rPr lang="en-CA" dirty="0"/>
              <a:t>5 minute video of thinkable machine</a:t>
            </a:r>
          </a:p>
          <a:p>
            <a:endParaRPr lang="en-CA" dirty="0"/>
          </a:p>
          <a:p>
            <a:r>
              <a:rPr lang="en-CA" dirty="0"/>
              <a:t>Then give the 3 cases for them to choose a tool and solve the prototype. How to assess?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7996E3-8BD6-5687-B5F0-8FB61AC6AEF5}"/>
              </a:ext>
            </a:extLst>
          </p:cNvPr>
          <p:cNvGrpSpPr/>
          <p:nvPr/>
        </p:nvGrpSpPr>
        <p:grpSpPr>
          <a:xfrm>
            <a:off x="7114851" y="2812509"/>
            <a:ext cx="252720" cy="34560"/>
            <a:chOff x="7114851" y="2812509"/>
            <a:chExt cx="252720" cy="345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1734E6-EDE9-51AE-121B-2A8DDE4656A6}"/>
                    </a:ext>
                  </a:extLst>
                </p14:cNvPr>
                <p14:cNvContentPartPr/>
                <p14:nvPr/>
              </p14:nvContentPartPr>
              <p14:xfrm>
                <a:off x="7114851" y="2826189"/>
                <a:ext cx="360" cy="20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1734E6-EDE9-51AE-121B-2A8DDE4656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05851" y="2817189"/>
                  <a:ext cx="18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48ACB0-6741-EB76-473A-52DFBA98334B}"/>
                    </a:ext>
                  </a:extLst>
                </p14:cNvPr>
                <p14:cNvContentPartPr/>
                <p14:nvPr/>
              </p14:nvContentPartPr>
              <p14:xfrm>
                <a:off x="7315011" y="2812509"/>
                <a:ext cx="52560" cy="28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48ACB0-6741-EB76-473A-52DFBA9833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6371" y="2803509"/>
                  <a:ext cx="70200" cy="4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234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A02D5-A133-790A-525B-FAB38EE7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59AF-BA50-4FE2-3562-59CF1E613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Week 3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2698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5B606-3732-F592-2C1A-5BC5C21F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1AC5-F29E-21AF-5BAA-CC67083F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32" y="602305"/>
            <a:ext cx="10515600" cy="5650213"/>
          </a:xfrm>
        </p:spPr>
        <p:txBody>
          <a:bodyPr>
            <a:normAutofit/>
          </a:bodyPr>
          <a:lstStyle/>
          <a:p>
            <a:r>
              <a:rPr lang="en-CA" dirty="0"/>
              <a:t>Some models </a:t>
            </a:r>
          </a:p>
          <a:p>
            <a:r>
              <a:rPr lang="en-CA" dirty="0"/>
              <a:t> k nearest neighbours</a:t>
            </a:r>
          </a:p>
          <a:p>
            <a:r>
              <a:rPr lang="en-CA" dirty="0"/>
              <a:t>Association rules</a:t>
            </a:r>
          </a:p>
          <a:p>
            <a:r>
              <a:rPr lang="en-CA" dirty="0"/>
              <a:t>Evaluation of these models</a:t>
            </a:r>
          </a:p>
          <a:p>
            <a:pPr marL="0" indent="0">
              <a:buNone/>
            </a:pPr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=TF1yh5PKaqI</a:t>
            </a:r>
          </a:p>
          <a:p>
            <a:r>
              <a:rPr lang="en-CA" dirty="0"/>
              <a:t>Recommendation systems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600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D35498-BBAE-EB06-6C24-43D83F67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93" y="1388404"/>
            <a:ext cx="7772400" cy="324992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754E9DEB-6E48-69DE-7FF4-50B46827BD39}"/>
              </a:ext>
            </a:extLst>
          </p:cNvPr>
          <p:cNvGrpSpPr/>
          <p:nvPr/>
        </p:nvGrpSpPr>
        <p:grpSpPr>
          <a:xfrm>
            <a:off x="2377283" y="844920"/>
            <a:ext cx="5232240" cy="5811840"/>
            <a:chOff x="2377283" y="844920"/>
            <a:chExt cx="5232240" cy="58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981ABF7-F0AF-6768-4A91-A6D4DCAEF2C4}"/>
                    </a:ext>
                  </a:extLst>
                </p14:cNvPr>
                <p14:cNvContentPartPr/>
                <p14:nvPr/>
              </p14:nvContentPartPr>
              <p14:xfrm>
                <a:off x="2424803" y="5501880"/>
                <a:ext cx="1821240" cy="82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981ABF7-F0AF-6768-4A91-A6D4DCAEF2C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9683" y="5486760"/>
                  <a:ext cx="1851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A402D1C-0853-0A50-BB36-A1D944C3722C}"/>
                    </a:ext>
                  </a:extLst>
                </p14:cNvPr>
                <p14:cNvContentPartPr/>
                <p14:nvPr/>
              </p14:nvContentPartPr>
              <p14:xfrm>
                <a:off x="2385203" y="5344920"/>
                <a:ext cx="2107440" cy="1311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A402D1C-0853-0A50-BB36-A1D944C372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0083" y="5329440"/>
                  <a:ext cx="2138040" cy="13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7279B65-2B4C-3E3D-2096-C193CE31A275}"/>
                    </a:ext>
                  </a:extLst>
                </p14:cNvPr>
                <p14:cNvContentPartPr/>
                <p14:nvPr/>
              </p14:nvContentPartPr>
              <p14:xfrm>
                <a:off x="2750963" y="5571360"/>
                <a:ext cx="56160" cy="92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7279B65-2B4C-3E3D-2096-C193CE31A27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35843" y="5556240"/>
                  <a:ext cx="8640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9231B5-4014-BD04-1DE6-E84770884AAC}"/>
                    </a:ext>
                  </a:extLst>
                </p14:cNvPr>
                <p14:cNvContentPartPr/>
                <p14:nvPr/>
              </p14:nvContentPartPr>
              <p14:xfrm>
                <a:off x="2989643" y="5546160"/>
                <a:ext cx="87840" cy="895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9231B5-4014-BD04-1DE6-E84770884A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74163" y="5531040"/>
                  <a:ext cx="11844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45C0F1-0F72-BDF7-7075-AE51D878767E}"/>
                    </a:ext>
                  </a:extLst>
                </p14:cNvPr>
                <p14:cNvContentPartPr/>
                <p14:nvPr/>
              </p14:nvContentPartPr>
              <p14:xfrm>
                <a:off x="3243803" y="5495760"/>
                <a:ext cx="127440" cy="93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45C0F1-0F72-BDF7-7075-AE51D878767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28683" y="5480640"/>
                  <a:ext cx="158040" cy="9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F5039A-8CD6-F6BC-F85A-37D7C5AAB468}"/>
                    </a:ext>
                  </a:extLst>
                </p14:cNvPr>
                <p14:cNvContentPartPr/>
                <p14:nvPr/>
              </p14:nvContentPartPr>
              <p14:xfrm>
                <a:off x="3458723" y="5489280"/>
                <a:ext cx="143640" cy="101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F5039A-8CD6-F6BC-F85A-37D7C5AAB4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3243" y="5474160"/>
                  <a:ext cx="17388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BCC710-1DC4-BC9B-AFD3-A0755382CE08}"/>
                    </a:ext>
                  </a:extLst>
                </p14:cNvPr>
                <p14:cNvContentPartPr/>
                <p14:nvPr/>
              </p14:nvContentPartPr>
              <p14:xfrm>
                <a:off x="3816563" y="5445360"/>
                <a:ext cx="95760" cy="965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BCC710-1DC4-BC9B-AFD3-A0755382CE0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01083" y="5430240"/>
                  <a:ext cx="12636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597735-5360-4B3D-DDE5-63A5B849AC6F}"/>
                    </a:ext>
                  </a:extLst>
                </p14:cNvPr>
                <p14:cNvContentPartPr/>
                <p14:nvPr/>
              </p14:nvContentPartPr>
              <p14:xfrm>
                <a:off x="4015283" y="5054400"/>
                <a:ext cx="87840" cy="306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597735-5360-4B3D-DDE5-63A5B849AC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9803" y="5039280"/>
                  <a:ext cx="1184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99BDF5-962F-B5CD-2A4C-0EF86F5B3395}"/>
                    </a:ext>
                  </a:extLst>
                </p14:cNvPr>
                <p14:cNvContentPartPr/>
                <p14:nvPr/>
              </p14:nvContentPartPr>
              <p14:xfrm>
                <a:off x="3919883" y="5193000"/>
                <a:ext cx="239040" cy="1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99BDF5-962F-B5CD-2A4C-0EF86F5B33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04403" y="5177880"/>
                  <a:ext cx="269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5934518-08DE-41E5-AB37-21DA11431C3C}"/>
                    </a:ext>
                  </a:extLst>
                </p14:cNvPr>
                <p14:cNvContentPartPr/>
                <p14:nvPr/>
              </p14:nvContentPartPr>
              <p14:xfrm>
                <a:off x="4134443" y="5130000"/>
                <a:ext cx="175320" cy="145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5934518-08DE-41E5-AB37-21DA11431C3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19323" y="5114880"/>
                  <a:ext cx="205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66A936E-D5C0-449D-570C-7D98A9E898F9}"/>
                    </a:ext>
                  </a:extLst>
                </p14:cNvPr>
                <p14:cNvContentPartPr/>
                <p14:nvPr/>
              </p14:nvContentPartPr>
              <p14:xfrm>
                <a:off x="4349363" y="5067000"/>
                <a:ext cx="270720" cy="286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66A936E-D5C0-449D-570C-7D98A9E898F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33883" y="5051880"/>
                  <a:ext cx="3013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788C653-2314-CD57-22F9-A88354EE3EB0}"/>
                    </a:ext>
                  </a:extLst>
                </p14:cNvPr>
                <p14:cNvContentPartPr/>
                <p14:nvPr/>
              </p14:nvContentPartPr>
              <p14:xfrm>
                <a:off x="4603523" y="4978800"/>
                <a:ext cx="151560" cy="17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788C653-2314-CD57-22F9-A88354EE3E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88403" y="4963320"/>
                  <a:ext cx="181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2D317D-4C7D-58F6-3168-D2C9C940B00C}"/>
                    </a:ext>
                  </a:extLst>
                </p14:cNvPr>
                <p14:cNvContentPartPr/>
                <p14:nvPr/>
              </p14:nvContentPartPr>
              <p14:xfrm>
                <a:off x="4730963" y="4695120"/>
                <a:ext cx="111600" cy="403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2D317D-4C7D-58F6-3168-D2C9C940B00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15483" y="4680000"/>
                  <a:ext cx="1422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9BE5A0-EB99-CC7D-276D-E69664CA457F}"/>
                    </a:ext>
                  </a:extLst>
                </p14:cNvPr>
                <p14:cNvContentPartPr/>
                <p14:nvPr/>
              </p14:nvContentPartPr>
              <p14:xfrm>
                <a:off x="4651403" y="4884480"/>
                <a:ext cx="183240" cy="5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9BE5A0-EB99-CC7D-276D-E69664CA457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35923" y="4869000"/>
                  <a:ext cx="213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B42D710-DB70-7429-7754-3AB5CD9EBFCC}"/>
                    </a:ext>
                  </a:extLst>
                </p14:cNvPr>
                <p14:cNvContentPartPr/>
                <p14:nvPr/>
              </p14:nvContentPartPr>
              <p14:xfrm>
                <a:off x="3856163" y="5697720"/>
                <a:ext cx="580680" cy="56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B42D710-DB70-7429-7754-3AB5CD9EBFC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41043" y="5682600"/>
                  <a:ext cx="611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BE068D-6835-1518-2D3A-F3686826B82D}"/>
                    </a:ext>
                  </a:extLst>
                </p14:cNvPr>
                <p14:cNvContentPartPr/>
                <p14:nvPr/>
              </p14:nvContentPartPr>
              <p14:xfrm>
                <a:off x="3911963" y="5880240"/>
                <a:ext cx="644400" cy="8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BE068D-6835-1518-2D3A-F3686826B82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96483" y="5865120"/>
                  <a:ext cx="675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8E64FA-FCF9-72D1-182B-C7C6A74E4F10}"/>
                    </a:ext>
                  </a:extLst>
                </p14:cNvPr>
                <p14:cNvContentPartPr/>
                <p14:nvPr/>
              </p14:nvContentPartPr>
              <p14:xfrm>
                <a:off x="3864083" y="6104160"/>
                <a:ext cx="505800" cy="77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C8E64FA-FCF9-72D1-182B-C7C6A74E4F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48963" y="6088680"/>
                  <a:ext cx="536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ABEB32-BBE2-A7F5-7D89-6EAD6A24FECA}"/>
                    </a:ext>
                  </a:extLst>
                </p14:cNvPr>
                <p14:cNvContentPartPr/>
                <p14:nvPr/>
              </p14:nvContentPartPr>
              <p14:xfrm>
                <a:off x="2448923" y="5319360"/>
                <a:ext cx="64080" cy="3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ABEB32-BBE2-A7F5-7D89-6EAD6A24FEC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33443" y="5304240"/>
                  <a:ext cx="94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18BAD5-BB0E-148E-5528-F071C42C9744}"/>
                    </a:ext>
                  </a:extLst>
                </p14:cNvPr>
                <p14:cNvContentPartPr/>
                <p14:nvPr/>
              </p14:nvContentPartPr>
              <p14:xfrm>
                <a:off x="2433083" y="5174280"/>
                <a:ext cx="159480" cy="334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18BAD5-BB0E-148E-5528-F071C42C97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17603" y="5158800"/>
                  <a:ext cx="1897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013E0CD-C162-10FD-E99A-B957E2D16220}"/>
                    </a:ext>
                  </a:extLst>
                </p14:cNvPr>
                <p14:cNvContentPartPr/>
                <p14:nvPr/>
              </p14:nvContentPartPr>
              <p14:xfrm>
                <a:off x="2377283" y="5325480"/>
                <a:ext cx="151560" cy="63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013E0CD-C162-10FD-E99A-B957E2D162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62163" y="5310360"/>
                  <a:ext cx="181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D81C09-D0FC-9098-5F63-7FCA35489B96}"/>
                    </a:ext>
                  </a:extLst>
                </p14:cNvPr>
                <p14:cNvContentPartPr/>
                <p14:nvPr/>
              </p14:nvContentPartPr>
              <p14:xfrm>
                <a:off x="2544323" y="5173920"/>
                <a:ext cx="119520" cy="155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D81C09-D0FC-9098-5F63-7FCA35489B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28843" y="5158440"/>
                  <a:ext cx="150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983D84-133F-F7D5-2516-EDF18EE400DC}"/>
                    </a:ext>
                  </a:extLst>
                </p14:cNvPr>
                <p14:cNvContentPartPr/>
                <p14:nvPr/>
              </p14:nvContentPartPr>
              <p14:xfrm>
                <a:off x="2663483" y="5079960"/>
                <a:ext cx="135360" cy="14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983D84-133F-F7D5-2516-EDF18EE400D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8363" y="5064480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5118C49-52F1-0D28-C64C-0B1031DBD28C}"/>
                    </a:ext>
                  </a:extLst>
                </p14:cNvPr>
                <p14:cNvContentPartPr/>
                <p14:nvPr/>
              </p14:nvContentPartPr>
              <p14:xfrm>
                <a:off x="2790563" y="4941000"/>
                <a:ext cx="39960" cy="195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5118C49-52F1-0D28-C64C-0B1031DBD28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75443" y="4925520"/>
                  <a:ext cx="70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40DCDD-891C-E598-2806-26BA289835EE}"/>
                    </a:ext>
                  </a:extLst>
                </p14:cNvPr>
                <p14:cNvContentPartPr/>
                <p14:nvPr/>
              </p14:nvContentPartPr>
              <p14:xfrm>
                <a:off x="2727203" y="5035680"/>
                <a:ext cx="103680" cy="19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40DCDD-891C-E598-2806-26BA289835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11723" y="5020200"/>
                  <a:ext cx="134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913669-DA26-7BB1-DC90-E9CCDAC63669}"/>
                    </a:ext>
                  </a:extLst>
                </p14:cNvPr>
                <p14:cNvContentPartPr/>
                <p14:nvPr/>
              </p14:nvContentPartPr>
              <p14:xfrm>
                <a:off x="2846363" y="4985280"/>
                <a:ext cx="191160" cy="14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913669-DA26-7BB1-DC90-E9CCDAC636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31243" y="4969800"/>
                  <a:ext cx="221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198966A-8533-A25F-5AFF-76DF61FCBA8E}"/>
                    </a:ext>
                  </a:extLst>
                </p14:cNvPr>
                <p14:cNvContentPartPr/>
                <p14:nvPr/>
              </p14:nvContentPartPr>
              <p14:xfrm>
                <a:off x="3069203" y="4843080"/>
                <a:ext cx="254880" cy="192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198966A-8533-A25F-5AFF-76DF61FCBA8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53723" y="4827600"/>
                  <a:ext cx="285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95A9EF0-1DA7-3C24-8D67-83CB17F7E9E1}"/>
                    </a:ext>
                  </a:extLst>
                </p14:cNvPr>
                <p14:cNvContentPartPr/>
                <p14:nvPr/>
              </p14:nvContentPartPr>
              <p14:xfrm>
                <a:off x="3275843" y="4732920"/>
                <a:ext cx="132120" cy="195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95A9EF0-1DA7-3C24-8D67-83CB17F7E9E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60363" y="4717440"/>
                  <a:ext cx="162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019BBF-608F-3462-8201-59C1D84D9108}"/>
                    </a:ext>
                  </a:extLst>
                </p14:cNvPr>
                <p14:cNvContentPartPr/>
                <p14:nvPr/>
              </p14:nvContentPartPr>
              <p14:xfrm>
                <a:off x="4459883" y="844920"/>
                <a:ext cx="3149640" cy="3945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019BBF-608F-3462-8201-59C1D84D910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44763" y="829800"/>
                  <a:ext cx="3179880" cy="3975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773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4D702C-945C-2564-A717-84CC5B9FE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Regression  -  continuous numeric target value</a:t>
            </a:r>
          </a:p>
          <a:p>
            <a:r>
              <a:rPr lang="en-CA" dirty="0"/>
              <a:t>Classification – discrete categorical label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074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F227-0D55-23DB-A57F-0882A828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A44B6-BAFD-9E13-251A-0F76930BF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902" y="1702286"/>
            <a:ext cx="5496098" cy="2728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F5FF0-9786-4F4A-B881-A3714452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92" y="2111703"/>
            <a:ext cx="4708907" cy="2307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999B6-41D5-2816-EAD6-F525D9CC383C}"/>
              </a:ext>
            </a:extLst>
          </p:cNvPr>
          <p:cNvSpPr txBox="1"/>
          <p:nvPr/>
        </p:nvSpPr>
        <p:spPr>
          <a:xfrm>
            <a:off x="1110790" y="4914980"/>
            <a:ext cx="1401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Parameter, </a:t>
            </a:r>
          </a:p>
          <a:p>
            <a:endParaRPr lang="en-CA" dirty="0"/>
          </a:p>
          <a:p>
            <a:r>
              <a:rPr lang="en-CA"/>
              <a:t>hyperparameters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F28448F-F2F3-761D-6035-3BDAE526FAA2}"/>
                  </a:ext>
                </a:extLst>
              </p14:cNvPr>
              <p14:cNvContentPartPr/>
              <p14:nvPr/>
            </p14:nvContentPartPr>
            <p14:xfrm>
              <a:off x="938003" y="3516480"/>
              <a:ext cx="151560" cy="2397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F28448F-F2F3-761D-6035-3BDAE526FA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883" y="3501000"/>
                <a:ext cx="181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DAA2631-1A1D-A909-72D5-D9C9E7B7DFA1}"/>
                  </a:ext>
                </a:extLst>
              </p14:cNvPr>
              <p14:cNvContentPartPr/>
              <p14:nvPr/>
            </p14:nvContentPartPr>
            <p14:xfrm>
              <a:off x="3848243" y="5347440"/>
              <a:ext cx="151560" cy="297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DAA2631-1A1D-A909-72D5-D9C9E7B7DF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3123" y="5332320"/>
                <a:ext cx="1818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3DE86DE-0EAF-3FF1-F2B8-BC04EEB59B15}"/>
                  </a:ext>
                </a:extLst>
              </p14:cNvPr>
              <p14:cNvContentPartPr/>
              <p14:nvPr/>
            </p14:nvContentPartPr>
            <p14:xfrm>
              <a:off x="-657915" y="3714096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3DE86DE-0EAF-3FF1-F2B8-BC04EEB59B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66915" y="37054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700A68A-A97B-32E1-8F4E-21F4300DE762}"/>
                  </a:ext>
                </a:extLst>
              </p14:cNvPr>
              <p14:cNvContentPartPr/>
              <p14:nvPr/>
            </p14:nvContentPartPr>
            <p14:xfrm>
              <a:off x="1348292" y="2607248"/>
              <a:ext cx="108720" cy="741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700A68A-A97B-32E1-8F4E-21F4300DE7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2812" y="2592128"/>
                <a:ext cx="13932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ECBA1D3-9F1C-E9FB-2578-3FC69C6CBF5B}"/>
              </a:ext>
            </a:extLst>
          </p:cNvPr>
          <p:cNvGrpSpPr/>
          <p:nvPr/>
        </p:nvGrpSpPr>
        <p:grpSpPr>
          <a:xfrm>
            <a:off x="720452" y="2637488"/>
            <a:ext cx="941511" cy="551032"/>
            <a:chOff x="720452" y="2637488"/>
            <a:chExt cx="941511" cy="5510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A16FEE-4068-292E-EC24-FA2BA53B3662}"/>
                    </a:ext>
                  </a:extLst>
                </p14:cNvPr>
                <p14:cNvContentPartPr/>
                <p14:nvPr/>
              </p14:nvContentPartPr>
              <p14:xfrm>
                <a:off x="1661603" y="3188160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EA16FEE-4068-292E-EC24-FA2BA53B36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6483" y="3173040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419EE3-AB02-617C-26AF-F8BB2F906FA1}"/>
                    </a:ext>
                  </a:extLst>
                </p14:cNvPr>
                <p14:cNvContentPartPr/>
                <p14:nvPr/>
              </p14:nvContentPartPr>
              <p14:xfrm>
                <a:off x="720452" y="3012608"/>
                <a:ext cx="101160" cy="114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419EE3-AB02-617C-26AF-F8BB2F906F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9932" y="2992448"/>
                  <a:ext cx="141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E44E791-B881-B877-D09F-910D6CA4C431}"/>
                    </a:ext>
                  </a:extLst>
                </p14:cNvPr>
                <p14:cNvContentPartPr/>
                <p14:nvPr/>
              </p14:nvContentPartPr>
              <p14:xfrm>
                <a:off x="828092" y="2904968"/>
                <a:ext cx="109800" cy="126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E44E791-B881-B877-D09F-910D6CA4C4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7572" y="2884448"/>
                  <a:ext cx="150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46D0B07-71F7-7C1C-0DE8-06603E7A604E}"/>
                    </a:ext>
                  </a:extLst>
                </p14:cNvPr>
                <p14:cNvContentPartPr/>
                <p14:nvPr/>
              </p14:nvContentPartPr>
              <p14:xfrm>
                <a:off x="968492" y="2789048"/>
                <a:ext cx="93240" cy="88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46D0B07-71F7-7C1C-0DE8-06603E7A60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7972" y="2768528"/>
                  <a:ext cx="134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D818ABE-E8C1-101C-CB20-48739143677C}"/>
                    </a:ext>
                  </a:extLst>
                </p14:cNvPr>
                <p14:cNvContentPartPr/>
                <p14:nvPr/>
              </p14:nvContentPartPr>
              <p14:xfrm>
                <a:off x="1092332" y="2718128"/>
                <a:ext cx="97560" cy="79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D818ABE-E8C1-101C-CB20-4873914367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2172" y="2697608"/>
                  <a:ext cx="138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5BD7DD1-AC59-9553-6F50-F561D72E1440}"/>
                    </a:ext>
                  </a:extLst>
                </p14:cNvPr>
                <p14:cNvContentPartPr/>
                <p14:nvPr/>
              </p14:nvContentPartPr>
              <p14:xfrm>
                <a:off x="1216532" y="2637488"/>
                <a:ext cx="139680" cy="81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5BD7DD1-AC59-9553-6F50-F561D72E14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96012" y="2616968"/>
                  <a:ext cx="18072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BF6C592-9760-7A3F-600C-6F93C97B303B}"/>
              </a:ext>
            </a:extLst>
          </p:cNvPr>
          <p:cNvGrpSpPr/>
          <p:nvPr/>
        </p:nvGrpSpPr>
        <p:grpSpPr>
          <a:xfrm>
            <a:off x="1611812" y="3178568"/>
            <a:ext cx="395280" cy="424440"/>
            <a:chOff x="1611812" y="3178568"/>
            <a:chExt cx="3952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6F63F22-5E7E-3199-89F3-32356D955DA7}"/>
                    </a:ext>
                  </a:extLst>
                </p14:cNvPr>
                <p14:cNvContentPartPr/>
                <p14:nvPr/>
              </p14:nvContentPartPr>
              <p14:xfrm>
                <a:off x="1619372" y="3178568"/>
                <a:ext cx="101160" cy="25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6F63F22-5E7E-3199-89F3-32356D955D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98852" y="3158048"/>
                  <a:ext cx="141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FA9DDB1-AEDB-412F-390D-D337BE168B17}"/>
                    </a:ext>
                  </a:extLst>
                </p14:cNvPr>
                <p14:cNvContentPartPr/>
                <p14:nvPr/>
              </p14:nvContentPartPr>
              <p14:xfrm>
                <a:off x="1619372" y="3209888"/>
                <a:ext cx="31320" cy="215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FA9DDB1-AEDB-412F-390D-D337BE168B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98852" y="3189368"/>
                  <a:ext cx="720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E48B60B-5355-4203-59B2-A919A438ECF0}"/>
                    </a:ext>
                  </a:extLst>
                </p14:cNvPr>
                <p14:cNvContentPartPr/>
                <p14:nvPr/>
              </p14:nvContentPartPr>
              <p14:xfrm>
                <a:off x="1611812" y="3415088"/>
                <a:ext cx="101160" cy="28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E48B60B-5355-4203-59B2-A919A438EC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91292" y="3394568"/>
                  <a:ext cx="141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1C469CF-58E0-6B59-D37F-A073C882C9E4}"/>
                    </a:ext>
                  </a:extLst>
                </p14:cNvPr>
                <p14:cNvContentPartPr/>
                <p14:nvPr/>
              </p14:nvContentPartPr>
              <p14:xfrm>
                <a:off x="1882892" y="3363248"/>
                <a:ext cx="39240" cy="239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1C469CF-58E0-6B59-D37F-A073C882C9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62372" y="3342728"/>
                  <a:ext cx="79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8E7B491-C9D1-C7A7-354B-11E57AB4139B}"/>
                    </a:ext>
                  </a:extLst>
                </p14:cNvPr>
                <p14:cNvContentPartPr/>
                <p14:nvPr/>
              </p14:nvContentPartPr>
              <p14:xfrm>
                <a:off x="1859492" y="3559808"/>
                <a:ext cx="147600" cy="37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8E7B491-C9D1-C7A7-354B-11E57AB413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39332" y="3539288"/>
                  <a:ext cx="188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4E31D93-3724-B7CD-8199-2B7C3E955AD3}"/>
                    </a:ext>
                  </a:extLst>
                </p14:cNvPr>
                <p14:cNvContentPartPr/>
                <p14:nvPr/>
              </p14:nvContentPartPr>
              <p14:xfrm>
                <a:off x="1859492" y="3347408"/>
                <a:ext cx="139680" cy="40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4E31D93-3724-B7CD-8199-2B7C3E955AD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39332" y="3327248"/>
                  <a:ext cx="18072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4695660-E90B-74CB-CD38-7DE6411A640F}"/>
              </a:ext>
            </a:extLst>
          </p:cNvPr>
          <p:cNvGrpSpPr/>
          <p:nvPr/>
        </p:nvGrpSpPr>
        <p:grpSpPr>
          <a:xfrm>
            <a:off x="839612" y="6275648"/>
            <a:ext cx="834120" cy="387360"/>
            <a:chOff x="839612" y="6275648"/>
            <a:chExt cx="83412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824994D-16B6-7500-B54B-3DCE043F7899}"/>
                    </a:ext>
                  </a:extLst>
                </p14:cNvPr>
                <p14:cNvContentPartPr/>
                <p14:nvPr/>
              </p14:nvContentPartPr>
              <p14:xfrm>
                <a:off x="839612" y="6275648"/>
                <a:ext cx="253080" cy="369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824994D-16B6-7500-B54B-3DCE043F789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4492" y="6260528"/>
                  <a:ext cx="2836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673D6B1-8EE3-793E-7AC7-8BD20DB3C08A}"/>
                    </a:ext>
                  </a:extLst>
                </p14:cNvPr>
                <p14:cNvContentPartPr/>
                <p14:nvPr/>
              </p14:nvContentPartPr>
              <p14:xfrm>
                <a:off x="1107812" y="6342968"/>
                <a:ext cx="39240" cy="12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673D6B1-8EE3-793E-7AC7-8BD20DB3C0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2692" y="6327848"/>
                  <a:ext cx="69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CDD637F-5804-7866-4732-6ACD08351FBD}"/>
                    </a:ext>
                  </a:extLst>
                </p14:cNvPr>
                <p14:cNvContentPartPr/>
                <p14:nvPr/>
              </p14:nvContentPartPr>
              <p14:xfrm>
                <a:off x="1239572" y="6441608"/>
                <a:ext cx="434160" cy="221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CDD637F-5804-7866-4732-6ACD08351F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24452" y="6426488"/>
                  <a:ext cx="464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6DBBC9F-99CC-B6B8-1FCD-D7C8371901E3}"/>
                    </a:ext>
                  </a:extLst>
                </p14:cNvPr>
                <p14:cNvContentPartPr/>
                <p14:nvPr/>
              </p14:nvContentPartPr>
              <p14:xfrm>
                <a:off x="1084772" y="6441608"/>
                <a:ext cx="116640" cy="160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6DBBC9F-99CC-B6B8-1FCD-D7C8371901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9292" y="6426488"/>
                  <a:ext cx="147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E891FB6-3397-B9A6-A338-E840E70242F2}"/>
                    </a:ext>
                  </a:extLst>
                </p14:cNvPr>
                <p14:cNvContentPartPr/>
                <p14:nvPr/>
              </p14:nvContentPartPr>
              <p14:xfrm>
                <a:off x="1138772" y="6324608"/>
                <a:ext cx="39240" cy="25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E891FB6-3397-B9A6-A338-E840E70242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3652" y="6309488"/>
                  <a:ext cx="6948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09F31AA-A2A1-4BA2-FAE3-3139E56AAA15}"/>
              </a:ext>
            </a:extLst>
          </p:cNvPr>
          <p:cNvGrpSpPr/>
          <p:nvPr/>
        </p:nvGrpSpPr>
        <p:grpSpPr>
          <a:xfrm>
            <a:off x="1735652" y="4819448"/>
            <a:ext cx="3825000" cy="2027880"/>
            <a:chOff x="1735652" y="4819448"/>
            <a:chExt cx="3825000" cy="20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E0FEDD-DB3B-29BC-EECD-C7B94D50E9B9}"/>
                    </a:ext>
                  </a:extLst>
                </p14:cNvPr>
                <p14:cNvContentPartPr/>
                <p14:nvPr/>
              </p14:nvContentPartPr>
              <p14:xfrm>
                <a:off x="3180443" y="4909680"/>
                <a:ext cx="223560" cy="586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E0FEDD-DB3B-29BC-EECD-C7B94D50E9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64963" y="4894200"/>
                  <a:ext cx="25380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2FE77D-62C4-7DE5-E368-08908719E295}"/>
                    </a:ext>
                  </a:extLst>
                </p14:cNvPr>
                <p14:cNvContentPartPr/>
                <p14:nvPr/>
              </p14:nvContentPartPr>
              <p14:xfrm>
                <a:off x="3446123" y="5023080"/>
                <a:ext cx="1242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2FE77D-62C4-7DE5-E368-08908719E2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31003" y="5007600"/>
                  <a:ext cx="154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8A3F5A-513F-518A-E166-B93341F6C37E}"/>
                    </a:ext>
                  </a:extLst>
                </p14:cNvPr>
                <p14:cNvContentPartPr/>
                <p14:nvPr/>
              </p14:nvContentPartPr>
              <p14:xfrm>
                <a:off x="3466643" y="5073480"/>
                <a:ext cx="111600" cy="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8A3F5A-513F-518A-E166-B93341F6C3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51163" y="5058360"/>
                  <a:ext cx="142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269153-9A45-7D8F-C1D3-55233526CEAB}"/>
                    </a:ext>
                  </a:extLst>
                </p14:cNvPr>
                <p14:cNvContentPartPr/>
                <p14:nvPr/>
              </p14:nvContentPartPr>
              <p14:xfrm>
                <a:off x="3824483" y="4846680"/>
                <a:ext cx="214920" cy="23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269153-9A45-7D8F-C1D3-55233526CE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09003" y="4831200"/>
                  <a:ext cx="245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2B60D6-06F7-B53F-7C20-95EE4E26BA65}"/>
                    </a:ext>
                  </a:extLst>
                </p14:cNvPr>
                <p14:cNvContentPartPr/>
                <p14:nvPr/>
              </p14:nvContentPartPr>
              <p14:xfrm>
                <a:off x="3816563" y="4846680"/>
                <a:ext cx="199080" cy="479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2B60D6-06F7-B53F-7C20-95EE4E26BA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01083" y="4831200"/>
                  <a:ext cx="2296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1401BA-1620-DD98-D2FF-E453194C1ADA}"/>
                    </a:ext>
                  </a:extLst>
                </p14:cNvPr>
                <p14:cNvContentPartPr/>
                <p14:nvPr/>
              </p14:nvContentPartPr>
              <p14:xfrm>
                <a:off x="4150283" y="4865400"/>
                <a:ext cx="167400" cy="227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1401BA-1620-DD98-D2FF-E453194C1A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35163" y="4850280"/>
                  <a:ext cx="198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48F683-3DF8-C30D-2C1B-D70B00FCDB84}"/>
                    </a:ext>
                  </a:extLst>
                </p14:cNvPr>
                <p14:cNvContentPartPr/>
                <p14:nvPr/>
              </p14:nvContentPartPr>
              <p14:xfrm>
                <a:off x="4070723" y="4890600"/>
                <a:ext cx="254880" cy="138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48F683-3DF8-C30D-2C1B-D70B00FCDB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55603" y="4875480"/>
                  <a:ext cx="285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279EB94-6A9C-C863-7F6B-CCEE15F7ABB1}"/>
                    </a:ext>
                  </a:extLst>
                </p14:cNvPr>
                <p14:cNvContentPartPr/>
                <p14:nvPr/>
              </p14:nvContentPartPr>
              <p14:xfrm>
                <a:off x="4404803" y="5004000"/>
                <a:ext cx="191160" cy="1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279EB94-6A9C-C863-7F6B-CCEE15F7AB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89683" y="4988880"/>
                  <a:ext cx="221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B4117B-30AA-9D55-0D8E-28F70DBE69F6}"/>
                    </a:ext>
                  </a:extLst>
                </p14:cNvPr>
                <p14:cNvContentPartPr/>
                <p14:nvPr/>
              </p14:nvContentPartPr>
              <p14:xfrm>
                <a:off x="4523963" y="4928400"/>
                <a:ext cx="24120" cy="158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B4117B-30AA-9D55-0D8E-28F70DBE69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08843" y="4913280"/>
                  <a:ext cx="54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B168A6F-08CA-E085-EA53-519CCE9C63CC}"/>
                    </a:ext>
                  </a:extLst>
                </p14:cNvPr>
                <p14:cNvContentPartPr/>
                <p14:nvPr/>
              </p14:nvContentPartPr>
              <p14:xfrm>
                <a:off x="4777763" y="4840200"/>
                <a:ext cx="279360" cy="527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B168A6F-08CA-E085-EA53-519CCE9C63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62283" y="4824720"/>
                  <a:ext cx="30996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3930E13-FC3A-DE49-75B0-1F88AFCCE824}"/>
                    </a:ext>
                  </a:extLst>
                </p14:cNvPr>
                <p14:cNvContentPartPr/>
                <p14:nvPr/>
              </p14:nvContentPartPr>
              <p14:xfrm>
                <a:off x="3855803" y="5410440"/>
                <a:ext cx="56520" cy="533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3930E13-FC3A-DE49-75B0-1F88AFCCE8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35283" y="5389920"/>
                  <a:ext cx="9720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B9C42B-04FA-88EA-96EA-2F58BF66F445}"/>
                    </a:ext>
                  </a:extLst>
                </p14:cNvPr>
                <p14:cNvContentPartPr/>
                <p14:nvPr/>
              </p14:nvContentPartPr>
              <p14:xfrm>
                <a:off x="3792443" y="5369760"/>
                <a:ext cx="278640" cy="202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B9C42B-04FA-88EA-96EA-2F58BF66F4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72283" y="5349240"/>
                  <a:ext cx="319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09BEA1-A426-101F-2DC4-0EFE5AD49E37}"/>
                    </a:ext>
                  </a:extLst>
                </p14:cNvPr>
                <p14:cNvContentPartPr/>
                <p14:nvPr/>
              </p14:nvContentPartPr>
              <p14:xfrm>
                <a:off x="3252083" y="6145200"/>
                <a:ext cx="127440" cy="262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09BEA1-A426-101F-2DC4-0EFE5AD49E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36603" y="6130080"/>
                  <a:ext cx="158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760247-122D-06EB-04AF-48A53C99A0F3}"/>
                    </a:ext>
                  </a:extLst>
                </p14:cNvPr>
                <p14:cNvContentPartPr/>
                <p14:nvPr/>
              </p14:nvContentPartPr>
              <p14:xfrm>
                <a:off x="3379163" y="6195240"/>
                <a:ext cx="445680" cy="178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760247-122D-06EB-04AF-48A53C99A0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64043" y="6179760"/>
                  <a:ext cx="476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A188044-4AD8-1615-477A-A3F57B3E9C9F}"/>
                    </a:ext>
                  </a:extLst>
                </p14:cNvPr>
                <p14:cNvContentPartPr/>
                <p14:nvPr/>
              </p14:nvContentPartPr>
              <p14:xfrm>
                <a:off x="3808643" y="6075720"/>
                <a:ext cx="811440" cy="287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A188044-4AD8-1615-477A-A3F57B3E9C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93163" y="6060600"/>
                  <a:ext cx="842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7A460BC-04BF-9F85-A8D7-67B31C2A70F8}"/>
                    </a:ext>
                  </a:extLst>
                </p14:cNvPr>
                <p14:cNvContentPartPr/>
                <p14:nvPr/>
              </p14:nvContentPartPr>
              <p14:xfrm>
                <a:off x="3732683" y="5341320"/>
                <a:ext cx="307080" cy="300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7A460BC-04BF-9F85-A8D7-67B31C2A70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17203" y="5325840"/>
                  <a:ext cx="3373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B137972-52C9-CD14-2DE1-C4046EAC56AC}"/>
                    </a:ext>
                  </a:extLst>
                </p14:cNvPr>
                <p14:cNvContentPartPr/>
                <p14:nvPr/>
              </p14:nvContentPartPr>
              <p14:xfrm>
                <a:off x="4873883" y="5565240"/>
                <a:ext cx="72000" cy="536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B137972-52C9-CD14-2DE1-C4046EAC56A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53723" y="5544720"/>
                  <a:ext cx="11268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03669A-3C84-F6F6-A95C-F571FE1D4F4B}"/>
                    </a:ext>
                  </a:extLst>
                </p14:cNvPr>
                <p14:cNvContentPartPr/>
                <p14:nvPr/>
              </p14:nvContentPartPr>
              <p14:xfrm>
                <a:off x="4754723" y="5536440"/>
                <a:ext cx="445680" cy="243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03669A-3C84-F6F6-A95C-F571FE1D4F4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34203" y="5516280"/>
                  <a:ext cx="4863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C7C8F0-B465-FA8D-9349-4673A64A541D}"/>
                    </a:ext>
                  </a:extLst>
                </p14:cNvPr>
                <p14:cNvContentPartPr/>
                <p14:nvPr/>
              </p14:nvContentPartPr>
              <p14:xfrm>
                <a:off x="4737803" y="5574240"/>
                <a:ext cx="406800" cy="161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C7C8F0-B465-FA8D-9349-4673A64A54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22683" y="5559120"/>
                  <a:ext cx="437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35A1741-DCB3-F68C-67B9-A5BD3F7CB5A6}"/>
                    </a:ext>
                  </a:extLst>
                </p14:cNvPr>
                <p14:cNvContentPartPr/>
                <p14:nvPr/>
              </p14:nvContentPartPr>
              <p14:xfrm>
                <a:off x="3735092" y="5387528"/>
                <a:ext cx="364680" cy="283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35A1741-DCB3-F68C-67B9-A5BD3F7CB5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14572" y="5367008"/>
                  <a:ext cx="405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50A3038-643B-D0E8-68AB-202D3A2F0A96}"/>
                    </a:ext>
                  </a:extLst>
                </p14:cNvPr>
                <p14:cNvContentPartPr/>
                <p14:nvPr/>
              </p14:nvContentPartPr>
              <p14:xfrm>
                <a:off x="4730132" y="5495168"/>
                <a:ext cx="430920" cy="280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50A3038-643B-D0E8-68AB-202D3A2F0A9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15012" y="5480048"/>
                  <a:ext cx="461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E5E6EB3-909F-C372-83EF-5FD547DC8E1F}"/>
                    </a:ext>
                  </a:extLst>
                </p14:cNvPr>
                <p14:cNvContentPartPr/>
                <p14:nvPr/>
              </p14:nvContentPartPr>
              <p14:xfrm>
                <a:off x="4796372" y="4819448"/>
                <a:ext cx="341280" cy="627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E5E6EB3-909F-C372-83EF-5FD547DC8E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81252" y="4803968"/>
                  <a:ext cx="37188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BDD7067-9A68-DE8F-3A9E-565D633BB7F9}"/>
                    </a:ext>
                  </a:extLst>
                </p14:cNvPr>
                <p14:cNvContentPartPr/>
                <p14:nvPr/>
              </p14:nvContentPartPr>
              <p14:xfrm>
                <a:off x="1735652" y="6456728"/>
                <a:ext cx="178560" cy="154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BDD7067-9A68-DE8F-3A9E-565D633BB7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20532" y="6441248"/>
                  <a:ext cx="209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404E396-DB51-E1B2-C6E4-19DA93A86774}"/>
                    </a:ext>
                  </a:extLst>
                </p14:cNvPr>
                <p14:cNvContentPartPr/>
                <p14:nvPr/>
              </p14:nvContentPartPr>
              <p14:xfrm>
                <a:off x="1948412" y="6398408"/>
                <a:ext cx="175320" cy="246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404E396-DB51-E1B2-C6E4-19DA93A867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32932" y="6383288"/>
                  <a:ext cx="205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4A1627B-51F5-D946-0749-A7FFF69CDD12}"/>
                    </a:ext>
                  </a:extLst>
                </p14:cNvPr>
                <p14:cNvContentPartPr/>
                <p14:nvPr/>
              </p14:nvContentPartPr>
              <p14:xfrm>
                <a:off x="2153972" y="6324608"/>
                <a:ext cx="62280" cy="31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4A1627B-51F5-D946-0749-A7FFF69CDD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38852" y="6309488"/>
                  <a:ext cx="92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9ECBFD-818D-2BE3-E2C4-C70B3BF7094C}"/>
                    </a:ext>
                  </a:extLst>
                </p14:cNvPr>
                <p14:cNvContentPartPr/>
                <p14:nvPr/>
              </p14:nvContentPartPr>
              <p14:xfrm>
                <a:off x="2239292" y="6425768"/>
                <a:ext cx="341280" cy="261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9ECBFD-818D-2BE3-E2C4-C70B3BF7094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24172" y="6410648"/>
                  <a:ext cx="371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8E21179-2429-F191-5485-5509F40F7799}"/>
                    </a:ext>
                  </a:extLst>
                </p14:cNvPr>
                <p14:cNvContentPartPr/>
                <p14:nvPr/>
              </p14:nvContentPartPr>
              <p14:xfrm>
                <a:off x="2812772" y="6583088"/>
                <a:ext cx="240480" cy="166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8E21179-2429-F191-5485-5509F40F77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97652" y="6567608"/>
                  <a:ext cx="271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2491597-DE81-9C52-6040-B7A96D2A4347}"/>
                    </a:ext>
                  </a:extLst>
                </p14:cNvPr>
                <p14:cNvContentPartPr/>
                <p14:nvPr/>
              </p14:nvContentPartPr>
              <p14:xfrm>
                <a:off x="3239012" y="6518648"/>
                <a:ext cx="922680" cy="249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2491597-DE81-9C52-6040-B7A96D2A43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23892" y="6503528"/>
                  <a:ext cx="952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125FA33-27D1-20ED-A15C-E815CD23A645}"/>
                    </a:ext>
                  </a:extLst>
                </p14:cNvPr>
                <p14:cNvContentPartPr/>
                <p14:nvPr/>
              </p14:nvContentPartPr>
              <p14:xfrm>
                <a:off x="4409012" y="6527648"/>
                <a:ext cx="39240" cy="319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125FA33-27D1-20ED-A15C-E815CD23A6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93892" y="6512528"/>
                  <a:ext cx="69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8D36379-B19D-9300-285A-90EAF712387A}"/>
                    </a:ext>
                  </a:extLst>
                </p14:cNvPr>
                <p14:cNvContentPartPr/>
                <p14:nvPr/>
              </p14:nvContentPartPr>
              <p14:xfrm>
                <a:off x="4447892" y="6576968"/>
                <a:ext cx="182880" cy="135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8D36379-B19D-9300-285A-90EAF71238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32412" y="6561488"/>
                  <a:ext cx="213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274FC10-E54D-29AD-22E5-D7B792A1E220}"/>
                    </a:ext>
                  </a:extLst>
                </p14:cNvPr>
                <p14:cNvContentPartPr/>
                <p14:nvPr/>
              </p14:nvContentPartPr>
              <p14:xfrm>
                <a:off x="4672532" y="6614048"/>
                <a:ext cx="163080" cy="101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274FC10-E54D-29AD-22E5-D7B792A1E22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57412" y="6598568"/>
                  <a:ext cx="193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B272F4F-8298-6AAF-39F3-E9A5F196B36D}"/>
                    </a:ext>
                  </a:extLst>
                </p14:cNvPr>
                <p14:cNvContentPartPr/>
                <p14:nvPr/>
              </p14:nvContentPartPr>
              <p14:xfrm>
                <a:off x="4866212" y="6503168"/>
                <a:ext cx="62280" cy="252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B272F4F-8298-6AAF-39F3-E9A5F196B3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51092" y="6487688"/>
                  <a:ext cx="92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0FF5DB1-247E-012D-0360-C69A9ACAE974}"/>
                    </a:ext>
                  </a:extLst>
                </p14:cNvPr>
                <p14:cNvContentPartPr/>
                <p14:nvPr/>
              </p14:nvContentPartPr>
              <p14:xfrm>
                <a:off x="4866212" y="6601448"/>
                <a:ext cx="286920" cy="123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0FF5DB1-247E-012D-0360-C69A9ACAE97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51092" y="6585968"/>
                  <a:ext cx="317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36FCD8F-4E41-48DC-84D6-5B39638AD9CA}"/>
                    </a:ext>
                  </a:extLst>
                </p14:cNvPr>
                <p14:cNvContentPartPr/>
                <p14:nvPr/>
              </p14:nvContentPartPr>
              <p14:xfrm>
                <a:off x="5191652" y="6607568"/>
                <a:ext cx="268200" cy="141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36FCD8F-4E41-48DC-84D6-5B39638AD9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76532" y="6592088"/>
                  <a:ext cx="298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971426F-5CD6-DD0D-329C-C8F069918D0F}"/>
                    </a:ext>
                  </a:extLst>
                </p14:cNvPr>
                <p14:cNvContentPartPr/>
                <p14:nvPr/>
              </p14:nvContentPartPr>
              <p14:xfrm>
                <a:off x="5509532" y="6595328"/>
                <a:ext cx="51120" cy="141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971426F-5CD6-DD0D-329C-C8F069918D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94052" y="6580208"/>
                  <a:ext cx="817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8A4928D-35B9-6B6B-1FB2-D937667493FF}"/>
              </a:ext>
            </a:extLst>
          </p:cNvPr>
          <p:cNvGrpSpPr/>
          <p:nvPr/>
        </p:nvGrpSpPr>
        <p:grpSpPr>
          <a:xfrm>
            <a:off x="5842532" y="6453848"/>
            <a:ext cx="2077200" cy="381600"/>
            <a:chOff x="5842532" y="6453848"/>
            <a:chExt cx="20772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79F508B-2620-6E2E-B09C-2469A27C634F}"/>
                    </a:ext>
                  </a:extLst>
                </p14:cNvPr>
                <p14:cNvContentPartPr/>
                <p14:nvPr/>
              </p14:nvContentPartPr>
              <p14:xfrm>
                <a:off x="5842532" y="6583088"/>
                <a:ext cx="46800" cy="135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79F508B-2620-6E2E-B09C-2469A27C634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27412" y="6567608"/>
                  <a:ext cx="77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36AC7A8-2BCC-CFA7-2A11-F82932CF1F2C}"/>
                    </a:ext>
                  </a:extLst>
                </p14:cNvPr>
                <p14:cNvContentPartPr/>
                <p14:nvPr/>
              </p14:nvContentPartPr>
              <p14:xfrm>
                <a:off x="5865932" y="6521528"/>
                <a:ext cx="15840" cy="37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36AC7A8-2BCC-CFA7-2A11-F82932CF1F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50812" y="6506048"/>
                  <a:ext cx="46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77CBCE6-B881-3967-67A0-215097E862DD}"/>
                    </a:ext>
                  </a:extLst>
                </p14:cNvPr>
                <p14:cNvContentPartPr/>
                <p14:nvPr/>
              </p14:nvContentPartPr>
              <p14:xfrm>
                <a:off x="5982212" y="6589208"/>
                <a:ext cx="194040" cy="104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77CBCE6-B881-3967-67A0-215097E862D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67092" y="6573728"/>
                  <a:ext cx="224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958FCCC-CA38-27EF-50B5-AEFCB6A9D8FA}"/>
                    </a:ext>
                  </a:extLst>
                </p14:cNvPr>
                <p14:cNvContentPartPr/>
                <p14:nvPr/>
              </p14:nvContentPartPr>
              <p14:xfrm>
                <a:off x="6354092" y="6453848"/>
                <a:ext cx="70200" cy="252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958FCCC-CA38-27EF-50B5-AEFCB6A9D8F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38972" y="6438728"/>
                  <a:ext cx="100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E1A953F-326E-8A5D-8E16-613A8AE01F90}"/>
                    </a:ext>
                  </a:extLst>
                </p14:cNvPr>
                <p14:cNvContentPartPr/>
                <p14:nvPr/>
              </p14:nvContentPartPr>
              <p14:xfrm>
                <a:off x="6408452" y="6472208"/>
                <a:ext cx="387720" cy="215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E1A953F-326E-8A5D-8E16-613A8AE01F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92972" y="6457088"/>
                  <a:ext cx="418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7775A64-BA1E-91F9-727E-79C4B8820922}"/>
                    </a:ext>
                  </a:extLst>
                </p14:cNvPr>
                <p14:cNvContentPartPr/>
                <p14:nvPr/>
              </p14:nvContentPartPr>
              <p14:xfrm>
                <a:off x="7051412" y="6558608"/>
                <a:ext cx="46800" cy="160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7775A64-BA1E-91F9-727E-79C4B88209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36292" y="6543128"/>
                  <a:ext cx="77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66897F2-708D-1C71-537F-4E3DFC1C5D50}"/>
                    </a:ext>
                  </a:extLst>
                </p14:cNvPr>
                <p14:cNvContentPartPr/>
                <p14:nvPr/>
              </p14:nvContentPartPr>
              <p14:xfrm>
                <a:off x="7066892" y="6539888"/>
                <a:ext cx="8280" cy="30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66897F2-708D-1C71-537F-4E3DFC1C5D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51772" y="6524768"/>
                  <a:ext cx="38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E077B30-AC9F-D4BE-F6BB-F76C6C2F7219}"/>
                    </a:ext>
                  </a:extLst>
                </p14:cNvPr>
                <p14:cNvContentPartPr/>
                <p14:nvPr/>
              </p14:nvContentPartPr>
              <p14:xfrm>
                <a:off x="7160132" y="6478328"/>
                <a:ext cx="674640" cy="357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E077B30-AC9F-D4BE-F6BB-F76C6C2F72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44652" y="6462848"/>
                  <a:ext cx="7048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B4F12D4-8962-C448-3C45-EBF42E3E87DF}"/>
                    </a:ext>
                  </a:extLst>
                </p14:cNvPr>
                <p14:cNvContentPartPr/>
                <p14:nvPr/>
              </p14:nvContentPartPr>
              <p14:xfrm>
                <a:off x="7710212" y="6558608"/>
                <a:ext cx="209520" cy="49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B4F12D4-8962-C448-3C45-EBF42E3E87D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5092" y="6543128"/>
                  <a:ext cx="24012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10168C5-DE57-0474-FA14-0EF011F96303}"/>
              </a:ext>
            </a:extLst>
          </p:cNvPr>
          <p:cNvGrpSpPr/>
          <p:nvPr/>
        </p:nvGrpSpPr>
        <p:grpSpPr>
          <a:xfrm>
            <a:off x="11236052" y="2140328"/>
            <a:ext cx="604800" cy="357480"/>
            <a:chOff x="11236052" y="2140328"/>
            <a:chExt cx="60480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083EDF5-32ED-1FD1-8875-D6F0079E42E0}"/>
                    </a:ext>
                  </a:extLst>
                </p14:cNvPr>
                <p14:cNvContentPartPr/>
                <p14:nvPr/>
              </p14:nvContentPartPr>
              <p14:xfrm>
                <a:off x="11236052" y="2146448"/>
                <a:ext cx="23760" cy="165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083EDF5-32ED-1FD1-8875-D6F0079E42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20932" y="2131328"/>
                  <a:ext cx="54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F4E4AFB-46D8-363E-00D4-33F0133226F4}"/>
                    </a:ext>
                  </a:extLst>
                </p14:cNvPr>
                <p14:cNvContentPartPr/>
                <p14:nvPr/>
              </p14:nvContentPartPr>
              <p14:xfrm>
                <a:off x="11282492" y="2167688"/>
                <a:ext cx="217440" cy="163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F4E4AFB-46D8-363E-00D4-33F0133226F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67372" y="2152568"/>
                  <a:ext cx="247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892952B-EA60-D3B6-5091-9C588B81A744}"/>
                    </a:ext>
                  </a:extLst>
                </p14:cNvPr>
                <p14:cNvContentPartPr/>
                <p14:nvPr/>
              </p14:nvContentPartPr>
              <p14:xfrm>
                <a:off x="11521172" y="2226008"/>
                <a:ext cx="110520" cy="271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892952B-EA60-D3B6-5091-9C588B81A7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506052" y="2210888"/>
                  <a:ext cx="140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689B8DB-8E19-6A9C-5919-B9A1B3541D34}"/>
                    </a:ext>
                  </a:extLst>
                </p14:cNvPr>
                <p14:cNvContentPartPr/>
                <p14:nvPr/>
              </p14:nvContentPartPr>
              <p14:xfrm>
                <a:off x="11654372" y="2140328"/>
                <a:ext cx="15840" cy="209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689B8DB-8E19-6A9C-5919-B9A1B3541D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639252" y="2125208"/>
                  <a:ext cx="46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8449C74-C1AF-68C4-AAAC-D8DFFBACC726}"/>
                    </a:ext>
                  </a:extLst>
                </p14:cNvPr>
                <p14:cNvContentPartPr/>
                <p14:nvPr/>
              </p14:nvContentPartPr>
              <p14:xfrm>
                <a:off x="11646812" y="2207648"/>
                <a:ext cx="93240" cy="12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8449C74-C1AF-68C4-AAAC-D8DFFBACC72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631692" y="2192528"/>
                  <a:ext cx="123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94A9348-F32B-26E0-29A4-A32BE633D415}"/>
                    </a:ext>
                  </a:extLst>
                </p14:cNvPr>
                <p14:cNvContentPartPr/>
                <p14:nvPr/>
              </p14:nvContentPartPr>
              <p14:xfrm>
                <a:off x="11739692" y="2171288"/>
                <a:ext cx="101160" cy="123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94A9348-F32B-26E0-29A4-A32BE633D41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724572" y="2156168"/>
                  <a:ext cx="1317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5087EFEC-036F-0EBE-2597-2E8550ECD969}"/>
              </a:ext>
            </a:extLst>
          </p:cNvPr>
          <p:cNvGrpSpPr/>
          <p:nvPr/>
        </p:nvGrpSpPr>
        <p:grpSpPr>
          <a:xfrm>
            <a:off x="8492852" y="167888"/>
            <a:ext cx="3502800" cy="1853640"/>
            <a:chOff x="8492852" y="167888"/>
            <a:chExt cx="3502800" cy="185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9799010-911D-B619-7195-E78C3CD7732C}"/>
                    </a:ext>
                  </a:extLst>
                </p14:cNvPr>
                <p14:cNvContentPartPr/>
                <p14:nvPr/>
              </p14:nvContentPartPr>
              <p14:xfrm>
                <a:off x="8492852" y="376688"/>
                <a:ext cx="108720" cy="959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9799010-911D-B619-7195-E78C3CD7732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77732" y="361568"/>
                  <a:ext cx="13932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116BB30-CDD8-A06C-F5E7-7ED2F5526F4C}"/>
                    </a:ext>
                  </a:extLst>
                </p14:cNvPr>
                <p14:cNvContentPartPr/>
                <p14:nvPr/>
              </p14:nvContentPartPr>
              <p14:xfrm>
                <a:off x="8527412" y="269048"/>
                <a:ext cx="1163880" cy="1349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116BB30-CDD8-A06C-F5E7-7ED2F5526F4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11932" y="253568"/>
                  <a:ext cx="1194120" cy="13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6760774-4055-58C9-275B-105C16057F5C}"/>
                    </a:ext>
                  </a:extLst>
                </p14:cNvPr>
                <p14:cNvContentPartPr/>
                <p14:nvPr/>
              </p14:nvContentPartPr>
              <p14:xfrm>
                <a:off x="8903612" y="444728"/>
                <a:ext cx="39240" cy="67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6760774-4055-58C9-275B-105C16057F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88492" y="429248"/>
                  <a:ext cx="69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B7E03DD-8FE0-D235-F757-FEB8D0A79D4A}"/>
                    </a:ext>
                  </a:extLst>
                </p14:cNvPr>
                <p14:cNvContentPartPr/>
                <p14:nvPr/>
              </p14:nvContentPartPr>
              <p14:xfrm>
                <a:off x="8957972" y="419888"/>
                <a:ext cx="23760" cy="37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B7E03DD-8FE0-D235-F757-FEB8D0A79D4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42492" y="404768"/>
                  <a:ext cx="54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E47B274-2147-B5AB-0109-028E8DD9349A}"/>
                    </a:ext>
                  </a:extLst>
                </p14:cNvPr>
                <p14:cNvContentPartPr/>
                <p14:nvPr/>
              </p14:nvContentPartPr>
              <p14:xfrm>
                <a:off x="8965532" y="364448"/>
                <a:ext cx="155520" cy="1303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E47B274-2147-B5AB-0109-028E8DD9349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50412" y="349328"/>
                  <a:ext cx="185760" cy="13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A1152AC-7CC6-30B5-DDC9-952800EDF8B5}"/>
                    </a:ext>
                  </a:extLst>
                </p14:cNvPr>
                <p14:cNvContentPartPr/>
                <p14:nvPr/>
              </p14:nvContentPartPr>
              <p14:xfrm>
                <a:off x="8617052" y="475328"/>
                <a:ext cx="232920" cy="181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A1152AC-7CC6-30B5-DDC9-952800EDF8B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01572" y="460208"/>
                  <a:ext cx="263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3334B04-DE80-BC26-15FF-4070D510FC6B}"/>
                    </a:ext>
                  </a:extLst>
                </p14:cNvPr>
                <p14:cNvContentPartPr/>
                <p14:nvPr/>
              </p14:nvContentPartPr>
              <p14:xfrm>
                <a:off x="8764292" y="524288"/>
                <a:ext cx="77760" cy="172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3334B04-DE80-BC26-15FF-4070D510FC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48812" y="509168"/>
                  <a:ext cx="108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E38806D-C6D7-6647-2700-5A15FC913404}"/>
                    </a:ext>
                  </a:extLst>
                </p14:cNvPr>
                <p14:cNvContentPartPr/>
                <p14:nvPr/>
              </p14:nvContentPartPr>
              <p14:xfrm>
                <a:off x="8841692" y="487208"/>
                <a:ext cx="93240" cy="246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E38806D-C6D7-6647-2700-5A15FC9134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26212" y="472088"/>
                  <a:ext cx="123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E096149-E8A6-499C-B94C-C8D8F9FB85DE}"/>
                    </a:ext>
                  </a:extLst>
                </p14:cNvPr>
                <p14:cNvContentPartPr/>
                <p14:nvPr/>
              </p14:nvContentPartPr>
              <p14:xfrm>
                <a:off x="8640092" y="745688"/>
                <a:ext cx="364680" cy="55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E096149-E8A6-499C-B94C-C8D8F9FB85D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24972" y="730208"/>
                  <a:ext cx="394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F48246F-0611-B85B-F158-24F0A7A72A7B}"/>
                    </a:ext>
                  </a:extLst>
                </p14:cNvPr>
                <p14:cNvContentPartPr/>
                <p14:nvPr/>
              </p14:nvContentPartPr>
              <p14:xfrm>
                <a:off x="8748452" y="923888"/>
                <a:ext cx="101160" cy="309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F48246F-0611-B85B-F158-24F0A7A72A7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33332" y="908408"/>
                  <a:ext cx="131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FFECBE6-1943-C81E-DE2C-F08086F6201B}"/>
                    </a:ext>
                  </a:extLst>
                </p14:cNvPr>
                <p14:cNvContentPartPr/>
                <p14:nvPr/>
              </p14:nvContentPartPr>
              <p14:xfrm>
                <a:off x="8779772" y="1034048"/>
                <a:ext cx="77760" cy="6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FFECBE6-1943-C81E-DE2C-F08086F6201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64292" y="1018928"/>
                  <a:ext cx="108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5498130-8FC1-7BB0-9629-C1A4A9223C30}"/>
                    </a:ext>
                  </a:extLst>
                </p14:cNvPr>
                <p14:cNvContentPartPr/>
                <p14:nvPr/>
              </p14:nvContentPartPr>
              <p14:xfrm>
                <a:off x="8818292" y="1089488"/>
                <a:ext cx="77760" cy="18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5498130-8FC1-7BB0-9629-C1A4A9223C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03172" y="1074368"/>
                  <a:ext cx="108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7E7A606-31EE-187F-47DF-67378F834DC9}"/>
                    </a:ext>
                  </a:extLst>
                </p14:cNvPr>
                <p14:cNvContentPartPr/>
                <p14:nvPr/>
              </p14:nvContentPartPr>
              <p14:xfrm>
                <a:off x="8849252" y="1181648"/>
                <a:ext cx="15840" cy="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7E7A606-31EE-187F-47DF-67378F834D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34132" y="1166528"/>
                  <a:ext cx="46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0E19D08-78A5-C7A3-F890-A1CD1395DACC}"/>
                    </a:ext>
                  </a:extLst>
                </p14:cNvPr>
                <p14:cNvContentPartPr/>
                <p14:nvPr/>
              </p14:nvContentPartPr>
              <p14:xfrm>
                <a:off x="8818292" y="1292168"/>
                <a:ext cx="77760" cy="19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0E19D08-78A5-C7A3-F890-A1CD1395DA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03172" y="1276688"/>
                  <a:ext cx="108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905612B-4A0E-6682-6625-5AC586A69D38}"/>
                    </a:ext>
                  </a:extLst>
                </p14:cNvPr>
                <p14:cNvContentPartPr/>
                <p14:nvPr/>
              </p14:nvContentPartPr>
              <p14:xfrm>
                <a:off x="8872652" y="1403048"/>
                <a:ext cx="31320" cy="6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905612B-4A0E-6682-6625-5AC586A69D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57532" y="1387568"/>
                  <a:ext cx="61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FA01520-812F-1928-CF78-B2B3662A5D57}"/>
                    </a:ext>
                  </a:extLst>
                </p14:cNvPr>
                <p14:cNvContentPartPr/>
                <p14:nvPr/>
              </p14:nvContentPartPr>
              <p14:xfrm>
                <a:off x="9120692" y="702488"/>
                <a:ext cx="442080" cy="24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FA01520-812F-1928-CF78-B2B3662A5D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05212" y="687368"/>
                  <a:ext cx="472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DD76725-EECD-620F-99E5-FA30824E95B0}"/>
                    </a:ext>
                  </a:extLst>
                </p14:cNvPr>
                <p14:cNvContentPartPr/>
                <p14:nvPr/>
              </p14:nvContentPartPr>
              <p14:xfrm>
                <a:off x="9139412" y="475328"/>
                <a:ext cx="97560" cy="184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DD76725-EECD-620F-99E5-FA30824E95B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24292" y="460208"/>
                  <a:ext cx="128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A481D19-7836-FF26-95CD-B1CB7F5F7255}"/>
                    </a:ext>
                  </a:extLst>
                </p14:cNvPr>
                <p14:cNvContentPartPr/>
                <p14:nvPr/>
              </p14:nvContentPartPr>
              <p14:xfrm>
                <a:off x="9260012" y="477848"/>
                <a:ext cx="167400" cy="187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A481D19-7836-FF26-95CD-B1CB7F5F725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44892" y="462728"/>
                  <a:ext cx="198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A6237D0-A92D-F432-03F5-F4483F5FC13C}"/>
                    </a:ext>
                  </a:extLst>
                </p14:cNvPr>
                <p14:cNvContentPartPr/>
                <p14:nvPr/>
              </p14:nvContentPartPr>
              <p14:xfrm>
                <a:off x="9453692" y="554888"/>
                <a:ext cx="108720" cy="65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A6237D0-A92D-F432-03F5-F4483F5FC13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38572" y="539768"/>
                  <a:ext cx="139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8BD5F0F-21C5-4663-625F-104A603C0BFF}"/>
                    </a:ext>
                  </a:extLst>
                </p14:cNvPr>
                <p14:cNvContentPartPr/>
                <p14:nvPr/>
              </p14:nvContentPartPr>
              <p14:xfrm>
                <a:off x="9562412" y="450488"/>
                <a:ext cx="248400" cy="282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8BD5F0F-21C5-4663-625F-104A603C0BF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546932" y="435368"/>
                  <a:ext cx="279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0ADD49E-6DF5-2170-2C0F-6BC96B054653}"/>
                    </a:ext>
                  </a:extLst>
                </p14:cNvPr>
                <p14:cNvContentPartPr/>
                <p14:nvPr/>
              </p14:nvContentPartPr>
              <p14:xfrm>
                <a:off x="9321932" y="899048"/>
                <a:ext cx="139680" cy="30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0ADD49E-6DF5-2170-2C0F-6BC96B05465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306812" y="883928"/>
                  <a:ext cx="170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E6C6733-846C-3AEB-9D0C-059617C6FEE6}"/>
                    </a:ext>
                  </a:extLst>
                </p14:cNvPr>
                <p14:cNvContentPartPr/>
                <p14:nvPr/>
              </p14:nvContentPartPr>
              <p14:xfrm>
                <a:off x="9337412" y="1003448"/>
                <a:ext cx="77760" cy="6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E6C6733-846C-3AEB-9D0C-059617C6FEE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22292" y="988328"/>
                  <a:ext cx="10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89991AB-8760-0FC7-CB6C-C65061F7A17A}"/>
                    </a:ext>
                  </a:extLst>
                </p14:cNvPr>
                <p14:cNvContentPartPr/>
                <p14:nvPr/>
              </p14:nvContentPartPr>
              <p14:xfrm>
                <a:off x="9368372" y="1077248"/>
                <a:ext cx="31320" cy="24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89991AB-8760-0FC7-CB6C-C65061F7A17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53252" y="1062128"/>
                  <a:ext cx="61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BE8F88B-1B2B-F4A9-2694-87CDE2E24A84}"/>
                    </a:ext>
                  </a:extLst>
                </p14:cNvPr>
                <p14:cNvContentPartPr/>
                <p14:nvPr/>
              </p14:nvContentPartPr>
              <p14:xfrm>
                <a:off x="9360812" y="1169408"/>
                <a:ext cx="54720" cy="6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BE8F88B-1B2B-F4A9-2694-87CDE2E24A8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45692" y="1154288"/>
                  <a:ext cx="84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A5E9CEE-670D-9E9B-D6B6-242E4E352848}"/>
                    </a:ext>
                  </a:extLst>
                </p14:cNvPr>
                <p14:cNvContentPartPr/>
                <p14:nvPr/>
              </p14:nvContentPartPr>
              <p14:xfrm>
                <a:off x="9360812" y="1243208"/>
                <a:ext cx="54720" cy="12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A5E9CEE-670D-9E9B-D6B6-242E4E35284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45692" y="1227728"/>
                  <a:ext cx="84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FF10773-5E4D-C12A-82F1-6685B6A70FA4}"/>
                    </a:ext>
                  </a:extLst>
                </p14:cNvPr>
                <p14:cNvContentPartPr/>
                <p14:nvPr/>
              </p14:nvContentPartPr>
              <p14:xfrm>
                <a:off x="9356492" y="1353728"/>
                <a:ext cx="51120" cy="6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FF10773-5E4D-C12A-82F1-6685B6A70FA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41372" y="1338608"/>
                  <a:ext cx="81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B60ACA9-F479-E70C-7547-C75DEBD41D89}"/>
                    </a:ext>
                  </a:extLst>
                </p14:cNvPr>
                <p14:cNvContentPartPr/>
                <p14:nvPr/>
              </p14:nvContentPartPr>
              <p14:xfrm>
                <a:off x="10306172" y="610328"/>
                <a:ext cx="47160" cy="1229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B60ACA9-F479-E70C-7547-C75DEBD41D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291052" y="595208"/>
                  <a:ext cx="77760" cy="12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549C2A9-994C-D2E2-B2F6-158E149B04BF}"/>
                    </a:ext>
                  </a:extLst>
                </p14:cNvPr>
                <p14:cNvContentPartPr/>
                <p14:nvPr/>
              </p14:nvContentPartPr>
              <p14:xfrm>
                <a:off x="9740612" y="1568288"/>
                <a:ext cx="1782720" cy="62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549C2A9-994C-D2E2-B2F6-158E149B04B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25132" y="1553168"/>
                  <a:ext cx="1813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02983D9-C4AB-3072-7BDE-C2F65171D29E}"/>
                    </a:ext>
                  </a:extLst>
                </p14:cNvPr>
                <p14:cNvContentPartPr/>
                <p14:nvPr/>
              </p14:nvContentPartPr>
              <p14:xfrm>
                <a:off x="11491652" y="1501328"/>
                <a:ext cx="105480" cy="233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02983D9-C4AB-3072-7BDE-C2F65171D2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476532" y="1486208"/>
                  <a:ext cx="13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8B4CEA2-4879-9D1B-A106-AAFD5C78E139}"/>
                    </a:ext>
                  </a:extLst>
                </p14:cNvPr>
                <p14:cNvContentPartPr/>
                <p14:nvPr/>
              </p14:nvContentPartPr>
              <p14:xfrm>
                <a:off x="10941572" y="1876088"/>
                <a:ext cx="194040" cy="145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8B4CEA2-4879-9D1B-A106-AAFD5C78E1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26452" y="1860968"/>
                  <a:ext cx="224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2A19483-0A33-0832-181E-7854E6B0B823}"/>
                    </a:ext>
                  </a:extLst>
                </p14:cNvPr>
                <p14:cNvContentPartPr/>
                <p14:nvPr/>
              </p14:nvContentPartPr>
              <p14:xfrm>
                <a:off x="11205092" y="1876088"/>
                <a:ext cx="108720" cy="135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2A19483-0A33-0832-181E-7854E6B0B82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189972" y="1860968"/>
                  <a:ext cx="139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20CD8CA-6528-A33A-E2CA-38BEC788BFF7}"/>
                    </a:ext>
                  </a:extLst>
                </p14:cNvPr>
                <p14:cNvContentPartPr/>
                <p14:nvPr/>
              </p14:nvContentPartPr>
              <p14:xfrm>
                <a:off x="11321372" y="1919288"/>
                <a:ext cx="178560" cy="102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20CD8CA-6528-A33A-E2CA-38BEC788BF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306252" y="1903808"/>
                  <a:ext cx="209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E7EE10B-66A3-8490-7798-5974D65F205E}"/>
                    </a:ext>
                  </a:extLst>
                </p14:cNvPr>
                <p14:cNvContentPartPr/>
                <p14:nvPr/>
              </p14:nvContentPartPr>
              <p14:xfrm>
                <a:off x="10081532" y="211088"/>
                <a:ext cx="403200" cy="1785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E7EE10B-66A3-8490-7798-5974D65F20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066052" y="195608"/>
                  <a:ext cx="433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6EC1A38-5B96-BE00-283D-D456688F3280}"/>
                    </a:ext>
                  </a:extLst>
                </p14:cNvPr>
                <p14:cNvContentPartPr/>
                <p14:nvPr/>
              </p14:nvContentPartPr>
              <p14:xfrm>
                <a:off x="10461332" y="211088"/>
                <a:ext cx="101160" cy="43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6EC1A38-5B96-BE00-283D-D456688F32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45852" y="195608"/>
                  <a:ext cx="131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D033181-C463-F3FB-FE1D-2144F6AA7184}"/>
                    </a:ext>
                  </a:extLst>
                </p14:cNvPr>
                <p14:cNvContentPartPr/>
                <p14:nvPr/>
              </p14:nvContentPartPr>
              <p14:xfrm>
                <a:off x="10457012" y="253928"/>
                <a:ext cx="159480" cy="175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D033181-C463-F3FB-FE1D-2144F6AA718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41532" y="238808"/>
                  <a:ext cx="190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882A38F-4687-503B-B8BF-6123F1588AF4}"/>
                    </a:ext>
                  </a:extLst>
                </p14:cNvPr>
                <p14:cNvContentPartPr/>
                <p14:nvPr/>
              </p14:nvContentPartPr>
              <p14:xfrm>
                <a:off x="10616132" y="167888"/>
                <a:ext cx="77760" cy="221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882A38F-4687-503B-B8BF-6123F1588AF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601012" y="152768"/>
                  <a:ext cx="108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BF20606-2873-8B58-F856-A73640048AAC}"/>
                    </a:ext>
                  </a:extLst>
                </p14:cNvPr>
                <p14:cNvContentPartPr/>
                <p14:nvPr/>
              </p14:nvContentPartPr>
              <p14:xfrm>
                <a:off x="10685972" y="247808"/>
                <a:ext cx="39240" cy="55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BF20606-2873-8B58-F856-A73640048AA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70492" y="232328"/>
                  <a:ext cx="69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1FDB025-92C8-BE09-3133-DDEFB1FA2718}"/>
                    </a:ext>
                  </a:extLst>
                </p14:cNvPr>
                <p14:cNvContentPartPr/>
                <p14:nvPr/>
              </p14:nvContentPartPr>
              <p14:xfrm>
                <a:off x="10747892" y="170768"/>
                <a:ext cx="286920" cy="154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1FDB025-92C8-BE09-3133-DDEFB1FA271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32772" y="155288"/>
                  <a:ext cx="317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EAF41DF-2EBB-78EC-2B88-36B11979DA8A}"/>
                    </a:ext>
                  </a:extLst>
                </p14:cNvPr>
                <p14:cNvContentPartPr/>
                <p14:nvPr/>
              </p14:nvContentPartPr>
              <p14:xfrm>
                <a:off x="10631612" y="880688"/>
                <a:ext cx="46800" cy="31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EAF41DF-2EBB-78EC-2B88-36B11979DA8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16492" y="865208"/>
                  <a:ext cx="77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F23F71D-246A-34C3-737B-EA58D096C118}"/>
                    </a:ext>
                  </a:extLst>
                </p14:cNvPr>
                <p14:cNvContentPartPr/>
                <p14:nvPr/>
              </p14:nvContentPartPr>
              <p14:xfrm>
                <a:off x="10577252" y="1156808"/>
                <a:ext cx="54720" cy="68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F23F71D-246A-34C3-737B-EA58D096C11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562132" y="1141688"/>
                  <a:ext cx="84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8397B35-E11E-109B-668D-B22A1AC0E50B}"/>
                    </a:ext>
                  </a:extLst>
                </p14:cNvPr>
                <p14:cNvContentPartPr/>
                <p14:nvPr/>
              </p14:nvContentPartPr>
              <p14:xfrm>
                <a:off x="10662572" y="1347608"/>
                <a:ext cx="77760" cy="18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8397B35-E11E-109B-668D-B22A1AC0E50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647452" y="1332128"/>
                  <a:ext cx="108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45A50BC-5AE8-6E66-BA66-1D3F6D86AF88}"/>
                    </a:ext>
                  </a:extLst>
                </p14:cNvPr>
                <p14:cNvContentPartPr/>
                <p14:nvPr/>
              </p14:nvContentPartPr>
              <p14:xfrm>
                <a:off x="11081252" y="1396568"/>
                <a:ext cx="62280" cy="252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45A50BC-5AE8-6E66-BA66-1D3F6D86AF8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65772" y="1381448"/>
                  <a:ext cx="92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9A2CF0A-8BA1-549C-9F9A-3D6D5DDABF6A}"/>
                    </a:ext>
                  </a:extLst>
                </p14:cNvPr>
                <p14:cNvContentPartPr/>
                <p14:nvPr/>
              </p14:nvContentPartPr>
              <p14:xfrm>
                <a:off x="11236052" y="1206128"/>
                <a:ext cx="54720" cy="37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9A2CF0A-8BA1-549C-9F9A-3D6D5DDABF6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220932" y="1191008"/>
                  <a:ext cx="84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0369563-738A-57BE-E4B4-EFA426D25DDA}"/>
                    </a:ext>
                  </a:extLst>
                </p14:cNvPr>
                <p14:cNvContentPartPr/>
                <p14:nvPr/>
              </p14:nvContentPartPr>
              <p14:xfrm>
                <a:off x="10901252" y="936128"/>
                <a:ext cx="48600" cy="18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0369563-738A-57BE-E4B4-EFA426D25DD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885772" y="920648"/>
                  <a:ext cx="79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4073279-06D1-5C02-E593-61E8A663C6F7}"/>
                    </a:ext>
                  </a:extLst>
                </p14:cNvPr>
                <p14:cNvContentPartPr/>
                <p14:nvPr/>
              </p14:nvContentPartPr>
              <p14:xfrm>
                <a:off x="11050292" y="708608"/>
                <a:ext cx="62280" cy="741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4073279-06D1-5C02-E593-61E8A663C6F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034812" y="693128"/>
                  <a:ext cx="92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F75F2E2-9EB4-3EEA-411C-B223745489BC}"/>
                    </a:ext>
                  </a:extLst>
                </p14:cNvPr>
                <p14:cNvContentPartPr/>
                <p14:nvPr/>
              </p14:nvContentPartPr>
              <p14:xfrm>
                <a:off x="11417852" y="776288"/>
                <a:ext cx="74520" cy="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F75F2E2-9EB4-3EEA-411C-B223745489B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02372" y="760808"/>
                  <a:ext cx="104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8BFAFAF-F034-AA0A-846D-B105C1AFD0DB}"/>
                    </a:ext>
                  </a:extLst>
                </p14:cNvPr>
                <p14:cNvContentPartPr/>
                <p14:nvPr/>
              </p14:nvContentPartPr>
              <p14:xfrm>
                <a:off x="11383292" y="942248"/>
                <a:ext cx="39240" cy="24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8BFAFAF-F034-AA0A-846D-B105C1AFD0D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68172" y="926768"/>
                  <a:ext cx="69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93AE916-1C65-8BC8-4B2F-8D3B6B864D63}"/>
                    </a:ext>
                  </a:extLst>
                </p14:cNvPr>
                <p14:cNvContentPartPr/>
                <p14:nvPr/>
              </p14:nvContentPartPr>
              <p14:xfrm>
                <a:off x="11290412" y="1065008"/>
                <a:ext cx="31320" cy="190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93AE916-1C65-8BC8-4B2F-8D3B6B864D6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274932" y="1049888"/>
                  <a:ext cx="61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C56C74F-6429-7C64-8510-F63020ECBF0C}"/>
                    </a:ext>
                  </a:extLst>
                </p14:cNvPr>
                <p14:cNvContentPartPr/>
                <p14:nvPr/>
              </p14:nvContentPartPr>
              <p14:xfrm>
                <a:off x="10895132" y="1188128"/>
                <a:ext cx="31320" cy="18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C56C74F-6429-7C64-8510-F63020ECBF0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80012" y="1173008"/>
                  <a:ext cx="61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C9A3186-0E8E-550E-A4F9-45B09F74B903}"/>
                    </a:ext>
                  </a:extLst>
                </p14:cNvPr>
                <p14:cNvContentPartPr/>
                <p14:nvPr/>
              </p14:nvContentPartPr>
              <p14:xfrm>
                <a:off x="11143172" y="966728"/>
                <a:ext cx="62280" cy="313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C9A3186-0E8E-550E-A4F9-45B09F74B90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127692" y="951608"/>
                  <a:ext cx="92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A1BED49-FC9C-7D3A-AD81-211867FD37E5}"/>
                    </a:ext>
                  </a:extLst>
                </p14:cNvPr>
                <p14:cNvContentPartPr/>
                <p14:nvPr/>
              </p14:nvContentPartPr>
              <p14:xfrm>
                <a:off x="11386892" y="530408"/>
                <a:ext cx="59040" cy="55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A1BED49-FC9C-7D3A-AD81-211867FD37E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371412" y="515288"/>
                  <a:ext cx="89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B8A7054-D5F8-FADF-547E-65BFA030E600}"/>
                    </a:ext>
                  </a:extLst>
                </p14:cNvPr>
                <p14:cNvContentPartPr/>
                <p14:nvPr/>
              </p14:nvContentPartPr>
              <p14:xfrm>
                <a:off x="11592452" y="407648"/>
                <a:ext cx="39240" cy="55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B8A7054-D5F8-FADF-547E-65BFA030E60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77332" y="392528"/>
                  <a:ext cx="69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3A50BD0-BC90-869B-3893-46EF109CE218}"/>
                    </a:ext>
                  </a:extLst>
                </p14:cNvPr>
                <p14:cNvContentPartPr/>
                <p14:nvPr/>
              </p14:nvContentPartPr>
              <p14:xfrm>
                <a:off x="11592452" y="487208"/>
                <a:ext cx="31320" cy="19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3A50BD0-BC90-869B-3893-46EF109CE21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577332" y="472088"/>
                  <a:ext cx="61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358D20E-236F-3A6E-4F2D-B656B202F1EA}"/>
                    </a:ext>
                  </a:extLst>
                </p14:cNvPr>
                <p14:cNvContentPartPr/>
                <p14:nvPr/>
              </p14:nvContentPartPr>
              <p14:xfrm>
                <a:off x="11732132" y="573248"/>
                <a:ext cx="31320" cy="43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358D20E-236F-3A6E-4F2D-B656B202F1E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716652" y="558128"/>
                  <a:ext cx="61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F6DC175-BD8C-B2B2-C0CE-E707E2D076C8}"/>
                    </a:ext>
                  </a:extLst>
                </p14:cNvPr>
                <p14:cNvContentPartPr/>
                <p14:nvPr/>
              </p14:nvContentPartPr>
              <p14:xfrm>
                <a:off x="10337132" y="340328"/>
                <a:ext cx="1658520" cy="1284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F6DC175-BD8C-B2B2-C0CE-E707E2D076C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22012" y="324848"/>
                  <a:ext cx="1689120" cy="13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9C63A1D-8920-2045-8C66-D1D55DCB63E8}"/>
                    </a:ext>
                  </a:extLst>
                </p14:cNvPr>
                <p14:cNvContentPartPr/>
                <p14:nvPr/>
              </p14:nvContentPartPr>
              <p14:xfrm>
                <a:off x="10693532" y="1372448"/>
                <a:ext cx="15840" cy="986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9C63A1D-8920-2045-8C66-D1D55DCB63E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678412" y="1356968"/>
                  <a:ext cx="46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CC28FB5-ADBB-CD0C-8ECF-200E12673CB7}"/>
                    </a:ext>
                  </a:extLst>
                </p14:cNvPr>
                <p14:cNvContentPartPr/>
                <p14:nvPr/>
              </p14:nvContentPartPr>
              <p14:xfrm>
                <a:off x="10685972" y="1427888"/>
                <a:ext cx="31320" cy="37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CC28FB5-ADBB-CD0C-8ECF-200E12673CB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70492" y="1412408"/>
                  <a:ext cx="61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86118AA-1687-E13C-B41B-2CE715DF7AD2}"/>
                    </a:ext>
                  </a:extLst>
                </p14:cNvPr>
                <p14:cNvContentPartPr/>
                <p14:nvPr/>
              </p14:nvContentPartPr>
              <p14:xfrm>
                <a:off x="10693532" y="1427888"/>
                <a:ext cx="178560" cy="187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86118AA-1687-E13C-B41B-2CE715DF7AD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678412" y="1412408"/>
                  <a:ext cx="209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13331D5-4D33-68F4-2E2E-1A0B6587398D}"/>
                    </a:ext>
                  </a:extLst>
                </p14:cNvPr>
                <p14:cNvContentPartPr/>
                <p14:nvPr/>
              </p14:nvContentPartPr>
              <p14:xfrm>
                <a:off x="10895132" y="1193888"/>
                <a:ext cx="39240" cy="2890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13331D5-4D33-68F4-2E2E-1A0B6587398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80012" y="1178768"/>
                  <a:ext cx="694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F5310D7-E2F8-EDB7-FED6-171F0ABA75A1}"/>
                    </a:ext>
                  </a:extLst>
                </p14:cNvPr>
                <p14:cNvContentPartPr/>
                <p14:nvPr/>
              </p14:nvContentPartPr>
              <p14:xfrm>
                <a:off x="10685972" y="1464608"/>
                <a:ext cx="255960" cy="12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F5310D7-E2F8-EDB7-FED6-171F0ABA75A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670492" y="1449128"/>
                  <a:ext cx="286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F4FE700-F1EA-F5FD-19E3-BFD5AB3FD758}"/>
                    </a:ext>
                  </a:extLst>
                </p14:cNvPr>
                <p14:cNvContentPartPr/>
                <p14:nvPr/>
              </p14:nvContentPartPr>
              <p14:xfrm>
                <a:off x="10941572" y="1175528"/>
                <a:ext cx="15840" cy="196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F4FE700-F1EA-F5FD-19E3-BFD5AB3FD7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26452" y="1160408"/>
                  <a:ext cx="4644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5DB2E78F-C49C-6162-8899-F9A6FB173945}"/>
              </a:ext>
            </a:extLst>
          </p:cNvPr>
          <p:cNvGrpSpPr/>
          <p:nvPr/>
        </p:nvGrpSpPr>
        <p:grpSpPr>
          <a:xfrm>
            <a:off x="10112492" y="1089488"/>
            <a:ext cx="255960" cy="283320"/>
            <a:chOff x="10112492" y="1089488"/>
            <a:chExt cx="2559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AA0C230-BB54-CF71-C0A2-8B5E818C7DA6}"/>
                    </a:ext>
                  </a:extLst>
                </p14:cNvPr>
                <p14:cNvContentPartPr/>
                <p14:nvPr/>
              </p14:nvContentPartPr>
              <p14:xfrm>
                <a:off x="10251812" y="1347608"/>
                <a:ext cx="101160" cy="25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AA0C230-BB54-CF71-C0A2-8B5E818C7DA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236692" y="1332128"/>
                  <a:ext cx="131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707FB16-2B19-6BCE-C06E-FF433CEBDEEE}"/>
                    </a:ext>
                  </a:extLst>
                </p14:cNvPr>
                <p14:cNvContentPartPr/>
                <p14:nvPr/>
              </p14:nvContentPartPr>
              <p14:xfrm>
                <a:off x="10306172" y="1089488"/>
                <a:ext cx="62280" cy="126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707FB16-2B19-6BCE-C06E-FF433CEBDEE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291052" y="1074368"/>
                  <a:ext cx="92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7C46B22-A34F-7504-B2CB-12D1AFF8983D}"/>
                    </a:ext>
                  </a:extLst>
                </p14:cNvPr>
                <p14:cNvContentPartPr/>
                <p14:nvPr/>
              </p14:nvContentPartPr>
              <p14:xfrm>
                <a:off x="10112492" y="1089488"/>
                <a:ext cx="108720" cy="2829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7C46B22-A34F-7504-B2CB-12D1AFF8983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97372" y="1074368"/>
                  <a:ext cx="13932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CDA0D3FC-4376-79E7-F6B4-8BEA2508B205}"/>
              </a:ext>
            </a:extLst>
          </p:cNvPr>
          <p:cNvGrpSpPr/>
          <p:nvPr/>
        </p:nvGrpSpPr>
        <p:grpSpPr>
          <a:xfrm>
            <a:off x="8554772" y="1925408"/>
            <a:ext cx="2077200" cy="1136880"/>
            <a:chOff x="8554772" y="1925408"/>
            <a:chExt cx="2077200" cy="11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A2D4273-D22E-4F64-2F45-C1D7F61C5259}"/>
                    </a:ext>
                  </a:extLst>
                </p14:cNvPr>
                <p14:cNvContentPartPr/>
                <p14:nvPr/>
              </p14:nvContentPartPr>
              <p14:xfrm>
                <a:off x="8864732" y="2889848"/>
                <a:ext cx="15840" cy="14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A2D4273-D22E-4F64-2F45-C1D7F61C525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49612" y="2874728"/>
                  <a:ext cx="46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7E9298F-BC83-0527-6C3E-193815E4BD0C}"/>
                    </a:ext>
                  </a:extLst>
                </p14:cNvPr>
                <p14:cNvContentPartPr/>
                <p14:nvPr/>
              </p14:nvContentPartPr>
              <p14:xfrm>
                <a:off x="8810732" y="2831168"/>
                <a:ext cx="155520" cy="1202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7E9298F-BC83-0527-6C3E-193815E4BD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95252" y="2816048"/>
                  <a:ext cx="185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A2635D2-9BAC-4B9D-6DA5-F28AD1F0ADFB}"/>
                    </a:ext>
                  </a:extLst>
                </p14:cNvPr>
                <p14:cNvContentPartPr/>
                <p14:nvPr/>
              </p14:nvContentPartPr>
              <p14:xfrm>
                <a:off x="8554772" y="2643968"/>
                <a:ext cx="271440" cy="141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A2635D2-9BAC-4B9D-6DA5-F28AD1F0ADF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39652" y="2628848"/>
                  <a:ext cx="302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7053E4E-0CE0-0CD9-D1B4-9DA3184060FB}"/>
                    </a:ext>
                  </a:extLst>
                </p14:cNvPr>
                <p14:cNvContentPartPr/>
                <p14:nvPr/>
              </p14:nvContentPartPr>
              <p14:xfrm>
                <a:off x="8795252" y="2536328"/>
                <a:ext cx="209520" cy="1512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7053E4E-0CE0-0CD9-D1B4-9DA3184060F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79772" y="2520848"/>
                  <a:ext cx="240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CA6CB66-C8BC-629F-1409-5AF8AD95A5CA}"/>
                    </a:ext>
                  </a:extLst>
                </p14:cNvPr>
                <p14:cNvContentPartPr/>
                <p14:nvPr/>
              </p14:nvContentPartPr>
              <p14:xfrm>
                <a:off x="9023132" y="2060408"/>
                <a:ext cx="748440" cy="4489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CA6CB66-C8BC-629F-1409-5AF8AD95A5C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008012" y="2045288"/>
                  <a:ext cx="77904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AF7DCE5-DD65-A95C-A14A-4C12E1021045}"/>
                    </a:ext>
                  </a:extLst>
                </p14:cNvPr>
                <p14:cNvContentPartPr/>
                <p14:nvPr/>
              </p14:nvContentPartPr>
              <p14:xfrm>
                <a:off x="9670772" y="2920448"/>
                <a:ext cx="101160" cy="1418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AF7DCE5-DD65-A95C-A14A-4C12E102104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55652" y="2905328"/>
                  <a:ext cx="131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FCF7C80-B92D-49EB-DC61-6026A855BD7E}"/>
                    </a:ext>
                  </a:extLst>
                </p14:cNvPr>
                <p14:cNvContentPartPr/>
                <p14:nvPr/>
              </p14:nvContentPartPr>
              <p14:xfrm>
                <a:off x="9725132" y="2865008"/>
                <a:ext cx="108720" cy="80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FCF7C80-B92D-49EB-DC61-6026A855BD7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09652" y="2849888"/>
                  <a:ext cx="139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F228A5B-494C-0CFF-2034-B0DA3164515B}"/>
                    </a:ext>
                  </a:extLst>
                </p14:cNvPr>
                <p14:cNvContentPartPr/>
                <p14:nvPr/>
              </p14:nvContentPartPr>
              <p14:xfrm>
                <a:off x="9841412" y="2524088"/>
                <a:ext cx="279360" cy="1756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F228A5B-494C-0CFF-2034-B0DA3164515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825932" y="2508608"/>
                  <a:ext cx="309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5B0C494-61EA-F28A-A9BB-8553CCE6E181}"/>
                    </a:ext>
                  </a:extLst>
                </p14:cNvPr>
                <p14:cNvContentPartPr/>
                <p14:nvPr/>
              </p14:nvContentPartPr>
              <p14:xfrm>
                <a:off x="10073612" y="2422928"/>
                <a:ext cx="31320" cy="122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5B0C494-61EA-F28A-A9BB-8553CCE6E18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058492" y="2407808"/>
                  <a:ext cx="61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402208C-37CC-BF94-20D5-8D055A52B8EB}"/>
                    </a:ext>
                  </a:extLst>
                </p14:cNvPr>
                <p14:cNvContentPartPr/>
                <p14:nvPr/>
              </p14:nvContentPartPr>
              <p14:xfrm>
                <a:off x="10123652" y="2394848"/>
                <a:ext cx="90000" cy="896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402208C-37CC-BF94-20D5-8D055A52B8E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108532" y="2379728"/>
                  <a:ext cx="120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D2AD8CF-B6D8-984B-4FA0-24B2D0CC3972}"/>
                    </a:ext>
                  </a:extLst>
                </p14:cNvPr>
                <p14:cNvContentPartPr/>
                <p14:nvPr/>
              </p14:nvContentPartPr>
              <p14:xfrm>
                <a:off x="10158932" y="2257328"/>
                <a:ext cx="225000" cy="156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D2AD8CF-B6D8-984B-4FA0-24B2D0CC397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143812" y="2242208"/>
                  <a:ext cx="255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FA0673B-190A-263D-EC53-21B3FF35515F}"/>
                    </a:ext>
                  </a:extLst>
                </p14:cNvPr>
                <p14:cNvContentPartPr/>
                <p14:nvPr/>
              </p14:nvContentPartPr>
              <p14:xfrm>
                <a:off x="10394732" y="2171288"/>
                <a:ext cx="90000" cy="203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FA0673B-190A-263D-EC53-21B3FF3551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79612" y="2156168"/>
                  <a:ext cx="120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DC38C1A-5A16-D62C-0498-9D98247E0840}"/>
                    </a:ext>
                  </a:extLst>
                </p14:cNvPr>
                <p14:cNvContentPartPr/>
                <p14:nvPr/>
              </p14:nvContentPartPr>
              <p14:xfrm>
                <a:off x="10461332" y="2072648"/>
                <a:ext cx="46800" cy="12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DC38C1A-5A16-D62C-0498-9D98247E084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45852" y="2057528"/>
                  <a:ext cx="77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C8A427B-FC09-B2A2-3E85-097AB6FB95AA}"/>
                    </a:ext>
                  </a:extLst>
                </p14:cNvPr>
                <p14:cNvContentPartPr/>
                <p14:nvPr/>
              </p14:nvContentPartPr>
              <p14:xfrm>
                <a:off x="10515332" y="2085248"/>
                <a:ext cx="93240" cy="712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C8A427B-FC09-B2A2-3E85-097AB6FB95A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00212" y="2069768"/>
                  <a:ext cx="123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F705C97-F331-CFE6-743F-0078F1AE3869}"/>
                    </a:ext>
                  </a:extLst>
                </p14:cNvPr>
                <p14:cNvContentPartPr/>
                <p14:nvPr/>
              </p14:nvContentPartPr>
              <p14:xfrm>
                <a:off x="10492292" y="1925408"/>
                <a:ext cx="139680" cy="135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F705C97-F331-CFE6-743F-0078F1AE386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76812" y="1909928"/>
                  <a:ext cx="170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09E793A-3519-BE68-0CD7-EC6918781849}"/>
                    </a:ext>
                  </a:extLst>
                </p14:cNvPr>
                <p14:cNvContentPartPr/>
                <p14:nvPr/>
              </p14:nvContentPartPr>
              <p14:xfrm>
                <a:off x="10244252" y="2515088"/>
                <a:ext cx="302400" cy="187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09E793A-3519-BE68-0CD7-EC69187818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229132" y="2499968"/>
                  <a:ext cx="333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654AAF9-BBD1-DD1D-3DB6-25DCD5738457}"/>
                    </a:ext>
                  </a:extLst>
                </p14:cNvPr>
                <p14:cNvContentPartPr/>
                <p14:nvPr/>
              </p14:nvContentPartPr>
              <p14:xfrm>
                <a:off x="10461332" y="2441648"/>
                <a:ext cx="85680" cy="172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654AAF9-BBD1-DD1D-3DB6-25DCD573845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445852" y="2426168"/>
                  <a:ext cx="1159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4721AA6-F4C0-4928-B864-2E6AB03B2FEB}"/>
              </a:ext>
            </a:extLst>
          </p:cNvPr>
          <p:cNvGrpSpPr/>
          <p:nvPr/>
        </p:nvGrpSpPr>
        <p:grpSpPr>
          <a:xfrm>
            <a:off x="9725132" y="3357128"/>
            <a:ext cx="844920" cy="667440"/>
            <a:chOff x="9725132" y="3357128"/>
            <a:chExt cx="844920" cy="6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4D48575-86D0-78C4-877D-FBEA4085B8E0}"/>
                    </a:ext>
                  </a:extLst>
                </p14:cNvPr>
                <p14:cNvContentPartPr/>
                <p14:nvPr/>
              </p14:nvContentPartPr>
              <p14:xfrm>
                <a:off x="10050572" y="3357128"/>
                <a:ext cx="15840" cy="1969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4D48575-86D0-78C4-877D-FBEA4085B8E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35092" y="3342008"/>
                  <a:ext cx="46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EFBFF69-5807-553B-7432-16B109ADE3E2}"/>
                    </a:ext>
                  </a:extLst>
                </p14:cNvPr>
                <p14:cNvContentPartPr/>
                <p14:nvPr/>
              </p14:nvContentPartPr>
              <p14:xfrm>
                <a:off x="10027172" y="3510488"/>
                <a:ext cx="93240" cy="1177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EFBFF69-5807-553B-7432-16B109ADE3E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012052" y="3495368"/>
                  <a:ext cx="123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1243B77-84BD-9140-C58F-0F70249826E5}"/>
                    </a:ext>
                  </a:extLst>
                </p14:cNvPr>
                <p14:cNvContentPartPr/>
                <p14:nvPr/>
              </p14:nvContentPartPr>
              <p14:xfrm>
                <a:off x="9725132" y="3857528"/>
                <a:ext cx="194040" cy="1206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1243B77-84BD-9140-C58F-0F70249826E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09652" y="3842048"/>
                  <a:ext cx="224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BC1CFA14-BF8E-347A-3C25-9EB11FBB01BC}"/>
                    </a:ext>
                  </a:extLst>
                </p14:cNvPr>
                <p14:cNvContentPartPr/>
                <p14:nvPr/>
              </p14:nvContentPartPr>
              <p14:xfrm>
                <a:off x="9934292" y="3744488"/>
                <a:ext cx="77760" cy="2800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BC1CFA14-BF8E-347A-3C25-9EB11FBB01B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18812" y="3729008"/>
                  <a:ext cx="108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5016588-ACA9-0682-19CE-0363C537AC9B}"/>
                    </a:ext>
                  </a:extLst>
                </p14:cNvPr>
                <p14:cNvContentPartPr/>
                <p14:nvPr/>
              </p14:nvContentPartPr>
              <p14:xfrm>
                <a:off x="9965252" y="3771488"/>
                <a:ext cx="457560" cy="1800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5016588-ACA9-0682-19CE-0363C537AC9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950132" y="3756008"/>
                  <a:ext cx="488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7F7330E-3CB2-A699-3CCC-1062036B4F10}"/>
                    </a:ext>
                  </a:extLst>
                </p14:cNvPr>
                <p14:cNvContentPartPr/>
                <p14:nvPr/>
              </p14:nvContentPartPr>
              <p14:xfrm>
                <a:off x="10282772" y="3645848"/>
                <a:ext cx="93240" cy="2556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7F7330E-3CB2-A699-3CCC-1062036B4F1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267652" y="3630368"/>
                  <a:ext cx="123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A49AEED-C633-E308-CA38-2015A49660F0}"/>
                    </a:ext>
                  </a:extLst>
                </p14:cNvPr>
                <p14:cNvContentPartPr/>
                <p14:nvPr/>
              </p14:nvContentPartPr>
              <p14:xfrm>
                <a:off x="10352612" y="3799208"/>
                <a:ext cx="101160" cy="741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A49AEED-C633-E308-CA38-2015A49660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337492" y="3784088"/>
                  <a:ext cx="131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0A20EEC-A9CB-117B-BFDB-5E7400C93609}"/>
                    </a:ext>
                  </a:extLst>
                </p14:cNvPr>
                <p14:cNvContentPartPr/>
                <p14:nvPr/>
              </p14:nvContentPartPr>
              <p14:xfrm>
                <a:off x="10476812" y="3719648"/>
                <a:ext cx="93240" cy="1231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0A20EEC-A9CB-117B-BFDB-5E7400C9360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461332" y="3704168"/>
                  <a:ext cx="1238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A3113600-1B68-1282-22FD-B52C4C7C992D}"/>
              </a:ext>
            </a:extLst>
          </p:cNvPr>
          <p:cNvGrpSpPr/>
          <p:nvPr/>
        </p:nvGrpSpPr>
        <p:grpSpPr>
          <a:xfrm>
            <a:off x="7927292" y="2656568"/>
            <a:ext cx="147600" cy="381960"/>
            <a:chOff x="7927292" y="2656568"/>
            <a:chExt cx="14760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C83DE73-8653-5FE0-3DC5-310F4F0CA012}"/>
                    </a:ext>
                  </a:extLst>
                </p14:cNvPr>
                <p14:cNvContentPartPr/>
                <p14:nvPr/>
              </p14:nvContentPartPr>
              <p14:xfrm>
                <a:off x="7965812" y="2656568"/>
                <a:ext cx="15840" cy="3200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C83DE73-8653-5FE0-3DC5-310F4F0CA01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945652" y="2636048"/>
                  <a:ext cx="565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8BC3A87-F901-3ACE-FD5E-B5A41F47DB24}"/>
                    </a:ext>
                  </a:extLst>
                </p14:cNvPr>
                <p14:cNvContentPartPr/>
                <p14:nvPr/>
              </p14:nvContentPartPr>
              <p14:xfrm>
                <a:off x="7927292" y="2939168"/>
                <a:ext cx="147600" cy="99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8BC3A87-F901-3ACE-FD5E-B5A41F47DB2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06772" y="2918648"/>
                  <a:ext cx="18828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5477D27B-97C8-735F-D4D4-B12E238770EB}"/>
                  </a:ext>
                </a:extLst>
              </p14:cNvPr>
              <p14:cNvContentPartPr/>
              <p14:nvPr/>
            </p14:nvContentPartPr>
            <p14:xfrm>
              <a:off x="909812" y="4997648"/>
              <a:ext cx="121680" cy="1108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5477D27B-97C8-735F-D4D4-B12E238770EB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89652" y="4977128"/>
                <a:ext cx="1627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5166D3D1-8F73-0255-C201-3226CE0A60B6}"/>
                  </a:ext>
                </a:extLst>
              </p14:cNvPr>
              <p14:cNvContentPartPr/>
              <p14:nvPr/>
            </p14:nvContentPartPr>
            <p14:xfrm>
              <a:off x="891092" y="5633048"/>
              <a:ext cx="139680" cy="19440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5166D3D1-8F73-0255-C201-3226CE0A60B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70572" y="5612888"/>
                <a:ext cx="1807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E3EAC7FA-CFEA-D69C-0C1F-A83BDDA7675D}"/>
                  </a:ext>
                </a:extLst>
              </p14:cNvPr>
              <p14:cNvContentPartPr/>
              <p14:nvPr/>
            </p14:nvContentPartPr>
            <p14:xfrm>
              <a:off x="514532" y="6265568"/>
              <a:ext cx="137160" cy="1947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E3EAC7FA-CFEA-D69C-0C1F-A83BDDA7675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99412" y="6250088"/>
                <a:ext cx="16776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29EE5D9-A06E-D43E-5847-CB978FC1CAFE}"/>
              </a:ext>
            </a:extLst>
          </p:cNvPr>
          <p:cNvGrpSpPr/>
          <p:nvPr/>
        </p:nvGrpSpPr>
        <p:grpSpPr>
          <a:xfrm>
            <a:off x="5667932" y="4696688"/>
            <a:ext cx="5886433" cy="1346040"/>
            <a:chOff x="5667932" y="4696688"/>
            <a:chExt cx="5886433" cy="13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EA904A8-8248-8B94-3C09-14759D13AC61}"/>
                    </a:ext>
                  </a:extLst>
                </p14:cNvPr>
                <p14:cNvContentPartPr/>
                <p14:nvPr/>
              </p14:nvContentPartPr>
              <p14:xfrm>
                <a:off x="5995283" y="4846680"/>
                <a:ext cx="32040" cy="27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EA904A8-8248-8B94-3C09-14759D13AC6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79803" y="4831200"/>
                  <a:ext cx="62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2B9FB9D-CF97-FFB2-6B06-B2E89020BD01}"/>
                    </a:ext>
                  </a:extLst>
                </p14:cNvPr>
                <p14:cNvContentPartPr/>
                <p14:nvPr/>
              </p14:nvContentPartPr>
              <p14:xfrm>
                <a:off x="5819565" y="4882241"/>
                <a:ext cx="442800" cy="157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2B9FB9D-CF97-FFB2-6B06-B2E89020BD0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04085" y="4866761"/>
                  <a:ext cx="473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B35C6C-4A35-76AF-DA01-E529F0454A70}"/>
                    </a:ext>
                  </a:extLst>
                </p14:cNvPr>
                <p14:cNvContentPartPr/>
                <p14:nvPr/>
              </p14:nvContentPartPr>
              <p14:xfrm>
                <a:off x="6137085" y="4888361"/>
                <a:ext cx="139680" cy="184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B35C6C-4A35-76AF-DA01-E529F0454A7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21965" y="4872881"/>
                  <a:ext cx="170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7775303-5E06-4BD2-AF8C-7678B1996895}"/>
                    </a:ext>
                  </a:extLst>
                </p14:cNvPr>
                <p14:cNvContentPartPr/>
                <p14:nvPr/>
              </p14:nvContentPartPr>
              <p14:xfrm>
                <a:off x="6241485" y="4931561"/>
                <a:ext cx="237240" cy="13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7775303-5E06-4BD2-AF8C-7678B199689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26005" y="4916081"/>
                  <a:ext cx="267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5B8F5C7-889C-8C0B-E616-33436F5CCAB0}"/>
                    </a:ext>
                  </a:extLst>
                </p14:cNvPr>
                <p14:cNvContentPartPr/>
                <p14:nvPr/>
              </p14:nvContentPartPr>
              <p14:xfrm>
                <a:off x="6532365" y="4918961"/>
                <a:ext cx="302400" cy="160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5B8F5C7-889C-8C0B-E616-33436F5CCAB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17245" y="4903841"/>
                  <a:ext cx="333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945F499-089A-84F7-8B2F-118343CF9D30}"/>
                    </a:ext>
                  </a:extLst>
                </p14:cNvPr>
                <p14:cNvContentPartPr/>
                <p14:nvPr/>
              </p14:nvContentPartPr>
              <p14:xfrm>
                <a:off x="6884445" y="4863521"/>
                <a:ext cx="307440" cy="584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945F499-089A-84F7-8B2F-118343CF9D3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69325" y="4848401"/>
                  <a:ext cx="33804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F473078-B749-997E-E001-BF7EB2F957B5}"/>
                    </a:ext>
                  </a:extLst>
                </p14:cNvPr>
                <p14:cNvContentPartPr/>
                <p14:nvPr/>
              </p14:nvContentPartPr>
              <p14:xfrm>
                <a:off x="7407885" y="4847321"/>
                <a:ext cx="302400" cy="284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F473078-B749-997E-E001-BF7EB2F957B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392765" y="4832201"/>
                  <a:ext cx="333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97F138F-89E9-E988-AEF2-3BD6F530D09D}"/>
                    </a:ext>
                  </a:extLst>
                </p14:cNvPr>
                <p14:cNvContentPartPr/>
                <p14:nvPr/>
              </p14:nvContentPartPr>
              <p14:xfrm>
                <a:off x="7751685" y="4900601"/>
                <a:ext cx="346320" cy="433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97F138F-89E9-E988-AEF2-3BD6F530D09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36565" y="4885481"/>
                  <a:ext cx="3765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83133B-9E7F-B854-AE58-697C679E7482}"/>
                    </a:ext>
                  </a:extLst>
                </p14:cNvPr>
                <p14:cNvContentPartPr/>
                <p14:nvPr/>
              </p14:nvContentPartPr>
              <p14:xfrm>
                <a:off x="8113125" y="4918601"/>
                <a:ext cx="209520" cy="157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83133B-9E7F-B854-AE58-697C679E748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98005" y="4903121"/>
                  <a:ext cx="240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91031A3-C955-0B1A-F271-3336AAF827E9}"/>
                    </a:ext>
                  </a:extLst>
                </p14:cNvPr>
                <p14:cNvContentPartPr/>
                <p14:nvPr/>
              </p14:nvContentPartPr>
              <p14:xfrm>
                <a:off x="8407605" y="4704041"/>
                <a:ext cx="39240" cy="397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91031A3-C955-0B1A-F271-3336AAF827E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92485" y="4688921"/>
                  <a:ext cx="694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E6323B-D3F2-4A64-CD44-17435C6F930F}"/>
                    </a:ext>
                  </a:extLst>
                </p14:cNvPr>
                <p14:cNvContentPartPr/>
                <p14:nvPr/>
              </p14:nvContentPartPr>
              <p14:xfrm>
                <a:off x="8392125" y="4876121"/>
                <a:ext cx="77760" cy="117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E6323B-D3F2-4A64-CD44-17435C6F930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377005" y="4860641"/>
                  <a:ext cx="108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6B7B43F-BBAE-ADFA-31E5-9863076C0E13}"/>
                    </a:ext>
                  </a:extLst>
                </p14:cNvPr>
                <p14:cNvContentPartPr/>
                <p14:nvPr/>
              </p14:nvContentPartPr>
              <p14:xfrm>
                <a:off x="8461965" y="4851641"/>
                <a:ext cx="302400" cy="279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6B7B43F-BBAE-ADFA-31E5-9863076C0E1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446485" y="4836161"/>
                  <a:ext cx="3330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3A280BE-34EB-45AB-B986-3ADD3143CFBB}"/>
                    </a:ext>
                  </a:extLst>
                </p14:cNvPr>
                <p14:cNvContentPartPr/>
                <p14:nvPr/>
              </p14:nvContentPartPr>
              <p14:xfrm>
                <a:off x="8794965" y="5011121"/>
                <a:ext cx="255960" cy="80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3A280BE-34EB-45AB-B986-3ADD3143CFB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779845" y="4996001"/>
                  <a:ext cx="286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2DE0BF9-6F7D-DF69-A2D3-F5FAF09772D0}"/>
                    </a:ext>
                  </a:extLst>
                </p14:cNvPr>
                <p14:cNvContentPartPr/>
                <p14:nvPr/>
              </p14:nvContentPartPr>
              <p14:xfrm>
                <a:off x="9027525" y="4967921"/>
                <a:ext cx="155520" cy="160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2DE0BF9-6F7D-DF69-A2D3-F5FAF09772D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012405" y="4952801"/>
                  <a:ext cx="185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3A0FAD-43A6-BA84-126B-348915E8176B}"/>
                    </a:ext>
                  </a:extLst>
                </p14:cNvPr>
                <p14:cNvContentPartPr/>
                <p14:nvPr/>
              </p14:nvContentPartPr>
              <p14:xfrm>
                <a:off x="9314445" y="5007881"/>
                <a:ext cx="198360" cy="151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3A0FAD-43A6-BA84-126B-348915E8176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98965" y="4992401"/>
                  <a:ext cx="228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7AA2D6F-4263-55D3-2760-BECB29AEA057}"/>
                    </a:ext>
                  </a:extLst>
                </p14:cNvPr>
                <p14:cNvContentPartPr/>
                <p14:nvPr/>
              </p14:nvContentPartPr>
              <p14:xfrm>
                <a:off x="9531165" y="5060441"/>
                <a:ext cx="15840" cy="307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7AA2D6F-4263-55D3-2760-BECB29AEA05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516045" y="5045321"/>
                  <a:ext cx="464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B32B31C-FAAD-4FCF-921C-7F19CC91CC5D}"/>
                    </a:ext>
                  </a:extLst>
                </p14:cNvPr>
                <p14:cNvContentPartPr/>
                <p14:nvPr/>
              </p14:nvContentPartPr>
              <p14:xfrm>
                <a:off x="9546645" y="5060441"/>
                <a:ext cx="74520" cy="126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B32B31C-FAAD-4FCF-921C-7F19CC91CC5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531525" y="5045321"/>
                  <a:ext cx="104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B5C8784-53A1-D68B-F4A6-8B84E52811E3}"/>
                    </a:ext>
                  </a:extLst>
                </p14:cNvPr>
                <p14:cNvContentPartPr/>
                <p14:nvPr/>
              </p14:nvContentPartPr>
              <p14:xfrm>
                <a:off x="9655365" y="4894841"/>
                <a:ext cx="8280" cy="221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B5C8784-53A1-D68B-F4A6-8B84E52811E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639885" y="4879361"/>
                  <a:ext cx="38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1B6089-8E8A-8C74-374A-7AF12938FB04}"/>
                    </a:ext>
                  </a:extLst>
                </p14:cNvPr>
                <p14:cNvContentPartPr/>
                <p14:nvPr/>
              </p14:nvContentPartPr>
              <p14:xfrm>
                <a:off x="9624405" y="5017601"/>
                <a:ext cx="194040" cy="120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1B6089-8E8A-8C74-374A-7AF12938FB0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608925" y="5002121"/>
                  <a:ext cx="224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19A9C0A-E71A-462A-45E0-0DAC38063F7F}"/>
                    </a:ext>
                  </a:extLst>
                </p14:cNvPr>
                <p14:cNvContentPartPr/>
                <p14:nvPr/>
              </p14:nvContentPartPr>
              <p14:xfrm>
                <a:off x="9787125" y="4949921"/>
                <a:ext cx="15840" cy="24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19A9C0A-E71A-462A-45E0-0DAC38063F7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71645" y="4934441"/>
                  <a:ext cx="46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5A4F9B2-77F2-5093-9246-C176F288E242}"/>
                    </a:ext>
                  </a:extLst>
                </p14:cNvPr>
                <p14:cNvContentPartPr/>
                <p14:nvPr/>
              </p14:nvContentPartPr>
              <p14:xfrm>
                <a:off x="9895485" y="4976921"/>
                <a:ext cx="356760" cy="132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5A4F9B2-77F2-5093-9246-C176F288E24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880365" y="4961801"/>
                  <a:ext cx="387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8BB48D0-D3D9-1CC4-ED74-92D1C6747132}"/>
                    </a:ext>
                  </a:extLst>
                </p14:cNvPr>
                <p14:cNvContentPartPr/>
                <p14:nvPr/>
              </p14:nvContentPartPr>
              <p14:xfrm>
                <a:off x="10290765" y="4949921"/>
                <a:ext cx="23760" cy="6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8BB48D0-D3D9-1CC4-ED74-92D1C674713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275285" y="4934441"/>
                  <a:ext cx="54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5955888-372A-F491-1CD0-E3B9064E0204}"/>
                    </a:ext>
                  </a:extLst>
                </p14:cNvPr>
                <p14:cNvContentPartPr/>
                <p14:nvPr/>
              </p14:nvContentPartPr>
              <p14:xfrm>
                <a:off x="10355205" y="4974401"/>
                <a:ext cx="230400" cy="320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5955888-372A-F491-1CD0-E3B9064E020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340085" y="4959281"/>
                  <a:ext cx="2606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2D634D9-5098-A8B1-A582-C4477039F0D5}"/>
                    </a:ext>
                  </a:extLst>
                </p14:cNvPr>
                <p14:cNvContentPartPr/>
                <p14:nvPr/>
              </p14:nvContentPartPr>
              <p14:xfrm>
                <a:off x="10561845" y="4943801"/>
                <a:ext cx="23760" cy="18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2D634D9-5098-A8B1-A582-C4477039F0D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546725" y="4928321"/>
                  <a:ext cx="54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547D34-D30A-58EA-7D62-0C86156D326A}"/>
                    </a:ext>
                  </a:extLst>
                </p14:cNvPr>
                <p14:cNvContentPartPr/>
                <p14:nvPr/>
              </p14:nvContentPartPr>
              <p14:xfrm>
                <a:off x="10650765" y="4949921"/>
                <a:ext cx="567000" cy="166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9547D34-D30A-58EA-7D62-0C86156D326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635285" y="4934441"/>
                  <a:ext cx="597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1A2919-0E49-E2A4-54BC-4AFAC87B982B}"/>
                    </a:ext>
                  </a:extLst>
                </p14:cNvPr>
                <p14:cNvContentPartPr/>
                <p14:nvPr/>
              </p14:nvContentPartPr>
              <p14:xfrm>
                <a:off x="10507845" y="4940201"/>
                <a:ext cx="248400" cy="179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1A2919-0E49-E2A4-54BC-4AFAC87B982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492365" y="4925081"/>
                  <a:ext cx="279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26CFA43-7EB5-F67B-51E2-AFE9156E82DB}"/>
                    </a:ext>
                  </a:extLst>
                </p14:cNvPr>
                <p14:cNvContentPartPr/>
                <p14:nvPr/>
              </p14:nvContentPartPr>
              <p14:xfrm>
                <a:off x="10701165" y="4796201"/>
                <a:ext cx="109080" cy="320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26CFA43-7EB5-F67B-51E2-AFE9156E82D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685685" y="4780721"/>
                  <a:ext cx="1396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020B2EE-E40C-F0E5-7818-04638BD8DDDF}"/>
                    </a:ext>
                  </a:extLst>
                </p14:cNvPr>
                <p14:cNvContentPartPr/>
                <p14:nvPr/>
              </p14:nvContentPartPr>
              <p14:xfrm>
                <a:off x="10693605" y="4986641"/>
                <a:ext cx="186480" cy="92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020B2EE-E40C-F0E5-7818-04638BD8DDD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678485" y="4971521"/>
                  <a:ext cx="216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629BC60-549B-E765-9A74-148D8CBF12CF}"/>
                    </a:ext>
                  </a:extLst>
                </p14:cNvPr>
                <p14:cNvContentPartPr/>
                <p14:nvPr/>
              </p14:nvContentPartPr>
              <p14:xfrm>
                <a:off x="10941645" y="4876121"/>
                <a:ext cx="23760" cy="1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629BC60-549B-E765-9A74-148D8CBF12C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926525" y="4860641"/>
                  <a:ext cx="54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A2FE13F-F2F4-99BA-4AB7-667A32A05059}"/>
                    </a:ext>
                  </a:extLst>
                </p14:cNvPr>
                <p14:cNvContentPartPr/>
                <p14:nvPr/>
              </p14:nvContentPartPr>
              <p14:xfrm>
                <a:off x="10996005" y="4976921"/>
                <a:ext cx="558360" cy="145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A2FE13F-F2F4-99BA-4AB7-667A32A0505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980525" y="4961801"/>
                  <a:ext cx="588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D8BD580-D727-65FB-B6A8-BA027483B928}"/>
                    </a:ext>
                  </a:extLst>
                </p14:cNvPr>
                <p14:cNvContentPartPr/>
                <p14:nvPr/>
              </p14:nvContentPartPr>
              <p14:xfrm>
                <a:off x="6756572" y="5440088"/>
                <a:ext cx="279720" cy="403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D8BD580-D727-65FB-B6A8-BA027483B92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741452" y="5424608"/>
                  <a:ext cx="310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6D78266-C8EA-0D53-F702-BA7D4E132779}"/>
                    </a:ext>
                  </a:extLst>
                </p14:cNvPr>
                <p14:cNvContentPartPr/>
                <p14:nvPr/>
              </p14:nvContentPartPr>
              <p14:xfrm>
                <a:off x="7039532" y="5618288"/>
                <a:ext cx="144000" cy="227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6D78266-C8EA-0D53-F702-BA7D4E13277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024412" y="5603168"/>
                  <a:ext cx="174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BAD1A2A-81D1-5A20-A6E3-8BD471B946C3}"/>
                    </a:ext>
                  </a:extLst>
                </p14:cNvPr>
                <p14:cNvContentPartPr/>
                <p14:nvPr/>
              </p14:nvContentPartPr>
              <p14:xfrm>
                <a:off x="7051412" y="5587688"/>
                <a:ext cx="194040" cy="313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BAD1A2A-81D1-5A20-A6E3-8BD471B946C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36292" y="5572208"/>
                  <a:ext cx="2246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08DC30D-E863-A202-0D61-1EA6CB2EE19A}"/>
                    </a:ext>
                  </a:extLst>
                </p14:cNvPr>
                <p14:cNvContentPartPr/>
                <p14:nvPr/>
              </p14:nvContentPartPr>
              <p14:xfrm>
                <a:off x="7259852" y="5568968"/>
                <a:ext cx="132840" cy="320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08DC30D-E863-A202-0D61-1EA6CB2EE19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244732" y="5553848"/>
                  <a:ext cx="163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171B302-7250-B0B9-8F90-A29A6541508B}"/>
                    </a:ext>
                  </a:extLst>
                </p14:cNvPr>
                <p14:cNvContentPartPr/>
                <p14:nvPr/>
              </p14:nvContentPartPr>
              <p14:xfrm>
                <a:off x="7671332" y="5522888"/>
                <a:ext cx="139680" cy="519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171B302-7250-B0B9-8F90-A29A6541508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56212" y="5507408"/>
                  <a:ext cx="17028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B987FDC-745B-55DF-9029-44857C134756}"/>
                    </a:ext>
                  </a:extLst>
                </p14:cNvPr>
                <p14:cNvContentPartPr/>
                <p14:nvPr/>
              </p14:nvContentPartPr>
              <p14:xfrm>
                <a:off x="7725692" y="5716208"/>
                <a:ext cx="674640" cy="147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B987FDC-745B-55DF-9029-44857C13475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710572" y="5701088"/>
                  <a:ext cx="704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177D7E8-EA25-AFCA-8D55-55EE050B8E18}"/>
                    </a:ext>
                  </a:extLst>
                </p14:cNvPr>
                <p14:cNvContentPartPr/>
                <p14:nvPr/>
              </p14:nvContentPartPr>
              <p14:xfrm>
                <a:off x="8461892" y="5698208"/>
                <a:ext cx="178560" cy="120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177D7E8-EA25-AFCA-8D55-55EE050B8E1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446772" y="5683088"/>
                  <a:ext cx="209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BC05C07-940A-0595-3CF1-87E474BF155D}"/>
                    </a:ext>
                  </a:extLst>
                </p14:cNvPr>
                <p14:cNvContentPartPr/>
                <p14:nvPr/>
              </p14:nvContentPartPr>
              <p14:xfrm>
                <a:off x="8547212" y="5513888"/>
                <a:ext cx="124200" cy="350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BC05C07-940A-0595-3CF1-87E474BF155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531732" y="5498408"/>
                  <a:ext cx="1548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DBDFF5F-463B-B82E-3AEC-F33A37B72E31}"/>
                    </a:ext>
                  </a:extLst>
                </p14:cNvPr>
                <p14:cNvContentPartPr/>
                <p14:nvPr/>
              </p14:nvContentPartPr>
              <p14:xfrm>
                <a:off x="8617052" y="5716208"/>
                <a:ext cx="147600" cy="80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DBDFF5F-463B-B82E-3AEC-F33A37B72E3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601572" y="5701088"/>
                  <a:ext cx="178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1E7CA90-0D2F-7251-58A6-E5EDD19856B4}"/>
                    </a:ext>
                  </a:extLst>
                </p14:cNvPr>
                <p14:cNvContentPartPr/>
                <p14:nvPr/>
              </p14:nvContentPartPr>
              <p14:xfrm>
                <a:off x="8659172" y="5618288"/>
                <a:ext cx="59040" cy="18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1E7CA90-0D2F-7251-58A6-E5EDD19856B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643692" y="5603168"/>
                  <a:ext cx="89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6C388A-8457-8C5A-7461-BCB71A92B4D9}"/>
                    </a:ext>
                  </a:extLst>
                </p14:cNvPr>
                <p14:cNvContentPartPr/>
                <p14:nvPr/>
              </p14:nvContentPartPr>
              <p14:xfrm>
                <a:off x="8798492" y="5651768"/>
                <a:ext cx="648000" cy="182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6C388A-8457-8C5A-7461-BCB71A92B4D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783372" y="5636288"/>
                  <a:ext cx="678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F4E9247-1777-B551-ADC7-75AB69A7A487}"/>
                    </a:ext>
                  </a:extLst>
                </p14:cNvPr>
                <p14:cNvContentPartPr/>
                <p14:nvPr/>
              </p14:nvContentPartPr>
              <p14:xfrm>
                <a:off x="5690972" y="4696688"/>
                <a:ext cx="198360" cy="3445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F4E9247-1777-B551-ADC7-75AB69A7A48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75852" y="4681568"/>
                  <a:ext cx="228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266043B3-0672-4B96-F84F-E025AD55A920}"/>
                    </a:ext>
                  </a:extLst>
                </p14:cNvPr>
                <p14:cNvContentPartPr/>
                <p14:nvPr/>
              </p14:nvContentPartPr>
              <p14:xfrm>
                <a:off x="5667932" y="4776608"/>
                <a:ext cx="97560" cy="1785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266043B3-0672-4B96-F84F-E025AD55A92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647412" y="4756088"/>
                  <a:ext cx="138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2819FCD-9ED8-1A61-A1C5-3D2BE8D7F9F0}"/>
                    </a:ext>
                  </a:extLst>
                </p14:cNvPr>
                <p14:cNvContentPartPr/>
                <p14:nvPr/>
              </p14:nvContentPartPr>
              <p14:xfrm>
                <a:off x="6292172" y="5692088"/>
                <a:ext cx="178560" cy="1879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2819FCD-9ED8-1A61-A1C5-3D2BE8D7F9F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77052" y="5676968"/>
                  <a:ext cx="2091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D5568EE2-D743-EF4C-9090-3A825C2FFAEE}"/>
              </a:ext>
            </a:extLst>
          </p:cNvPr>
          <p:cNvGrpSpPr/>
          <p:nvPr/>
        </p:nvGrpSpPr>
        <p:grpSpPr>
          <a:xfrm>
            <a:off x="2800532" y="2742608"/>
            <a:ext cx="764280" cy="522360"/>
            <a:chOff x="2800532" y="2742608"/>
            <a:chExt cx="76428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CE74DA6-A6C3-5E0B-F284-1388C163965E}"/>
                    </a:ext>
                  </a:extLst>
                </p14:cNvPr>
                <p14:cNvContentPartPr/>
                <p14:nvPr/>
              </p14:nvContentPartPr>
              <p14:xfrm>
                <a:off x="2800532" y="2742608"/>
                <a:ext cx="151920" cy="313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CE74DA6-A6C3-5E0B-F284-1388C163965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780372" y="2722088"/>
                  <a:ext cx="1926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5918FF8-1956-1C97-F6BE-24D4043AEC19}"/>
                    </a:ext>
                  </a:extLst>
                </p14:cNvPr>
                <p14:cNvContentPartPr/>
                <p14:nvPr/>
              </p14:nvContentPartPr>
              <p14:xfrm>
                <a:off x="3208052" y="2810288"/>
                <a:ext cx="108720" cy="227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5918FF8-1956-1C97-F6BE-24D4043AEC1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87532" y="2789768"/>
                  <a:ext cx="149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FA362BF-6580-AC57-F814-35BE79BFE6AC}"/>
                    </a:ext>
                  </a:extLst>
                </p14:cNvPr>
                <p14:cNvContentPartPr/>
                <p14:nvPr/>
              </p14:nvContentPartPr>
              <p14:xfrm>
                <a:off x="3463652" y="2969768"/>
                <a:ext cx="101160" cy="2340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FA362BF-6580-AC57-F814-35BE79BFE6A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443132" y="2949248"/>
                  <a:ext cx="1418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A380C96-8340-DB03-B29B-F69A382DAAF5}"/>
                    </a:ext>
                  </a:extLst>
                </p14:cNvPr>
                <p14:cNvContentPartPr/>
                <p14:nvPr/>
              </p14:nvContentPartPr>
              <p14:xfrm>
                <a:off x="2929052" y="3043568"/>
                <a:ext cx="93240" cy="221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A380C96-8340-DB03-B29B-F69A382DAAF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908532" y="3023048"/>
                  <a:ext cx="1342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BF757B86-0343-C78E-AB9E-D2B16FF1C2F7}"/>
              </a:ext>
            </a:extLst>
          </p:cNvPr>
          <p:cNvGrpSpPr/>
          <p:nvPr/>
        </p:nvGrpSpPr>
        <p:grpSpPr>
          <a:xfrm>
            <a:off x="3200132" y="3381608"/>
            <a:ext cx="388080" cy="417960"/>
            <a:chOff x="3200132" y="3381608"/>
            <a:chExt cx="38808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147E6B2-E943-8CDF-8990-75BB3511A4C7}"/>
                    </a:ext>
                  </a:extLst>
                </p14:cNvPr>
                <p14:cNvContentPartPr/>
                <p14:nvPr/>
              </p14:nvContentPartPr>
              <p14:xfrm>
                <a:off x="3208052" y="3381608"/>
                <a:ext cx="201960" cy="362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147E6B2-E943-8CDF-8990-75BB3511A4C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192572" y="3366488"/>
                  <a:ext cx="2322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4E295C6-66DF-8893-36FC-56E1D22EFE3C}"/>
                    </a:ext>
                  </a:extLst>
                </p14:cNvPr>
                <p14:cNvContentPartPr/>
                <p14:nvPr/>
              </p14:nvContentPartPr>
              <p14:xfrm>
                <a:off x="3463652" y="3553688"/>
                <a:ext cx="108720" cy="12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4E295C6-66DF-8893-36FC-56E1D22EFE3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443132" y="3533528"/>
                  <a:ext cx="149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5E25C1E-414B-4699-EA38-FBDE3234400F}"/>
                    </a:ext>
                  </a:extLst>
                </p14:cNvPr>
                <p14:cNvContentPartPr/>
                <p14:nvPr/>
              </p14:nvContentPartPr>
              <p14:xfrm>
                <a:off x="3548972" y="3615248"/>
                <a:ext cx="39240" cy="18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5E25C1E-414B-4699-EA38-FBDE3234400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528452" y="3594728"/>
                  <a:ext cx="79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5964F663-AE99-08EE-42DC-BFC67623C1E1}"/>
                    </a:ext>
                  </a:extLst>
                </p14:cNvPr>
                <p14:cNvContentPartPr/>
                <p14:nvPr/>
              </p14:nvContentPartPr>
              <p14:xfrm>
                <a:off x="3200132" y="3406088"/>
                <a:ext cx="178560" cy="393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5964F663-AE99-08EE-42DC-BFC67623C1E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179972" y="3385928"/>
                  <a:ext cx="219240" cy="43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77ABEA6C-6D0D-569E-31D8-C0E7BDE2B076}"/>
                  </a:ext>
                </a:extLst>
              </p14:cNvPr>
              <p14:cNvContentPartPr/>
              <p14:nvPr/>
            </p14:nvContentPartPr>
            <p14:xfrm>
              <a:off x="1123365" y="1206128"/>
              <a:ext cx="5812200" cy="163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77ABEA6C-6D0D-569E-31D8-C0E7BDE2B076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108245" y="1191008"/>
                <a:ext cx="5842800" cy="1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4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B5B0D-C2A8-D12F-F73A-F82C61A14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18" y="2050648"/>
            <a:ext cx="7772400" cy="4332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EE761-807E-03D0-DDA0-EF6420FF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836" y="2114225"/>
            <a:ext cx="4266346" cy="4205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AF139-3C85-2661-83FA-87E759442774}"/>
              </a:ext>
            </a:extLst>
          </p:cNvPr>
          <p:cNvSpPr txBox="1"/>
          <p:nvPr/>
        </p:nvSpPr>
        <p:spPr>
          <a:xfrm>
            <a:off x="1039091" y="540327"/>
            <a:ext cx="495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Logistic Regression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8E08F1-314C-84E9-F8D9-483BD60504D5}"/>
              </a:ext>
            </a:extLst>
          </p:cNvPr>
          <p:cNvGrpSpPr/>
          <p:nvPr/>
        </p:nvGrpSpPr>
        <p:grpSpPr>
          <a:xfrm>
            <a:off x="3324045" y="346088"/>
            <a:ext cx="2821320" cy="627120"/>
            <a:chOff x="3324045" y="346088"/>
            <a:chExt cx="282132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A296759-4A16-8191-43E1-36F400819B3F}"/>
                    </a:ext>
                  </a:extLst>
                </p14:cNvPr>
                <p14:cNvContentPartPr/>
                <p14:nvPr/>
              </p14:nvContentPartPr>
              <p14:xfrm>
                <a:off x="3324045" y="622568"/>
                <a:ext cx="372240" cy="141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A296759-4A16-8191-43E1-36F400819B3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8925" y="607088"/>
                  <a:ext cx="402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C1899D-348F-BF8A-E3D1-D22A609E73FB}"/>
                    </a:ext>
                  </a:extLst>
                </p14:cNvPr>
                <p14:cNvContentPartPr/>
                <p14:nvPr/>
              </p14:nvContentPartPr>
              <p14:xfrm>
                <a:off x="3901125" y="622568"/>
                <a:ext cx="136440" cy="169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C1899D-348F-BF8A-E3D1-D22A609E73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86005" y="607088"/>
                  <a:ext cx="167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0F746E-2723-155F-E6DB-2F4206A95376}"/>
                    </a:ext>
                  </a:extLst>
                </p14:cNvPr>
                <p14:cNvContentPartPr/>
                <p14:nvPr/>
              </p14:nvContentPartPr>
              <p14:xfrm>
                <a:off x="4044765" y="493688"/>
                <a:ext cx="54720" cy="32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0F746E-2723-155F-E6DB-2F4206A953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29645" y="478568"/>
                  <a:ext cx="84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D9D2C8-F9F4-074B-3AC6-C72461349039}"/>
                    </a:ext>
                  </a:extLst>
                </p14:cNvPr>
                <p14:cNvContentPartPr/>
                <p14:nvPr/>
              </p14:nvContentPartPr>
              <p14:xfrm>
                <a:off x="4168965" y="714728"/>
                <a:ext cx="85680" cy="6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D9D2C8-F9F4-074B-3AC6-C724613490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53485" y="699608"/>
                  <a:ext cx="115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CDC849-2500-187C-7651-F84EB8357C40}"/>
                    </a:ext>
                  </a:extLst>
                </p14:cNvPr>
                <p14:cNvContentPartPr/>
                <p14:nvPr/>
              </p14:nvContentPartPr>
              <p14:xfrm>
                <a:off x="4296405" y="634808"/>
                <a:ext cx="90720" cy="16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CDC849-2500-187C-7651-F84EB8357C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80925" y="619688"/>
                  <a:ext cx="121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D6D548-5D49-F4A1-98D2-A2E15076B1AA}"/>
                    </a:ext>
                  </a:extLst>
                </p14:cNvPr>
                <p14:cNvContentPartPr/>
                <p14:nvPr/>
              </p14:nvContentPartPr>
              <p14:xfrm>
                <a:off x="4409085" y="653168"/>
                <a:ext cx="225000" cy="166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D6D548-5D49-F4A1-98D2-A2E15076B1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93965" y="637688"/>
                  <a:ext cx="255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708EE6-01ED-B87F-4568-F965C48463FE}"/>
                    </a:ext>
                  </a:extLst>
                </p14:cNvPr>
                <p14:cNvContentPartPr/>
                <p14:nvPr/>
              </p14:nvContentPartPr>
              <p14:xfrm>
                <a:off x="4626165" y="561008"/>
                <a:ext cx="46800" cy="12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708EE6-01ED-B87F-4568-F965C48463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10685" y="545888"/>
                  <a:ext cx="77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8190F5-C350-DEDC-5703-E794C06EB1CF}"/>
                    </a:ext>
                  </a:extLst>
                </p14:cNvPr>
                <p14:cNvContentPartPr/>
                <p14:nvPr/>
              </p14:nvContentPartPr>
              <p14:xfrm>
                <a:off x="4750005" y="536528"/>
                <a:ext cx="54720" cy="387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8190F5-C350-DEDC-5703-E794C06EB1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34885" y="521408"/>
                  <a:ext cx="849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800E1C-12DC-7BA9-C6D8-BB2F370502DE}"/>
                    </a:ext>
                  </a:extLst>
                </p14:cNvPr>
                <p14:cNvContentPartPr/>
                <p14:nvPr/>
              </p14:nvContentPartPr>
              <p14:xfrm>
                <a:off x="4726965" y="668288"/>
                <a:ext cx="225000" cy="145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800E1C-12DC-7BA9-C6D8-BB2F370502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11485" y="653168"/>
                  <a:ext cx="255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D20E31-9360-3AED-F136-5A77D3736FB4}"/>
                    </a:ext>
                  </a:extLst>
                </p14:cNvPr>
                <p14:cNvContentPartPr/>
                <p14:nvPr/>
              </p14:nvContentPartPr>
              <p14:xfrm>
                <a:off x="4943685" y="603848"/>
                <a:ext cx="1584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D20E31-9360-3AED-F136-5A77D3736F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28565" y="588728"/>
                  <a:ext cx="46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E6A58D-1EF0-7427-1B55-E1C1D09771F7}"/>
                    </a:ext>
                  </a:extLst>
                </p14:cNvPr>
                <p14:cNvContentPartPr/>
                <p14:nvPr/>
              </p14:nvContentPartPr>
              <p14:xfrm>
                <a:off x="5009205" y="610328"/>
                <a:ext cx="82080" cy="11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E6A58D-1EF0-7427-1B55-E1C1D09771F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4085" y="595208"/>
                  <a:ext cx="112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243352-5BBC-4DFF-332C-EDBA58087CCC}"/>
                    </a:ext>
                  </a:extLst>
                </p14:cNvPr>
                <p14:cNvContentPartPr/>
                <p14:nvPr/>
              </p14:nvContentPartPr>
              <p14:xfrm>
                <a:off x="5164365" y="591608"/>
                <a:ext cx="237240" cy="14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243352-5BBC-4DFF-332C-EDBA58087C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48885" y="576488"/>
                  <a:ext cx="267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DAB561-C91D-CF60-F6ED-74CC4557DA29}"/>
                    </a:ext>
                  </a:extLst>
                </p14:cNvPr>
                <p14:cNvContentPartPr/>
                <p14:nvPr/>
              </p14:nvContentPartPr>
              <p14:xfrm>
                <a:off x="5462805" y="346088"/>
                <a:ext cx="39240" cy="38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DAB561-C91D-CF60-F6ED-74CC4557DA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47685" y="330968"/>
                  <a:ext cx="694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2AC7B0-8C1D-DEB1-DD23-B698D3EDEAD9}"/>
                    </a:ext>
                  </a:extLst>
                </p14:cNvPr>
                <p14:cNvContentPartPr/>
                <p14:nvPr/>
              </p14:nvContentPartPr>
              <p14:xfrm>
                <a:off x="5478645" y="576128"/>
                <a:ext cx="171000" cy="132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2AC7B0-8C1D-DEB1-DD23-B698D3EDEA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63165" y="561008"/>
                  <a:ext cx="201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1466BE-F1CD-00A9-B7F0-84C12C98CB9B}"/>
                    </a:ext>
                  </a:extLst>
                </p14:cNvPr>
                <p14:cNvContentPartPr/>
                <p14:nvPr/>
              </p14:nvContentPartPr>
              <p14:xfrm>
                <a:off x="5664405" y="499448"/>
                <a:ext cx="15840" cy="25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1466BE-F1CD-00A9-B7F0-84C12C98CB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49285" y="484328"/>
                  <a:ext cx="46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81C0229-418F-6E07-09FC-7ECBF39D2149}"/>
                    </a:ext>
                  </a:extLst>
                </p14:cNvPr>
                <p14:cNvContentPartPr/>
                <p14:nvPr/>
              </p14:nvContentPartPr>
              <p14:xfrm>
                <a:off x="5734245" y="520688"/>
                <a:ext cx="411120" cy="18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81C0229-418F-6E07-09FC-7ECBF39D21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19125" y="505568"/>
                  <a:ext cx="441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F105C9F-DDC1-5691-6F5D-2716B4716EAC}"/>
                    </a:ext>
                  </a:extLst>
                </p14:cNvPr>
                <p14:cNvContentPartPr/>
                <p14:nvPr/>
              </p14:nvContentPartPr>
              <p14:xfrm>
                <a:off x="4184445" y="923888"/>
                <a:ext cx="1686240" cy="49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F105C9F-DDC1-5691-6F5D-2716B4716E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68965" y="908408"/>
                  <a:ext cx="1716840" cy="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568A5CA-4081-5435-9A97-9B807474FA30}"/>
                  </a:ext>
                </a:extLst>
              </p14:cNvPr>
              <p14:cNvContentPartPr/>
              <p14:nvPr/>
            </p14:nvContentPartPr>
            <p14:xfrm>
              <a:off x="398325" y="5284928"/>
              <a:ext cx="218160" cy="181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568A5CA-4081-5435-9A97-9B807474FA3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8165" y="5264408"/>
                <a:ext cx="25884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D0CB7980-F1EC-FD11-3E0B-7BAF814AE7DE}"/>
              </a:ext>
            </a:extLst>
          </p:cNvPr>
          <p:cNvGrpSpPr/>
          <p:nvPr/>
        </p:nvGrpSpPr>
        <p:grpSpPr>
          <a:xfrm>
            <a:off x="480405" y="2834408"/>
            <a:ext cx="255960" cy="271080"/>
            <a:chOff x="480405" y="2834408"/>
            <a:chExt cx="2559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ECA76F-C3EC-5700-EF46-617CA32FB5E5}"/>
                    </a:ext>
                  </a:extLst>
                </p14:cNvPr>
                <p14:cNvContentPartPr/>
                <p14:nvPr/>
              </p14:nvContentPartPr>
              <p14:xfrm>
                <a:off x="480405" y="2834408"/>
                <a:ext cx="232920" cy="271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ECA76F-C3EC-5700-EF46-617CA32FB5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885" y="2814248"/>
                  <a:ext cx="2736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CAA0A5B-BE1D-4473-1908-3F832656540A}"/>
                    </a:ext>
                  </a:extLst>
                </p14:cNvPr>
                <p14:cNvContentPartPr/>
                <p14:nvPr/>
              </p14:nvContentPartPr>
              <p14:xfrm>
                <a:off x="534405" y="2990648"/>
                <a:ext cx="201960" cy="28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CAA0A5B-BE1D-4473-1908-3F832656540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4245" y="2970128"/>
                  <a:ext cx="24264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FDDAAAC-04DF-9BC9-1B22-10EED2809442}"/>
              </a:ext>
            </a:extLst>
          </p:cNvPr>
          <p:cNvGrpSpPr/>
          <p:nvPr/>
        </p:nvGrpSpPr>
        <p:grpSpPr>
          <a:xfrm>
            <a:off x="2773965" y="5630168"/>
            <a:ext cx="752400" cy="298800"/>
            <a:chOff x="2773965" y="5630168"/>
            <a:chExt cx="7524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368C805-CA7B-13F4-2971-95F24557D156}"/>
                    </a:ext>
                  </a:extLst>
                </p14:cNvPr>
                <p14:cNvContentPartPr/>
                <p14:nvPr/>
              </p14:nvContentPartPr>
              <p14:xfrm>
                <a:off x="2773965" y="5722688"/>
                <a:ext cx="244080" cy="206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368C805-CA7B-13F4-2971-95F24557D1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58845" y="5707568"/>
                  <a:ext cx="274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5A2C5F-0C55-C6AB-7873-020740819622}"/>
                    </a:ext>
                  </a:extLst>
                </p14:cNvPr>
                <p14:cNvContentPartPr/>
                <p14:nvPr/>
              </p14:nvContentPartPr>
              <p14:xfrm>
                <a:off x="3114885" y="5630168"/>
                <a:ext cx="23760" cy="298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5A2C5F-0C55-C6AB-7873-0207408196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99765" y="5615048"/>
                  <a:ext cx="5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562AF30-924B-B6C7-825D-E43A9A7968AA}"/>
                    </a:ext>
                  </a:extLst>
                </p14:cNvPr>
                <p14:cNvContentPartPr/>
                <p14:nvPr/>
              </p14:nvContentPartPr>
              <p14:xfrm>
                <a:off x="3192645" y="5685608"/>
                <a:ext cx="333720" cy="163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562AF30-924B-B6C7-825D-E43A9A7968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77165" y="5670488"/>
                  <a:ext cx="3639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1AE2240-B7C8-67A9-18FC-576AABBC5878}"/>
              </a:ext>
            </a:extLst>
          </p:cNvPr>
          <p:cNvGrpSpPr/>
          <p:nvPr/>
        </p:nvGrpSpPr>
        <p:grpSpPr>
          <a:xfrm>
            <a:off x="2994285" y="1227368"/>
            <a:ext cx="2663640" cy="839520"/>
            <a:chOff x="2994285" y="1227368"/>
            <a:chExt cx="2663640" cy="83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1B41D8E-D586-D9FD-BAAA-840B4BF3F61E}"/>
                    </a:ext>
                  </a:extLst>
                </p14:cNvPr>
                <p14:cNvContentPartPr/>
                <p14:nvPr/>
              </p14:nvContentPartPr>
              <p14:xfrm>
                <a:off x="3828045" y="1461728"/>
                <a:ext cx="116640" cy="482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1B41D8E-D586-D9FD-BAAA-840B4BF3F6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12565" y="1446608"/>
                  <a:ext cx="1472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A7C493A-B554-AA47-E34E-24C15DDBE323}"/>
                    </a:ext>
                  </a:extLst>
                </p14:cNvPr>
                <p14:cNvContentPartPr/>
                <p14:nvPr/>
              </p14:nvContentPartPr>
              <p14:xfrm>
                <a:off x="3905445" y="1323128"/>
                <a:ext cx="1062720" cy="743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A7C493A-B554-AA47-E34E-24C15DDBE32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89965" y="1308008"/>
                  <a:ext cx="109332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3F2750A-93D6-2B9C-C825-599665616663}"/>
                    </a:ext>
                  </a:extLst>
                </p14:cNvPr>
                <p14:cNvContentPartPr/>
                <p14:nvPr/>
              </p14:nvContentPartPr>
              <p14:xfrm>
                <a:off x="3076365" y="1596368"/>
                <a:ext cx="534960" cy="209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3F2750A-93D6-2B9C-C825-5996656166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60885" y="1580888"/>
                  <a:ext cx="565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6C38A99-826A-D916-7A20-8C712B536B75}"/>
                    </a:ext>
                  </a:extLst>
                </p14:cNvPr>
                <p14:cNvContentPartPr/>
                <p14:nvPr/>
              </p14:nvContentPartPr>
              <p14:xfrm>
                <a:off x="2994285" y="1227368"/>
                <a:ext cx="709920" cy="274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6C38A99-826A-D916-7A20-8C712B536B7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74125" y="1206848"/>
                  <a:ext cx="750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094522-4CFD-9417-8808-9902CF0248BB}"/>
                    </a:ext>
                  </a:extLst>
                </p14:cNvPr>
                <p14:cNvContentPartPr/>
                <p14:nvPr/>
              </p14:nvContentPartPr>
              <p14:xfrm>
                <a:off x="5083365" y="1704008"/>
                <a:ext cx="395640" cy="24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094522-4CFD-9417-8808-9902CF0248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62845" y="1683488"/>
                  <a:ext cx="436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B647E78-71AE-F916-4C84-61508E8B21BE}"/>
                    </a:ext>
                  </a:extLst>
                </p14:cNvPr>
                <p14:cNvContentPartPr/>
                <p14:nvPr/>
              </p14:nvContentPartPr>
              <p14:xfrm>
                <a:off x="5369925" y="1562888"/>
                <a:ext cx="288000" cy="289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B647E78-71AE-F916-4C84-61508E8B21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9765" y="1542368"/>
                  <a:ext cx="328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EBDCD4-8EF8-2F95-8B1E-EE87FDEBE0CC}"/>
                    </a:ext>
                  </a:extLst>
                </p14:cNvPr>
                <p14:cNvContentPartPr/>
                <p14:nvPr/>
              </p14:nvContentPartPr>
              <p14:xfrm>
                <a:off x="3975285" y="1491608"/>
                <a:ext cx="891360" cy="378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EBDCD4-8EF8-2F95-8B1E-EE87FDEBE0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54765" y="1471448"/>
                  <a:ext cx="93240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112DABB-D68B-1567-197E-23B1DEE5ED7A}"/>
              </a:ext>
            </a:extLst>
          </p:cNvPr>
          <p:cNvGrpSpPr/>
          <p:nvPr/>
        </p:nvGrpSpPr>
        <p:grpSpPr>
          <a:xfrm>
            <a:off x="5772765" y="1243208"/>
            <a:ext cx="790920" cy="356760"/>
            <a:chOff x="5772765" y="1243208"/>
            <a:chExt cx="7909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F2F5697-8AFF-3397-F094-1617EE8A8BB8}"/>
                    </a:ext>
                  </a:extLst>
                </p14:cNvPr>
                <p14:cNvContentPartPr/>
                <p14:nvPr/>
              </p14:nvContentPartPr>
              <p14:xfrm>
                <a:off x="5772765" y="1313408"/>
                <a:ext cx="237240" cy="286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F2F5697-8AFF-3397-F094-1617EE8A8BB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52605" y="1293248"/>
                  <a:ext cx="277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91B46FF-3A59-87BB-93DE-CFB57C0497AC}"/>
                    </a:ext>
                  </a:extLst>
                </p14:cNvPr>
                <p14:cNvContentPartPr/>
                <p14:nvPr/>
              </p14:nvContentPartPr>
              <p14:xfrm>
                <a:off x="5811645" y="1399448"/>
                <a:ext cx="201960" cy="65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91B46FF-3A59-87BB-93DE-CFB57C0497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91125" y="1378928"/>
                  <a:ext cx="242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DDFF3DC-DFF4-B4EE-35F3-AFA432B17585}"/>
                    </a:ext>
                  </a:extLst>
                </p14:cNvPr>
                <p14:cNvContentPartPr/>
                <p14:nvPr/>
              </p14:nvContentPartPr>
              <p14:xfrm>
                <a:off x="6044205" y="1243208"/>
                <a:ext cx="271440" cy="350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DDFF3DC-DFF4-B4EE-35F3-AFA432B175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23685" y="1222688"/>
                  <a:ext cx="3124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BF9DAF3-60DF-BAFA-510F-75185B63D7CD}"/>
                    </a:ext>
                  </a:extLst>
                </p14:cNvPr>
                <p14:cNvContentPartPr/>
                <p14:nvPr/>
              </p14:nvContentPartPr>
              <p14:xfrm>
                <a:off x="6323205" y="1331408"/>
                <a:ext cx="240480" cy="228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BF9DAF3-60DF-BAFA-510F-75185B63D7C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02685" y="1310888"/>
                  <a:ext cx="28152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2E620C4-3419-150B-4FA9-8BF1A5410105}"/>
                  </a:ext>
                </a:extLst>
              </p14:cNvPr>
              <p14:cNvContentPartPr/>
              <p14:nvPr/>
            </p14:nvContentPartPr>
            <p14:xfrm>
              <a:off x="2030205" y="3658088"/>
              <a:ext cx="23760" cy="141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2E620C4-3419-150B-4FA9-8BF1A541010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14725" y="3642968"/>
                <a:ext cx="540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6215242-7867-5ABA-8AF5-97ED1BA3DBA1}"/>
                  </a:ext>
                </a:extLst>
              </p14:cNvPr>
              <p14:cNvContentPartPr/>
              <p14:nvPr/>
            </p14:nvContentPartPr>
            <p14:xfrm>
              <a:off x="1952445" y="4094048"/>
              <a:ext cx="39240" cy="2462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6215242-7867-5ABA-8AF5-97ED1BA3DBA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37325" y="4078928"/>
                <a:ext cx="694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5C22B83-12F2-B7D5-A000-256C270A23C9}"/>
                  </a:ext>
                </a:extLst>
              </p14:cNvPr>
              <p14:cNvContentPartPr/>
              <p14:nvPr/>
            </p14:nvContentPartPr>
            <p14:xfrm>
              <a:off x="1944885" y="4536848"/>
              <a:ext cx="31320" cy="123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5C22B83-12F2-B7D5-A000-256C270A23C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29765" y="4521728"/>
                <a:ext cx="619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6C51ED9-C3D3-02AF-BB47-0B0B23615752}"/>
                  </a:ext>
                </a:extLst>
              </p14:cNvPr>
              <p14:cNvContentPartPr/>
              <p14:nvPr/>
            </p14:nvContentPartPr>
            <p14:xfrm>
              <a:off x="2650125" y="3719648"/>
              <a:ext cx="23760" cy="245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6C51ED9-C3D3-02AF-BB47-0B0B2361575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34645" y="3704168"/>
                <a:ext cx="540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7D76B05-AC09-97ED-8DDE-AAB4DA23D8FC}"/>
                  </a:ext>
                </a:extLst>
              </p14:cNvPr>
              <p14:cNvContentPartPr/>
              <p14:nvPr/>
            </p14:nvContentPartPr>
            <p14:xfrm>
              <a:off x="2634645" y="4149488"/>
              <a:ext cx="31320" cy="172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7D76B05-AC09-97ED-8DDE-AAB4DA23D8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19165" y="4134368"/>
                <a:ext cx="619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0DF3AB2-4B3C-E8F9-D894-B8095A1DE0C3}"/>
                  </a:ext>
                </a:extLst>
              </p14:cNvPr>
              <p14:cNvContentPartPr/>
              <p14:nvPr/>
            </p14:nvContentPartPr>
            <p14:xfrm>
              <a:off x="2611245" y="4524248"/>
              <a:ext cx="23760" cy="203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0DF3AB2-4B3C-E8F9-D894-B8095A1DE0C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96125" y="4509128"/>
                <a:ext cx="5400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3A54184-CCCE-D1EC-55A2-3F7677C678C0}"/>
              </a:ext>
            </a:extLst>
          </p:cNvPr>
          <p:cNvGrpSpPr/>
          <p:nvPr/>
        </p:nvGrpSpPr>
        <p:grpSpPr>
          <a:xfrm>
            <a:off x="1852005" y="4905488"/>
            <a:ext cx="844920" cy="397080"/>
            <a:chOff x="1852005" y="4905488"/>
            <a:chExt cx="84492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14B3F1-7CB2-EEBB-9D2F-49E16788E5D3}"/>
                    </a:ext>
                  </a:extLst>
                </p14:cNvPr>
                <p14:cNvContentPartPr/>
                <p14:nvPr/>
              </p14:nvContentPartPr>
              <p14:xfrm>
                <a:off x="1852005" y="4948688"/>
                <a:ext cx="844920" cy="353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14B3F1-7CB2-EEBB-9D2F-49E16788E5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36525" y="4933208"/>
                  <a:ext cx="8755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6212F65-AB6F-C25F-F03C-6FE4A3CB70E7}"/>
                    </a:ext>
                  </a:extLst>
                </p14:cNvPr>
                <p14:cNvContentPartPr/>
                <p14:nvPr/>
              </p14:nvContentPartPr>
              <p14:xfrm>
                <a:off x="1921485" y="4905488"/>
                <a:ext cx="31320" cy="159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6212F65-AB6F-C25F-F03C-6FE4A3CB70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06365" y="4890008"/>
                  <a:ext cx="61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0D73DC-1B2D-882B-A6C6-3CD9E220ED71}"/>
                    </a:ext>
                  </a:extLst>
                </p14:cNvPr>
                <p14:cNvContentPartPr/>
                <p14:nvPr/>
              </p14:nvContentPartPr>
              <p14:xfrm>
                <a:off x="1859565" y="5175848"/>
                <a:ext cx="31320" cy="61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0D73DC-1B2D-882B-A6C6-3CD9E220ED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44445" y="5160728"/>
                  <a:ext cx="61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917930B-95E2-04B5-2D48-1FE62E6FC219}"/>
                    </a:ext>
                  </a:extLst>
                </p14:cNvPr>
                <p14:cNvContentPartPr/>
                <p14:nvPr/>
              </p14:nvContentPartPr>
              <p14:xfrm>
                <a:off x="2611245" y="4911608"/>
                <a:ext cx="46800" cy="190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917930B-95E2-04B5-2D48-1FE62E6FC2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96125" y="4896128"/>
                  <a:ext cx="77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30D237-DE68-E890-8761-018102358061}"/>
                    </a:ext>
                  </a:extLst>
                </p14:cNvPr>
                <p14:cNvContentPartPr/>
                <p14:nvPr/>
              </p14:nvContentPartPr>
              <p14:xfrm>
                <a:off x="2657685" y="5175848"/>
                <a:ext cx="23760" cy="6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30D237-DE68-E890-8761-01810235806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42565" y="5160728"/>
                  <a:ext cx="5400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2AF8694-DE6E-9B36-67E0-FA02273B5CF0}"/>
                  </a:ext>
                </a:extLst>
              </p14:cNvPr>
              <p14:cNvContentPartPr/>
              <p14:nvPr/>
            </p14:nvContentPartPr>
            <p14:xfrm>
              <a:off x="2293725" y="5053088"/>
              <a:ext cx="39240" cy="190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2AF8694-DE6E-9B36-67E0-FA02273B5CF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78245" y="5037968"/>
                <a:ext cx="6948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B859D85-7518-84AD-E53F-DDEE2E099911}"/>
              </a:ext>
            </a:extLst>
          </p:cNvPr>
          <p:cNvGrpSpPr/>
          <p:nvPr/>
        </p:nvGrpSpPr>
        <p:grpSpPr>
          <a:xfrm>
            <a:off x="2025885" y="3136088"/>
            <a:ext cx="718560" cy="350640"/>
            <a:chOff x="2025885" y="3136088"/>
            <a:chExt cx="71856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B16C74E-BCB5-6203-3B27-3B0B0F42CD7F}"/>
                    </a:ext>
                  </a:extLst>
                </p14:cNvPr>
                <p14:cNvContentPartPr/>
                <p14:nvPr/>
              </p14:nvContentPartPr>
              <p14:xfrm>
                <a:off x="2037765" y="3258848"/>
                <a:ext cx="31320" cy="184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B16C74E-BCB5-6203-3B27-3B0B0F42CD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22645" y="3243368"/>
                  <a:ext cx="61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90533D6-721D-860E-E201-86AF19763233}"/>
                    </a:ext>
                  </a:extLst>
                </p14:cNvPr>
                <p14:cNvContentPartPr/>
                <p14:nvPr/>
              </p14:nvContentPartPr>
              <p14:xfrm>
                <a:off x="2696565" y="3282968"/>
                <a:ext cx="23760" cy="105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90533D6-721D-860E-E201-86AF197632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81445" y="3267848"/>
                  <a:ext cx="54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E75FEE7-CADB-D467-AE49-B924A5E1269D}"/>
                    </a:ext>
                  </a:extLst>
                </p14:cNvPr>
                <p14:cNvContentPartPr/>
                <p14:nvPr/>
              </p14:nvContentPartPr>
              <p14:xfrm>
                <a:off x="2340165" y="3136088"/>
                <a:ext cx="360" cy="12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E75FEE7-CADB-D467-AE49-B924A5E126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24685" y="3120608"/>
                  <a:ext cx="30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A6AD1EA-E2E3-0D6A-D5EA-817B9D439E2F}"/>
                    </a:ext>
                  </a:extLst>
                </p14:cNvPr>
                <p14:cNvContentPartPr/>
                <p14:nvPr/>
              </p14:nvContentPartPr>
              <p14:xfrm>
                <a:off x="2025885" y="3147968"/>
                <a:ext cx="718560" cy="338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A6AD1EA-E2E3-0D6A-D5EA-817B9D439E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10405" y="3132848"/>
                  <a:ext cx="7488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8577EDA-481E-2FF9-0629-88259A54CA60}"/>
                    </a:ext>
                  </a:extLst>
                </p14:cNvPr>
                <p14:cNvContentPartPr/>
                <p14:nvPr/>
              </p14:nvContentPartPr>
              <p14:xfrm>
                <a:off x="2340165" y="3246248"/>
                <a:ext cx="8280" cy="141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8577EDA-481E-2FF9-0629-88259A54CA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24685" y="3231128"/>
                  <a:ext cx="38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062AC7A-A50F-5962-BBD9-430AEFADCA8A}"/>
                    </a:ext>
                  </a:extLst>
                </p14:cNvPr>
                <p14:cNvContentPartPr/>
                <p14:nvPr/>
              </p14:nvContentPartPr>
              <p14:xfrm>
                <a:off x="2340165" y="3227888"/>
                <a:ext cx="23760" cy="141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062AC7A-A50F-5962-BBD9-430AEFADCA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24685" y="3212768"/>
                  <a:ext cx="5400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E74AC86-5300-86E0-B9FB-61DC2A9643FF}"/>
                  </a:ext>
                </a:extLst>
              </p14:cNvPr>
              <p14:cNvContentPartPr/>
              <p14:nvPr/>
            </p14:nvContentPartPr>
            <p14:xfrm>
              <a:off x="4959165" y="6005648"/>
              <a:ext cx="1899000" cy="110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E74AC86-5300-86E0-B9FB-61DC2A9643F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44045" y="5990168"/>
                <a:ext cx="1929240" cy="14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60E0E61-0583-8285-FED6-A1EF8B446720}"/>
              </a:ext>
            </a:extLst>
          </p:cNvPr>
          <p:cNvGrpSpPr/>
          <p:nvPr/>
        </p:nvGrpSpPr>
        <p:grpSpPr>
          <a:xfrm>
            <a:off x="5238165" y="5974688"/>
            <a:ext cx="2299320" cy="470520"/>
            <a:chOff x="5238165" y="5974688"/>
            <a:chExt cx="229932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69168AD-10BE-76DD-6D30-455C088EFF1F}"/>
                    </a:ext>
                  </a:extLst>
                </p14:cNvPr>
                <p14:cNvContentPartPr/>
                <p14:nvPr/>
              </p14:nvContentPartPr>
              <p14:xfrm>
                <a:off x="5238165" y="6183488"/>
                <a:ext cx="721080" cy="261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69168AD-10BE-76DD-6D30-455C088EFF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23045" y="6168368"/>
                  <a:ext cx="751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92641F9-BADF-CA23-D542-D215DF370D73}"/>
                    </a:ext>
                  </a:extLst>
                </p14:cNvPr>
                <p14:cNvContentPartPr/>
                <p14:nvPr/>
              </p14:nvContentPartPr>
              <p14:xfrm>
                <a:off x="5935845" y="6069368"/>
                <a:ext cx="403200" cy="311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92641F9-BADF-CA23-D542-D215DF370D7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20365" y="6054248"/>
                  <a:ext cx="4338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01D711E-F840-46A3-C4A9-3D4E0BB83B72}"/>
                    </a:ext>
                  </a:extLst>
                </p14:cNvPr>
                <p14:cNvContentPartPr/>
                <p14:nvPr/>
              </p14:nvContentPartPr>
              <p14:xfrm>
                <a:off x="6501405" y="6149288"/>
                <a:ext cx="132120" cy="280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01D711E-F840-46A3-C4A9-3D4E0BB83B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86285" y="6134168"/>
                  <a:ext cx="162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D97BAE8-C743-9A0B-4092-B170A2ED554A}"/>
                    </a:ext>
                  </a:extLst>
                </p14:cNvPr>
                <p14:cNvContentPartPr/>
                <p14:nvPr/>
              </p14:nvContentPartPr>
              <p14:xfrm>
                <a:off x="6664125" y="6232808"/>
                <a:ext cx="139680" cy="98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D97BAE8-C743-9A0B-4092-B170A2ED55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49005" y="6217688"/>
                  <a:ext cx="170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22140BE-3F09-F950-5F60-CF6289C6E455}"/>
                    </a:ext>
                  </a:extLst>
                </p14:cNvPr>
                <p14:cNvContentPartPr/>
                <p14:nvPr/>
              </p14:nvContentPartPr>
              <p14:xfrm>
                <a:off x="6919725" y="6130928"/>
                <a:ext cx="310320" cy="194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22140BE-3F09-F950-5F60-CF6289C6E4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04605" y="6115808"/>
                  <a:ext cx="340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D93C00B-3635-87E8-33BE-173A204FD55A}"/>
                    </a:ext>
                  </a:extLst>
                </p14:cNvPr>
                <p14:cNvContentPartPr/>
                <p14:nvPr/>
              </p14:nvContentPartPr>
              <p14:xfrm>
                <a:off x="7321845" y="6112568"/>
                <a:ext cx="109800" cy="175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D93C00B-3635-87E8-33BE-173A204FD55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06725" y="6097448"/>
                  <a:ext cx="140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4749CFE-16CE-ED17-D1BD-090F661AEB78}"/>
                    </a:ext>
                  </a:extLst>
                </p14:cNvPr>
                <p14:cNvContentPartPr/>
                <p14:nvPr/>
              </p14:nvContentPartPr>
              <p14:xfrm>
                <a:off x="7345965" y="5974688"/>
                <a:ext cx="191520" cy="338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4749CFE-16CE-ED17-D1BD-090F661AEB7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30845" y="5959568"/>
                  <a:ext cx="222120" cy="36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1783C8D-D912-6EB5-7CB0-2FBAF8742A70}"/>
                  </a:ext>
                </a:extLst>
              </p14:cNvPr>
              <p14:cNvContentPartPr/>
              <p14:nvPr/>
            </p14:nvContentPartPr>
            <p14:xfrm>
              <a:off x="8461965" y="5427848"/>
              <a:ext cx="155520" cy="2739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1783C8D-D912-6EB5-7CB0-2FBAF8742A7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441445" y="5407328"/>
                <a:ext cx="1962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7536E1CB-7235-781E-4C74-31D972F062A9}"/>
                  </a:ext>
                </a:extLst>
              </p14:cNvPr>
              <p14:cNvContentPartPr/>
              <p14:nvPr/>
            </p14:nvContentPartPr>
            <p14:xfrm>
              <a:off x="9756165" y="3025208"/>
              <a:ext cx="682200" cy="132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7536E1CB-7235-781E-4C74-31D972F062A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735645" y="3004688"/>
                <a:ext cx="7232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4DE1C48-B541-E52D-6191-29CD0742EEA6}"/>
                  </a:ext>
                </a:extLst>
              </p14:cNvPr>
              <p14:cNvContentPartPr/>
              <p14:nvPr/>
            </p14:nvContentPartPr>
            <p14:xfrm>
              <a:off x="10344765" y="3068048"/>
              <a:ext cx="31320" cy="493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4DE1C48-B541-E52D-6191-29CD0742EEA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324605" y="3047888"/>
                <a:ext cx="720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ED744BF-260C-A655-561F-6EF348B10041}"/>
              </a:ext>
            </a:extLst>
          </p:cNvPr>
          <p:cNvGrpSpPr/>
          <p:nvPr/>
        </p:nvGrpSpPr>
        <p:grpSpPr>
          <a:xfrm>
            <a:off x="7965885" y="2696168"/>
            <a:ext cx="3859560" cy="2544840"/>
            <a:chOff x="7965885" y="2696168"/>
            <a:chExt cx="3859560" cy="254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5BA9867-E8A1-835B-95F6-AF7A021102E5}"/>
                    </a:ext>
                  </a:extLst>
                </p14:cNvPr>
                <p14:cNvContentPartPr/>
                <p14:nvPr/>
              </p14:nvContentPartPr>
              <p14:xfrm>
                <a:off x="8155245" y="2696168"/>
                <a:ext cx="221760" cy="292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5BA9867-E8A1-835B-95F6-AF7A021102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40125" y="2680688"/>
                  <a:ext cx="252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0DA5C7D-71A3-EB44-B91D-2F0B6DBF67FE}"/>
                    </a:ext>
                  </a:extLst>
                </p14:cNvPr>
                <p14:cNvContentPartPr/>
                <p14:nvPr/>
              </p14:nvContentPartPr>
              <p14:xfrm>
                <a:off x="8213925" y="2877608"/>
                <a:ext cx="209520" cy="43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0DA5C7D-71A3-EB44-B91D-2F0B6DBF67F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98805" y="2862488"/>
                  <a:ext cx="240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DEC7B8F-F7C4-0C5F-0310-EA0F05D525F1}"/>
                    </a:ext>
                  </a:extLst>
                </p14:cNvPr>
                <p14:cNvContentPartPr/>
                <p14:nvPr/>
              </p14:nvContentPartPr>
              <p14:xfrm>
                <a:off x="7965885" y="3310688"/>
                <a:ext cx="124200" cy="170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DEC7B8F-F7C4-0C5F-0310-EA0F05D525F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50765" y="3295568"/>
                  <a:ext cx="154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81480A-59D2-89F5-29E5-2E7B9AE86847}"/>
                    </a:ext>
                  </a:extLst>
                </p14:cNvPr>
                <p14:cNvContentPartPr/>
                <p14:nvPr/>
              </p14:nvContentPartPr>
              <p14:xfrm>
                <a:off x="8121045" y="3332288"/>
                <a:ext cx="31320" cy="18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81480A-59D2-89F5-29E5-2E7B9AE868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05565" y="3317168"/>
                  <a:ext cx="61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1C05B89-9D56-C13E-4687-72A2004CE47F}"/>
                    </a:ext>
                  </a:extLst>
                </p14:cNvPr>
                <p14:cNvContentPartPr/>
                <p14:nvPr/>
              </p14:nvContentPartPr>
              <p14:xfrm>
                <a:off x="8163165" y="3264608"/>
                <a:ext cx="128520" cy="204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1C05B89-9D56-C13E-4687-72A2004CE4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48045" y="3249488"/>
                  <a:ext cx="159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7F51112-50C0-1E24-8D97-04C23CECF4B2}"/>
                    </a:ext>
                  </a:extLst>
                </p14:cNvPr>
                <p14:cNvContentPartPr/>
                <p14:nvPr/>
              </p14:nvContentPartPr>
              <p14:xfrm>
                <a:off x="10445565" y="3304568"/>
                <a:ext cx="132120" cy="83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7F51112-50C0-1E24-8D97-04C23CECF4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30445" y="3289088"/>
                  <a:ext cx="162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E9A6740-96AA-1696-22F6-F2D12583AF76}"/>
                    </a:ext>
                  </a:extLst>
                </p14:cNvPr>
                <p14:cNvContentPartPr/>
                <p14:nvPr/>
              </p14:nvContentPartPr>
              <p14:xfrm>
                <a:off x="10430085" y="4874888"/>
                <a:ext cx="31680" cy="366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E9A6740-96AA-1696-22F6-F2D12583AF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414965" y="4859408"/>
                  <a:ext cx="62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E70C542-E904-13EC-4C06-A668792FFF21}"/>
                    </a:ext>
                  </a:extLst>
                </p14:cNvPr>
                <p14:cNvContentPartPr/>
                <p14:nvPr/>
              </p14:nvContentPartPr>
              <p14:xfrm>
                <a:off x="10445565" y="4628648"/>
                <a:ext cx="15840" cy="203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E70C542-E904-13EC-4C06-A668792FFF2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30445" y="4613528"/>
                  <a:ext cx="46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47D5EC3-BE97-8CE2-11F7-B8391DE8D2B4}"/>
                    </a:ext>
                  </a:extLst>
                </p14:cNvPr>
                <p14:cNvContentPartPr/>
                <p14:nvPr/>
              </p14:nvContentPartPr>
              <p14:xfrm>
                <a:off x="10461045" y="4530368"/>
                <a:ext cx="8280" cy="55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47D5EC3-BE97-8CE2-11F7-B8391DE8D2B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45925" y="4515248"/>
                  <a:ext cx="38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1E4CA62-6129-63D5-F60E-19845460082C}"/>
                    </a:ext>
                  </a:extLst>
                </p14:cNvPr>
                <p14:cNvContentPartPr/>
                <p14:nvPr/>
              </p14:nvContentPartPr>
              <p14:xfrm>
                <a:off x="10453485" y="4414088"/>
                <a:ext cx="15840" cy="79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1E4CA62-6129-63D5-F60E-19845460082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438005" y="4398608"/>
                  <a:ext cx="46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735944A-47F7-2732-21E3-BBCEC467E95E}"/>
                    </a:ext>
                  </a:extLst>
                </p14:cNvPr>
                <p14:cNvContentPartPr/>
                <p14:nvPr/>
              </p14:nvContentPartPr>
              <p14:xfrm>
                <a:off x="10461045" y="4333808"/>
                <a:ext cx="15840" cy="55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735944A-47F7-2732-21E3-BBCEC467E95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445925" y="4318688"/>
                  <a:ext cx="46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8D4DE9F-EE6A-1B8B-2A47-814FC1B1DBC8}"/>
                    </a:ext>
                  </a:extLst>
                </p14:cNvPr>
                <p14:cNvContentPartPr/>
                <p14:nvPr/>
              </p14:nvContentPartPr>
              <p14:xfrm>
                <a:off x="10461045" y="4260368"/>
                <a:ext cx="15840" cy="43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8D4DE9F-EE6A-1B8B-2A47-814FC1B1DBC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45925" y="4244888"/>
                  <a:ext cx="46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622E9B2-FBFF-4ADD-4431-9D6F32A8260F}"/>
                    </a:ext>
                  </a:extLst>
                </p14:cNvPr>
                <p14:cNvContentPartPr/>
                <p14:nvPr/>
              </p14:nvContentPartPr>
              <p14:xfrm>
                <a:off x="10445565" y="4106648"/>
                <a:ext cx="31320" cy="98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622E9B2-FBFF-4ADD-4431-9D6F32A8260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430445" y="4091528"/>
                  <a:ext cx="61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E0F040B-68F9-EE15-C572-DB0CE7AD3D6E}"/>
                    </a:ext>
                  </a:extLst>
                </p14:cNvPr>
                <p14:cNvContentPartPr/>
                <p14:nvPr/>
              </p14:nvContentPartPr>
              <p14:xfrm>
                <a:off x="10468965" y="4039328"/>
                <a:ext cx="8280" cy="55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E0F040B-68F9-EE15-C572-DB0CE7AD3D6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53845" y="4024208"/>
                  <a:ext cx="38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BE2FB90-CF8F-2B8B-9EA7-284E89B9DA35}"/>
                    </a:ext>
                  </a:extLst>
                </p14:cNvPr>
                <p14:cNvContentPartPr/>
                <p14:nvPr/>
              </p14:nvContentPartPr>
              <p14:xfrm>
                <a:off x="10453485" y="3903608"/>
                <a:ext cx="23760" cy="43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BE2FB90-CF8F-2B8B-9EA7-284E89B9DA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38005" y="3888488"/>
                  <a:ext cx="54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BAB9579-83FE-DF1A-2A6A-23196190CB36}"/>
                    </a:ext>
                  </a:extLst>
                </p14:cNvPr>
                <p14:cNvContentPartPr/>
                <p14:nvPr/>
              </p14:nvContentPartPr>
              <p14:xfrm>
                <a:off x="10445565" y="3824048"/>
                <a:ext cx="23760" cy="25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BAB9579-83FE-DF1A-2A6A-23196190CB3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30445" y="3808928"/>
                  <a:ext cx="5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E664DE8-762D-B618-0DFD-B9A013515F71}"/>
                    </a:ext>
                  </a:extLst>
                </p14:cNvPr>
                <p14:cNvContentPartPr/>
                <p14:nvPr/>
              </p14:nvContentPartPr>
              <p14:xfrm>
                <a:off x="10461045" y="3768608"/>
                <a:ext cx="8280" cy="18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E664DE8-762D-B618-0DFD-B9A013515F7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45925" y="3753488"/>
                  <a:ext cx="38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AB13C0F-A421-EC68-DD09-4CB3661EA45F}"/>
                    </a:ext>
                  </a:extLst>
                </p14:cNvPr>
                <p14:cNvContentPartPr/>
                <p14:nvPr/>
              </p14:nvContentPartPr>
              <p14:xfrm>
                <a:off x="8725485" y="4088288"/>
                <a:ext cx="62280" cy="12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AB13C0F-A421-EC68-DD09-4CB3661EA45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10005" y="4073168"/>
                  <a:ext cx="92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4318A96-A040-6949-9C9D-8FE50F73026E}"/>
                    </a:ext>
                  </a:extLst>
                </p14:cNvPr>
                <p14:cNvContentPartPr/>
                <p14:nvPr/>
              </p14:nvContentPartPr>
              <p14:xfrm>
                <a:off x="8810445" y="4106648"/>
                <a:ext cx="46800" cy="18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4318A96-A040-6949-9C9D-8FE50F73026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95325" y="4091528"/>
                  <a:ext cx="77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850835E-BEC2-265D-D4C6-CFFDB4D54F97}"/>
                    </a:ext>
                  </a:extLst>
                </p14:cNvPr>
                <p14:cNvContentPartPr/>
                <p14:nvPr/>
              </p14:nvContentPartPr>
              <p14:xfrm>
                <a:off x="8989005" y="4078568"/>
                <a:ext cx="23760" cy="406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850835E-BEC2-265D-D4C6-CFFDB4D54F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73525" y="4063448"/>
                  <a:ext cx="54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A59A467-DC86-48DA-68D0-1AFA0E6938B4}"/>
                    </a:ext>
                  </a:extLst>
                </p14:cNvPr>
                <p14:cNvContentPartPr/>
                <p14:nvPr/>
              </p14:nvContentPartPr>
              <p14:xfrm>
                <a:off x="9104925" y="4081808"/>
                <a:ext cx="8280" cy="25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A59A467-DC86-48DA-68D0-1AFA0E6938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89805" y="4066688"/>
                  <a:ext cx="38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A7501F0-C5E5-9D8C-809C-F6DF121A4933}"/>
                    </a:ext>
                  </a:extLst>
                </p14:cNvPr>
                <p14:cNvContentPartPr/>
                <p14:nvPr/>
              </p14:nvContentPartPr>
              <p14:xfrm>
                <a:off x="9244605" y="4063448"/>
                <a:ext cx="39240" cy="30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A7501F0-C5E5-9D8C-809C-F6DF121A49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29485" y="4048328"/>
                  <a:ext cx="694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B0E64E5-D4AF-FCFD-65F2-6295BD335CBC}"/>
                    </a:ext>
                  </a:extLst>
                </p14:cNvPr>
                <p14:cNvContentPartPr/>
                <p14:nvPr/>
              </p14:nvContentPartPr>
              <p14:xfrm>
                <a:off x="9391845" y="4051208"/>
                <a:ext cx="54720" cy="30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B0E64E5-D4AF-FCFD-65F2-6295BD335CB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76725" y="4036088"/>
                  <a:ext cx="84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553F79D-73A1-D5C6-6EFD-14FC641E421F}"/>
                    </a:ext>
                  </a:extLst>
                </p14:cNvPr>
                <p14:cNvContentPartPr/>
                <p14:nvPr/>
              </p14:nvContentPartPr>
              <p14:xfrm>
                <a:off x="9508125" y="4075688"/>
                <a:ext cx="93240" cy="25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553F79D-73A1-D5C6-6EFD-14FC641E42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492645" y="4060568"/>
                  <a:ext cx="123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621F403-610B-A299-C3A0-13FC66257653}"/>
                    </a:ext>
                  </a:extLst>
                </p14:cNvPr>
                <p14:cNvContentPartPr/>
                <p14:nvPr/>
              </p14:nvContentPartPr>
              <p14:xfrm>
                <a:off x="9717285" y="4051208"/>
                <a:ext cx="356760" cy="37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621F403-610B-A299-C3A0-13FC6625765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02165" y="4036088"/>
                  <a:ext cx="387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53E32AC-3F16-6992-44FA-38DEE9514A99}"/>
                    </a:ext>
                  </a:extLst>
                </p14:cNvPr>
                <p14:cNvContentPartPr/>
                <p14:nvPr/>
              </p14:nvContentPartPr>
              <p14:xfrm>
                <a:off x="10213365" y="4069928"/>
                <a:ext cx="155520" cy="42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53E32AC-3F16-6992-44FA-38DEE9514A9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197885" y="4054808"/>
                  <a:ext cx="185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4B4F65A-720E-D32B-1C7A-0AB7CF66B9A3}"/>
                    </a:ext>
                  </a:extLst>
                </p14:cNvPr>
                <p14:cNvContentPartPr/>
                <p14:nvPr/>
              </p14:nvContentPartPr>
              <p14:xfrm>
                <a:off x="10538805" y="4100528"/>
                <a:ext cx="248400" cy="25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4B4F65A-720E-D32B-1C7A-0AB7CF66B9A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23325" y="4085048"/>
                  <a:ext cx="279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10F3E1F-8AA9-7CEB-1DFA-2A781C906674}"/>
                    </a:ext>
                  </a:extLst>
                </p14:cNvPr>
                <p14:cNvContentPartPr/>
                <p14:nvPr/>
              </p14:nvContentPartPr>
              <p14:xfrm>
                <a:off x="11150805" y="4069928"/>
                <a:ext cx="147600" cy="12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10F3E1F-8AA9-7CEB-1DFA-2A781C90667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35685" y="4054808"/>
                  <a:ext cx="178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118C1A4-A76F-2FA8-5634-DD2B34177F90}"/>
                    </a:ext>
                  </a:extLst>
                </p14:cNvPr>
                <p14:cNvContentPartPr/>
                <p14:nvPr/>
              </p14:nvContentPartPr>
              <p14:xfrm>
                <a:off x="8655645" y="4090808"/>
                <a:ext cx="209520" cy="10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118C1A4-A76F-2FA8-5634-DD2B34177F9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35125" y="4070648"/>
                  <a:ext cx="250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AE4E6B3-C2EF-7A7B-4AD9-243D3144EC7C}"/>
                    </a:ext>
                  </a:extLst>
                </p14:cNvPr>
                <p14:cNvContentPartPr/>
                <p14:nvPr/>
              </p14:nvContentPartPr>
              <p14:xfrm>
                <a:off x="9004485" y="4081808"/>
                <a:ext cx="868320" cy="37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AE4E6B3-C2EF-7A7B-4AD9-243D3144EC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83965" y="4061648"/>
                  <a:ext cx="909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091EF66-230E-1B4D-7AEE-B27ABBE3F71A}"/>
                    </a:ext>
                  </a:extLst>
                </p14:cNvPr>
                <p14:cNvContentPartPr/>
                <p14:nvPr/>
              </p14:nvContentPartPr>
              <p14:xfrm>
                <a:off x="10050645" y="4075688"/>
                <a:ext cx="139680" cy="25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091EF66-230E-1B4D-7AEE-B27ABBE3F7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35165" y="4060568"/>
                  <a:ext cx="170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35FECBB-39BD-3443-8D3B-797B295FB0EB}"/>
                    </a:ext>
                  </a:extLst>
                </p14:cNvPr>
                <p14:cNvContentPartPr/>
                <p14:nvPr/>
              </p14:nvContentPartPr>
              <p14:xfrm>
                <a:off x="10321725" y="4032848"/>
                <a:ext cx="411120" cy="74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35FECBB-39BD-3443-8D3B-797B295FB0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06605" y="4017728"/>
                  <a:ext cx="441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FC266CA-0766-8D30-94C9-1BE5BD56B26A}"/>
                    </a:ext>
                  </a:extLst>
                </p14:cNvPr>
                <p14:cNvContentPartPr/>
                <p14:nvPr/>
              </p14:nvContentPartPr>
              <p14:xfrm>
                <a:off x="10771005" y="4051208"/>
                <a:ext cx="147600" cy="12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FC266CA-0766-8D30-94C9-1BE5BD56B26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55885" y="4036088"/>
                  <a:ext cx="178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2C756A8-3291-CE2B-B451-EAE2EE0B57B6}"/>
                    </a:ext>
                  </a:extLst>
                </p14:cNvPr>
                <p14:cNvContentPartPr/>
                <p14:nvPr/>
              </p14:nvContentPartPr>
              <p14:xfrm>
                <a:off x="11654445" y="4020608"/>
                <a:ext cx="171000" cy="55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2C756A8-3291-CE2B-B451-EAE2EE0B57B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39325" y="4005488"/>
                  <a:ext cx="201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98ADCA2-C4F8-30A1-495A-F40426D4EA3E}"/>
                    </a:ext>
                  </a:extLst>
                </p14:cNvPr>
                <p14:cNvContentPartPr/>
                <p14:nvPr/>
              </p14:nvContentPartPr>
              <p14:xfrm>
                <a:off x="11623485" y="3971288"/>
                <a:ext cx="147600" cy="61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98ADCA2-C4F8-30A1-495A-F40426D4EA3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608365" y="3956168"/>
                  <a:ext cx="178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27A8549-9201-3FDD-DE1F-1BB7ACF0CC04}"/>
                    </a:ext>
                  </a:extLst>
                </p14:cNvPr>
                <p14:cNvContentPartPr/>
                <p14:nvPr/>
              </p14:nvContentPartPr>
              <p14:xfrm>
                <a:off x="8337765" y="4410488"/>
                <a:ext cx="124200" cy="120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27A8549-9201-3FDD-DE1F-1BB7ACF0CC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322645" y="4395368"/>
                  <a:ext cx="154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41790EA-5D31-5FBC-D08B-D9A476D5793C}"/>
                    </a:ext>
                  </a:extLst>
                </p14:cNvPr>
                <p14:cNvContentPartPr/>
                <p14:nvPr/>
              </p14:nvContentPartPr>
              <p14:xfrm>
                <a:off x="8531805" y="4456568"/>
                <a:ext cx="39240" cy="6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41790EA-5D31-5FBC-D08B-D9A476D5793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16325" y="4441448"/>
                  <a:ext cx="69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A5D6094-C2B1-D5CB-1FA1-6C0DF808E460}"/>
                    </a:ext>
                  </a:extLst>
                </p14:cNvPr>
                <p14:cNvContentPartPr/>
                <p14:nvPr/>
              </p14:nvContentPartPr>
              <p14:xfrm>
                <a:off x="8585805" y="4377008"/>
                <a:ext cx="101160" cy="104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A5D6094-C2B1-D5CB-1FA1-6C0DF808E46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70685" y="4361528"/>
                  <a:ext cx="131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223463B-E559-A446-E712-21FCB5FC0F96}"/>
                    </a:ext>
                  </a:extLst>
                </p14:cNvPr>
                <p14:cNvContentPartPr/>
                <p14:nvPr/>
              </p14:nvContentPartPr>
              <p14:xfrm>
                <a:off x="8566005" y="4290968"/>
                <a:ext cx="113040" cy="68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223463B-E559-A446-E712-21FCB5FC0F9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50885" y="4275488"/>
                  <a:ext cx="143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D73724F-944D-AFB8-30F5-A70BB40FD919}"/>
                    </a:ext>
                  </a:extLst>
                </p14:cNvPr>
                <p14:cNvContentPartPr/>
                <p14:nvPr/>
              </p14:nvContentPartPr>
              <p14:xfrm>
                <a:off x="10438005" y="3621368"/>
                <a:ext cx="23760" cy="37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D73724F-944D-AFB8-30F5-A70BB40FD9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22525" y="3605888"/>
                  <a:ext cx="54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4902C7C-991A-3F72-9339-60515E78198A}"/>
                    </a:ext>
                  </a:extLst>
                </p14:cNvPr>
                <p14:cNvContentPartPr/>
                <p14:nvPr/>
              </p14:nvContentPartPr>
              <p14:xfrm>
                <a:off x="10468965" y="3510488"/>
                <a:ext cx="15840" cy="55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4902C7C-991A-3F72-9339-60515E78198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53845" y="3495368"/>
                  <a:ext cx="46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E9FF68F-301B-08EA-1F62-441013996759}"/>
                    </a:ext>
                  </a:extLst>
                </p14:cNvPr>
                <p14:cNvContentPartPr/>
                <p14:nvPr/>
              </p14:nvContentPartPr>
              <p14:xfrm>
                <a:off x="10461045" y="3436688"/>
                <a:ext cx="31320" cy="12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E9FF68F-301B-08EA-1F62-44101399675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45925" y="3421568"/>
                  <a:ext cx="61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7DA5FF6-6049-EFFC-71C8-4716AFA7CA53}"/>
                    </a:ext>
                  </a:extLst>
                </p14:cNvPr>
                <p14:cNvContentPartPr/>
                <p14:nvPr/>
              </p14:nvContentPartPr>
              <p14:xfrm>
                <a:off x="10476525" y="3338408"/>
                <a:ext cx="23760" cy="37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7DA5FF6-6049-EFFC-71C8-4716AFA7CA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61405" y="3323288"/>
                  <a:ext cx="54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D9FA790-7231-E3F8-9999-74003A38D916}"/>
                    </a:ext>
                  </a:extLst>
                </p14:cNvPr>
                <p14:cNvContentPartPr/>
                <p14:nvPr/>
              </p14:nvContentPartPr>
              <p14:xfrm>
                <a:off x="10433685" y="3292328"/>
                <a:ext cx="90000" cy="142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D9FA790-7231-E3F8-9999-74003A38D91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18205" y="3276848"/>
                  <a:ext cx="120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9EADA17-0C02-A4E2-83EE-29A4CB587864}"/>
                    </a:ext>
                  </a:extLst>
                </p14:cNvPr>
                <p14:cNvContentPartPr/>
                <p14:nvPr/>
              </p14:nvContentPartPr>
              <p14:xfrm>
                <a:off x="10871805" y="3392768"/>
                <a:ext cx="155520" cy="177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9EADA17-0C02-A4E2-83EE-29A4CB58786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56685" y="3377288"/>
                  <a:ext cx="185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E68467A-D3F0-E36F-1C35-42901642EF13}"/>
                    </a:ext>
                  </a:extLst>
                </p14:cNvPr>
                <p14:cNvContentPartPr/>
                <p14:nvPr/>
              </p14:nvContentPartPr>
              <p14:xfrm>
                <a:off x="11073405" y="3479888"/>
                <a:ext cx="23760" cy="6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E68467A-D3F0-E36F-1C35-42901642EF1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058285" y="3464768"/>
                  <a:ext cx="54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6331719-F12B-3E00-AEA4-965C9A17EF65}"/>
                    </a:ext>
                  </a:extLst>
                </p14:cNvPr>
                <p14:cNvContentPartPr/>
                <p14:nvPr/>
              </p14:nvContentPartPr>
              <p14:xfrm>
                <a:off x="11143245" y="3357128"/>
                <a:ext cx="124200" cy="252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6331719-F12B-3E00-AEA4-965C9A17EF6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127765" y="3342008"/>
                  <a:ext cx="1548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7824AA8-EB10-68D9-6F3C-A22A23FCE3CF}"/>
                    </a:ext>
                  </a:extLst>
                </p14:cNvPr>
                <p14:cNvContentPartPr/>
                <p14:nvPr/>
              </p14:nvContentPartPr>
              <p14:xfrm>
                <a:off x="11290485" y="3353528"/>
                <a:ext cx="155520" cy="185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7824AA8-EB10-68D9-6F3C-A22A23FCE3C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275005" y="3338408"/>
                  <a:ext cx="185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708B779-4D62-5656-0AEC-1E1DC3A14A35}"/>
                    </a:ext>
                  </a:extLst>
                </p14:cNvPr>
                <p14:cNvContentPartPr/>
                <p14:nvPr/>
              </p14:nvContentPartPr>
              <p14:xfrm>
                <a:off x="8764005" y="3448928"/>
                <a:ext cx="2960640" cy="80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708B779-4D62-5656-0AEC-1E1DC3A14A3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43845" y="3428408"/>
                  <a:ext cx="300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F2D6817-7812-ED41-AFBF-0AB4579783FD}"/>
                    </a:ext>
                  </a:extLst>
                </p14:cNvPr>
                <p14:cNvContentPartPr/>
                <p14:nvPr/>
              </p14:nvContentPartPr>
              <p14:xfrm>
                <a:off x="8376645" y="3636128"/>
                <a:ext cx="93240" cy="126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F2D6817-7812-ED41-AFBF-0AB4579783F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56125" y="3615968"/>
                  <a:ext cx="134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8FB1DBF-67C6-7B29-EBD5-0C728B0F46BF}"/>
                    </a:ext>
                  </a:extLst>
                </p14:cNvPr>
                <p14:cNvContentPartPr/>
                <p14:nvPr/>
              </p14:nvContentPartPr>
              <p14:xfrm>
                <a:off x="8485005" y="3682568"/>
                <a:ext cx="15840" cy="12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8FB1DBF-67C6-7B29-EBD5-0C728B0F46B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64845" y="3662048"/>
                  <a:ext cx="56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9A5DE9A-0E95-5C54-1289-40513788028F}"/>
                    </a:ext>
                  </a:extLst>
                </p14:cNvPr>
                <p14:cNvContentPartPr/>
                <p14:nvPr/>
              </p14:nvContentPartPr>
              <p14:xfrm>
                <a:off x="8547285" y="3584288"/>
                <a:ext cx="70200" cy="190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9A5DE9A-0E95-5C54-1289-40513788028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26765" y="3564128"/>
                  <a:ext cx="110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7E0E024-7B44-E469-2C98-7C98641BB70A}"/>
                    </a:ext>
                  </a:extLst>
                </p14:cNvPr>
                <p14:cNvContentPartPr/>
                <p14:nvPr/>
              </p14:nvContentPartPr>
              <p14:xfrm>
                <a:off x="8562765" y="3651968"/>
                <a:ext cx="93240" cy="43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7E0E024-7B44-E469-2C98-7C98641BB70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42245" y="3631448"/>
                  <a:ext cx="134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5305CF8-EB82-775D-B344-7CFC4E28148B}"/>
                    </a:ext>
                  </a:extLst>
                </p14:cNvPr>
                <p14:cNvContentPartPr/>
                <p14:nvPr/>
              </p14:nvContentPartPr>
              <p14:xfrm>
                <a:off x="8090085" y="2926928"/>
                <a:ext cx="465480" cy="378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5305CF8-EB82-775D-B344-7CFC4E28148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69565" y="2906408"/>
                  <a:ext cx="506160" cy="41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B65EA55-940D-8481-12CE-E90C95A894F4}"/>
                  </a:ext>
                </a:extLst>
              </p14:cNvPr>
              <p14:cNvContentPartPr/>
              <p14:nvPr/>
            </p14:nvContentPartPr>
            <p14:xfrm>
              <a:off x="8213925" y="4991168"/>
              <a:ext cx="519480" cy="3938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B65EA55-940D-8481-12CE-E90C95A894F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193405" y="4971008"/>
                <a:ext cx="560160" cy="43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22D1EDFB-F22D-1AA7-4198-9EA3AF67F818}"/>
              </a:ext>
            </a:extLst>
          </p:cNvPr>
          <p:cNvGrpSpPr/>
          <p:nvPr/>
        </p:nvGrpSpPr>
        <p:grpSpPr>
          <a:xfrm>
            <a:off x="8578245" y="63488"/>
            <a:ext cx="2526480" cy="2151000"/>
            <a:chOff x="8578245" y="63488"/>
            <a:chExt cx="2526480" cy="21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C002E1-78D3-D4D0-7666-493AAC89B8B7}"/>
                    </a:ext>
                  </a:extLst>
                </p14:cNvPr>
                <p14:cNvContentPartPr/>
                <p14:nvPr/>
              </p14:nvContentPartPr>
              <p14:xfrm>
                <a:off x="8640165" y="512048"/>
                <a:ext cx="85680" cy="126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C002E1-78D3-D4D0-7666-493AAC89B8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25045" y="496928"/>
                  <a:ext cx="115920" cy="12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E88F2C-1DBF-6569-B6D7-E56768D2E4AA}"/>
                    </a:ext>
                  </a:extLst>
                </p14:cNvPr>
                <p14:cNvContentPartPr/>
                <p14:nvPr/>
              </p14:nvContentPartPr>
              <p14:xfrm>
                <a:off x="8655645" y="450488"/>
                <a:ext cx="1658520" cy="132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E88F2C-1DBF-6569-B6D7-E56768D2E4A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40525" y="435368"/>
                  <a:ext cx="1689120" cy="13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913B52-BD4C-2A4D-8A95-B3AE95E10E3B}"/>
                    </a:ext>
                  </a:extLst>
                </p14:cNvPr>
                <p14:cNvContentPartPr/>
                <p14:nvPr/>
              </p14:nvContentPartPr>
              <p14:xfrm>
                <a:off x="9038685" y="444728"/>
                <a:ext cx="82080" cy="1142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913B52-BD4C-2A4D-8A95-B3AE95E10E3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23565" y="429248"/>
                  <a:ext cx="112680" cy="11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6FA500-40CF-FB8D-3A63-8425E015CC15}"/>
                    </a:ext>
                  </a:extLst>
                </p14:cNvPr>
                <p14:cNvContentPartPr/>
                <p14:nvPr/>
              </p14:nvContentPartPr>
              <p14:xfrm>
                <a:off x="8779485" y="154928"/>
                <a:ext cx="465480" cy="314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6FA500-40CF-FB8D-3A63-8425E015CC1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64365" y="139808"/>
                  <a:ext cx="4957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CA66BE-28DA-A265-DA67-E7F895AFF9F5}"/>
                    </a:ext>
                  </a:extLst>
                </p14:cNvPr>
                <p14:cNvContentPartPr/>
                <p14:nvPr/>
              </p14:nvContentPartPr>
              <p14:xfrm>
                <a:off x="9523605" y="561008"/>
                <a:ext cx="78120" cy="1180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CA66BE-28DA-A265-DA67-E7F895AFF9F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08125" y="545888"/>
                  <a:ext cx="108720" cy="12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2A4DFC-4417-B9EA-25CC-D40661E0D5E0}"/>
                    </a:ext>
                  </a:extLst>
                </p14:cNvPr>
                <p14:cNvContentPartPr/>
                <p14:nvPr/>
              </p14:nvContentPartPr>
              <p14:xfrm>
                <a:off x="9391845" y="401528"/>
                <a:ext cx="8280" cy="6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2A4DFC-4417-B9EA-25CC-D40661E0D5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76725" y="386048"/>
                  <a:ext cx="38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15643DB-8B3B-1E46-C202-F9A042613904}"/>
                    </a:ext>
                  </a:extLst>
                </p14:cNvPr>
                <p14:cNvContentPartPr/>
                <p14:nvPr/>
              </p14:nvContentPartPr>
              <p14:xfrm>
                <a:off x="9422805" y="167888"/>
                <a:ext cx="147600" cy="245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15643DB-8B3B-1E46-C202-F9A0426139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07685" y="152768"/>
                  <a:ext cx="1782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557DB4F-4AF7-0D41-47A4-03E7C5A3E5BD}"/>
                    </a:ext>
                  </a:extLst>
                </p14:cNvPr>
                <p14:cNvContentPartPr/>
                <p14:nvPr/>
              </p14:nvContentPartPr>
              <p14:xfrm>
                <a:off x="9546645" y="173648"/>
                <a:ext cx="194040" cy="148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557DB4F-4AF7-0D41-47A4-03E7C5A3E5B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31525" y="158168"/>
                  <a:ext cx="224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1510F71-20F9-F131-755E-CBB1455F4396}"/>
                    </a:ext>
                  </a:extLst>
                </p14:cNvPr>
                <p14:cNvContentPartPr/>
                <p14:nvPr/>
              </p14:nvContentPartPr>
              <p14:xfrm>
                <a:off x="9740685" y="112448"/>
                <a:ext cx="39240" cy="1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1510F71-20F9-F131-755E-CBB1455F439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25205" y="97328"/>
                  <a:ext cx="69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899341D-3080-8DFB-4C62-7F946882C8B0}"/>
                    </a:ext>
                  </a:extLst>
                </p14:cNvPr>
                <p14:cNvContentPartPr/>
                <p14:nvPr/>
              </p14:nvContentPartPr>
              <p14:xfrm>
                <a:off x="9717285" y="63488"/>
                <a:ext cx="318240" cy="375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899341D-3080-8DFB-4C62-7F946882C8B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02165" y="48368"/>
                  <a:ext cx="3484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70BFF29-86BA-FA33-AE32-207288CEC122}"/>
                    </a:ext>
                  </a:extLst>
                </p14:cNvPr>
                <p14:cNvContentPartPr/>
                <p14:nvPr/>
              </p14:nvContentPartPr>
              <p14:xfrm>
                <a:off x="10011765" y="155648"/>
                <a:ext cx="62280" cy="3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70BFF29-86BA-FA33-AE32-207288CEC1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996645" y="140168"/>
                  <a:ext cx="92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3645D6-4BF7-F6BE-0DC9-980569A3CF92}"/>
                    </a:ext>
                  </a:extLst>
                </p14:cNvPr>
                <p14:cNvContentPartPr/>
                <p14:nvPr/>
              </p14:nvContentPartPr>
              <p14:xfrm>
                <a:off x="10190685" y="207488"/>
                <a:ext cx="356040" cy="348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3645D6-4BF7-F6BE-0DC9-980569A3CF9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175565" y="192008"/>
                  <a:ext cx="3866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68AE5E7-8F5E-FCD5-2900-9F79406ADF3E}"/>
                    </a:ext>
                  </a:extLst>
                </p14:cNvPr>
                <p14:cNvContentPartPr/>
                <p14:nvPr/>
              </p14:nvContentPartPr>
              <p14:xfrm>
                <a:off x="10546365" y="260048"/>
                <a:ext cx="364680" cy="138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68AE5E7-8F5E-FCD5-2900-9F79406ADF3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531245" y="244568"/>
                  <a:ext cx="394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175F496-F0D7-601E-A7A4-A4BCCA7B8690}"/>
                    </a:ext>
                  </a:extLst>
                </p14:cNvPr>
                <p14:cNvContentPartPr/>
                <p14:nvPr/>
              </p14:nvContentPartPr>
              <p14:xfrm>
                <a:off x="8644485" y="831728"/>
                <a:ext cx="1638720" cy="74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175F496-F0D7-601E-A7A4-A4BCCA7B869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29005" y="816248"/>
                  <a:ext cx="1669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51C6F4-665F-3C03-C524-FDFB57EED373}"/>
                    </a:ext>
                  </a:extLst>
                </p14:cNvPr>
                <p14:cNvContentPartPr/>
                <p14:nvPr/>
              </p14:nvContentPartPr>
              <p14:xfrm>
                <a:off x="8578245" y="1120088"/>
                <a:ext cx="1565640" cy="68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51C6F4-665F-3C03-C524-FDFB57EED37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62765" y="1104968"/>
                  <a:ext cx="1596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8664C7-DE2E-E375-2A4C-E65C5B80D01F}"/>
                    </a:ext>
                  </a:extLst>
                </p14:cNvPr>
                <p14:cNvContentPartPr/>
                <p14:nvPr/>
              </p14:nvContentPartPr>
              <p14:xfrm>
                <a:off x="8632245" y="1440128"/>
                <a:ext cx="1441800" cy="49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8664C7-DE2E-E375-2A4C-E65C5B80D01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17125" y="1424648"/>
                  <a:ext cx="1472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92E41A-F87F-403C-D5B5-81D7368AF550}"/>
                    </a:ext>
                  </a:extLst>
                </p14:cNvPr>
                <p14:cNvContentPartPr/>
                <p14:nvPr/>
              </p14:nvContentPartPr>
              <p14:xfrm>
                <a:off x="8647725" y="1704008"/>
                <a:ext cx="1527120" cy="73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92E41A-F87F-403C-D5B5-81D7368AF55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32605" y="1688888"/>
                  <a:ext cx="1557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029C49-FFD5-0BF2-8C18-6EC259157AC8}"/>
                    </a:ext>
                  </a:extLst>
                </p14:cNvPr>
                <p14:cNvContentPartPr/>
                <p14:nvPr/>
              </p14:nvContentPartPr>
              <p14:xfrm>
                <a:off x="8826285" y="702488"/>
                <a:ext cx="62280" cy="12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029C49-FFD5-0BF2-8C18-6EC259157AC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10805" y="687368"/>
                  <a:ext cx="92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0689147-1031-70C7-1425-1A3860EEA94A}"/>
                    </a:ext>
                  </a:extLst>
                </p14:cNvPr>
                <p14:cNvContentPartPr/>
                <p14:nvPr/>
              </p14:nvContentPartPr>
              <p14:xfrm>
                <a:off x="8880285" y="1034048"/>
                <a:ext cx="8280" cy="18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0689147-1031-70C7-1425-1A3860EEA94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65165" y="1018928"/>
                  <a:ext cx="38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1CB238D-7556-984D-D6FC-1EBF2DFE6A2B}"/>
                    </a:ext>
                  </a:extLst>
                </p14:cNvPr>
                <p14:cNvContentPartPr/>
                <p14:nvPr/>
              </p14:nvContentPartPr>
              <p14:xfrm>
                <a:off x="8857245" y="1360208"/>
                <a:ext cx="15840" cy="6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1CB238D-7556-984D-D6FC-1EBF2DFE6A2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41765" y="1344728"/>
                  <a:ext cx="46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9237C2B-E474-2BDB-8C92-97F2C0600F05}"/>
                    </a:ext>
                  </a:extLst>
                </p14:cNvPr>
                <p14:cNvContentPartPr/>
                <p14:nvPr/>
              </p14:nvContentPartPr>
              <p14:xfrm>
                <a:off x="8849325" y="1618328"/>
                <a:ext cx="8280" cy="6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9237C2B-E474-2BDB-8C92-97F2C0600F0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34205" y="1602848"/>
                  <a:ext cx="38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B548B38-FADE-04D5-E78B-B823DA1C26EE}"/>
                    </a:ext>
                  </a:extLst>
                </p14:cNvPr>
                <p14:cNvContentPartPr/>
                <p14:nvPr/>
              </p14:nvContentPartPr>
              <p14:xfrm>
                <a:off x="9267645" y="1575128"/>
                <a:ext cx="15840" cy="18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B548B38-FADE-04D5-E78B-B823DA1C26E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252525" y="1560008"/>
                  <a:ext cx="46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5AF139-6731-7EAF-46D0-7C7AF4F00A64}"/>
                    </a:ext>
                  </a:extLst>
                </p14:cNvPr>
                <p14:cNvContentPartPr/>
                <p14:nvPr/>
              </p14:nvContentPartPr>
              <p14:xfrm>
                <a:off x="9329925" y="1286408"/>
                <a:ext cx="39240" cy="3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5AF139-6731-7EAF-46D0-7C7AF4F00A6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314445" y="1270928"/>
                  <a:ext cx="69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5CBE082-F405-87D4-746B-01C50D881FE5}"/>
                    </a:ext>
                  </a:extLst>
                </p14:cNvPr>
                <p14:cNvContentPartPr/>
                <p14:nvPr/>
              </p14:nvContentPartPr>
              <p14:xfrm>
                <a:off x="9306525" y="972848"/>
                <a:ext cx="31320" cy="43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5CBE082-F405-87D4-746B-01C50D881FE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291405" y="957728"/>
                  <a:ext cx="61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E29925-5051-BCE9-0E82-6EB30320365B}"/>
                    </a:ext>
                  </a:extLst>
                </p14:cNvPr>
                <p14:cNvContentPartPr/>
                <p14:nvPr/>
              </p14:nvContentPartPr>
              <p14:xfrm>
                <a:off x="9360885" y="708608"/>
                <a:ext cx="360" cy="1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E29925-5051-BCE9-0E82-6EB30320365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345405" y="693128"/>
                  <a:ext cx="30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7BF213-C033-3ACC-14FD-981EC8035A84}"/>
                    </a:ext>
                  </a:extLst>
                </p14:cNvPr>
                <p14:cNvContentPartPr/>
                <p14:nvPr/>
              </p14:nvContentPartPr>
              <p14:xfrm>
                <a:off x="9740685" y="698888"/>
                <a:ext cx="209520" cy="15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7BF213-C033-3ACC-14FD-981EC8035A8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725205" y="683768"/>
                  <a:ext cx="240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D75086-E07B-DFCE-1DC4-D2BC979DE24C}"/>
                    </a:ext>
                  </a:extLst>
                </p14:cNvPr>
                <p14:cNvContentPartPr/>
                <p14:nvPr/>
              </p14:nvContentPartPr>
              <p14:xfrm>
                <a:off x="9779205" y="960608"/>
                <a:ext cx="201960" cy="178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D75086-E07B-DFCE-1DC4-D2BC979DE24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764085" y="945488"/>
                  <a:ext cx="232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9217EE1-05F0-A1E9-C788-1AE39F619951}"/>
                    </a:ext>
                  </a:extLst>
                </p14:cNvPr>
                <p14:cNvContentPartPr/>
                <p14:nvPr/>
              </p14:nvContentPartPr>
              <p14:xfrm>
                <a:off x="9825645" y="1046648"/>
                <a:ext cx="85680" cy="30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9217EE1-05F0-A1E9-C788-1AE39F61995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810525" y="1031528"/>
                  <a:ext cx="115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CDCA66E-49B9-FFF4-EB97-4DB63500C148}"/>
                    </a:ext>
                  </a:extLst>
                </p14:cNvPr>
                <p14:cNvContentPartPr/>
                <p14:nvPr/>
              </p14:nvContentPartPr>
              <p14:xfrm>
                <a:off x="9779205" y="1252208"/>
                <a:ext cx="151920" cy="160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CDCA66E-49B9-FFF4-EB97-4DB63500C14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764085" y="1237088"/>
                  <a:ext cx="182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5C21F95-32F3-2A1B-EA35-94E40CDC74D9}"/>
                    </a:ext>
                  </a:extLst>
                </p14:cNvPr>
                <p14:cNvContentPartPr/>
                <p14:nvPr/>
              </p14:nvContentPartPr>
              <p14:xfrm>
                <a:off x="9756165" y="1528688"/>
                <a:ext cx="171000" cy="144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5C21F95-32F3-2A1B-EA35-94E40CDC74D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740685" y="1513208"/>
                  <a:ext cx="201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93B70F-13A2-AD74-6F90-AD1757B805E4}"/>
                    </a:ext>
                  </a:extLst>
                </p14:cNvPr>
                <p14:cNvContentPartPr/>
                <p14:nvPr/>
              </p14:nvContentPartPr>
              <p14:xfrm>
                <a:off x="9787125" y="1599608"/>
                <a:ext cx="54720" cy="37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93B70F-13A2-AD74-6F90-AD1757B805E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771645" y="1584488"/>
                  <a:ext cx="84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33F8A4-9BB0-DB14-84B1-21F6CDF44246}"/>
                    </a:ext>
                  </a:extLst>
                </p14:cNvPr>
                <p14:cNvContentPartPr/>
                <p14:nvPr/>
              </p14:nvContentPartPr>
              <p14:xfrm>
                <a:off x="8647725" y="1753328"/>
                <a:ext cx="1558080" cy="461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33F8A4-9BB0-DB14-84B1-21F6CDF4424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632605" y="1738208"/>
                  <a:ext cx="15883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54E972-3F1A-139E-3277-D2E28F74A457}"/>
                    </a:ext>
                  </a:extLst>
                </p14:cNvPr>
                <p14:cNvContentPartPr/>
                <p14:nvPr/>
              </p14:nvContentPartPr>
              <p14:xfrm>
                <a:off x="8771925" y="1968248"/>
                <a:ext cx="3924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54E972-3F1A-139E-3277-D2E28F74A45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756445" y="1952768"/>
                  <a:ext cx="69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A4BAB6A-B045-5584-9C0F-E3216E5BB130}"/>
                    </a:ext>
                  </a:extLst>
                </p14:cNvPr>
                <p14:cNvContentPartPr/>
                <p14:nvPr/>
              </p14:nvContentPartPr>
              <p14:xfrm>
                <a:off x="9120405" y="1974368"/>
                <a:ext cx="23760" cy="19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A4BAB6A-B045-5584-9C0F-E3216E5BB13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105285" y="1958888"/>
                  <a:ext cx="54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2BC843-521C-6B11-72C9-7AF1C3CF918E}"/>
                    </a:ext>
                  </a:extLst>
                </p14:cNvPr>
                <p14:cNvContentPartPr/>
                <p14:nvPr/>
              </p14:nvContentPartPr>
              <p14:xfrm>
                <a:off x="8981085" y="1685648"/>
                <a:ext cx="31320" cy="338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2BC843-521C-6B11-72C9-7AF1C3CF918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965965" y="1670528"/>
                  <a:ext cx="619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A53951D-3A2F-4CCA-A52E-2C938F2E6183}"/>
                    </a:ext>
                  </a:extLst>
                </p14:cNvPr>
                <p14:cNvContentPartPr/>
                <p14:nvPr/>
              </p14:nvContentPartPr>
              <p14:xfrm>
                <a:off x="9554565" y="1710128"/>
                <a:ext cx="70200" cy="399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A53951D-3A2F-4CCA-A52E-2C938F2E618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539445" y="1695008"/>
                  <a:ext cx="1004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B22CA48-AF2C-32C7-DBC3-7AA02D5CAFF2}"/>
                    </a:ext>
                  </a:extLst>
                </p14:cNvPr>
                <p14:cNvContentPartPr/>
                <p14:nvPr/>
              </p14:nvContentPartPr>
              <p14:xfrm>
                <a:off x="10143525" y="573248"/>
                <a:ext cx="953640" cy="1260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B22CA48-AF2C-32C7-DBC3-7AA02D5CAFF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128045" y="558128"/>
                  <a:ext cx="983880" cy="12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ECB5905-4213-82C7-8EA1-52030014CCDB}"/>
                    </a:ext>
                  </a:extLst>
                </p14:cNvPr>
                <p14:cNvContentPartPr/>
                <p14:nvPr/>
              </p14:nvContentPartPr>
              <p14:xfrm>
                <a:off x="10073685" y="1722728"/>
                <a:ext cx="868320" cy="43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ECB5905-4213-82C7-8EA1-52030014CCD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058565" y="1707608"/>
                  <a:ext cx="898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E4BE6EE-7D79-5CD9-C907-659B369D6DC9}"/>
                    </a:ext>
                  </a:extLst>
                </p14:cNvPr>
                <p14:cNvContentPartPr/>
                <p14:nvPr/>
              </p14:nvContentPartPr>
              <p14:xfrm>
                <a:off x="10251885" y="886808"/>
                <a:ext cx="852840" cy="80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E4BE6EE-7D79-5CD9-C907-659B369D6DC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236765" y="871688"/>
                  <a:ext cx="883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38DFA70-CEBA-159F-5D3B-FEBA26A22D6E}"/>
                    </a:ext>
                  </a:extLst>
                </p14:cNvPr>
                <p14:cNvContentPartPr/>
                <p14:nvPr/>
              </p14:nvContentPartPr>
              <p14:xfrm>
                <a:off x="10267365" y="1129088"/>
                <a:ext cx="790920" cy="28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38DFA70-CEBA-159F-5D3B-FEBA26A22D6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252245" y="1113968"/>
                  <a:ext cx="821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0F0A7B7-0C01-1FF2-82E2-6A78019C0C6A}"/>
                    </a:ext>
                  </a:extLst>
                </p14:cNvPr>
                <p14:cNvContentPartPr/>
                <p14:nvPr/>
              </p14:nvContentPartPr>
              <p14:xfrm>
                <a:off x="10174485" y="1446248"/>
                <a:ext cx="752040" cy="43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0F0A7B7-0C01-1FF2-82E2-6A78019C0C6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159365" y="1430768"/>
                  <a:ext cx="782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B37EDC9-36E0-2D4F-A5E6-9B932BE8B5DB}"/>
                    </a:ext>
                  </a:extLst>
                </p14:cNvPr>
                <p14:cNvContentPartPr/>
                <p14:nvPr/>
              </p14:nvContentPartPr>
              <p14:xfrm>
                <a:off x="10569765" y="653168"/>
                <a:ext cx="151920" cy="133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B37EDC9-36E0-2D4F-A5E6-9B932BE8B5D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554285" y="637688"/>
                  <a:ext cx="182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65A20D8-A182-936E-0166-32CED5FCACD8}"/>
                    </a:ext>
                  </a:extLst>
                </p14:cNvPr>
                <p14:cNvContentPartPr/>
                <p14:nvPr/>
              </p14:nvContentPartPr>
              <p14:xfrm>
                <a:off x="10616205" y="944768"/>
                <a:ext cx="101160" cy="157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65A20D8-A182-936E-0166-32CED5FCACD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601085" y="929648"/>
                  <a:ext cx="131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3AE18ED-416E-990B-4B70-F81A1E8E4186}"/>
                    </a:ext>
                  </a:extLst>
                </p14:cNvPr>
                <p14:cNvContentPartPr/>
                <p14:nvPr/>
              </p14:nvContentPartPr>
              <p14:xfrm>
                <a:off x="10337205" y="327728"/>
                <a:ext cx="643680" cy="252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3AE18ED-416E-990B-4B70-F81A1E8E418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322085" y="312248"/>
                  <a:ext cx="673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CB351AB-2075-480D-7B20-0E0FA30DA198}"/>
                    </a:ext>
                  </a:extLst>
                </p14:cNvPr>
                <p14:cNvContentPartPr/>
                <p14:nvPr/>
              </p14:nvContentPartPr>
              <p14:xfrm>
                <a:off x="10577325" y="1220888"/>
                <a:ext cx="163080" cy="133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CB351AB-2075-480D-7B20-0E0FA30DA19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562205" y="1205768"/>
                  <a:ext cx="193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C755287-5003-3D10-DC4E-C1547A456186}"/>
                    </a:ext>
                  </a:extLst>
                </p14:cNvPr>
                <p14:cNvContentPartPr/>
                <p14:nvPr/>
              </p14:nvContentPartPr>
              <p14:xfrm>
                <a:off x="10523325" y="1470728"/>
                <a:ext cx="93240" cy="166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C755287-5003-3D10-DC4E-C1547A45618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507845" y="1455248"/>
                  <a:ext cx="123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2A8407C-B82E-DE3A-A841-D26C4DCC3860}"/>
                    </a:ext>
                  </a:extLst>
                </p14:cNvPr>
                <p14:cNvContentPartPr/>
                <p14:nvPr/>
              </p14:nvContentPartPr>
              <p14:xfrm>
                <a:off x="10104645" y="2134208"/>
                <a:ext cx="690120" cy="61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2A8407C-B82E-DE3A-A841-D26C4DCC386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089525" y="2119088"/>
                  <a:ext cx="720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EA6E888-5998-1DEB-6F8E-3613DE8DFAB2}"/>
                    </a:ext>
                  </a:extLst>
                </p14:cNvPr>
                <p14:cNvContentPartPr/>
                <p14:nvPr/>
              </p14:nvContentPartPr>
              <p14:xfrm>
                <a:off x="10763445" y="1741088"/>
                <a:ext cx="178560" cy="375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EA6E888-5998-1DEB-6F8E-3613DE8DFAB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748325" y="1725968"/>
                  <a:ext cx="2091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A1F0377-6ED9-DF8C-366C-1D5361454EF5}"/>
                    </a:ext>
                  </a:extLst>
                </p14:cNvPr>
                <p14:cNvContentPartPr/>
                <p14:nvPr/>
              </p14:nvContentPartPr>
              <p14:xfrm>
                <a:off x="9810165" y="1878968"/>
                <a:ext cx="139680" cy="249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A1F0377-6ED9-DF8C-366C-1D5361454EF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795045" y="1863488"/>
                  <a:ext cx="170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9E08806-9242-2A04-D6AE-262A491C9260}"/>
                    </a:ext>
                  </a:extLst>
                </p14:cNvPr>
                <p14:cNvContentPartPr/>
                <p14:nvPr/>
              </p14:nvContentPartPr>
              <p14:xfrm>
                <a:off x="9794685" y="2004968"/>
                <a:ext cx="120960" cy="37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9E08806-9242-2A04-D6AE-262A491C926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779565" y="1989848"/>
                  <a:ext cx="151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6D31234-F69B-07BB-CF82-F057B916177D}"/>
                    </a:ext>
                  </a:extLst>
                </p14:cNvPr>
                <p14:cNvContentPartPr/>
                <p14:nvPr/>
              </p14:nvContentPartPr>
              <p14:xfrm>
                <a:off x="10270965" y="1903448"/>
                <a:ext cx="132840" cy="176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6D31234-F69B-07BB-CF82-F057B916177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255485" y="1887968"/>
                  <a:ext cx="163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6EC2DBF-9E0F-AF12-3C15-25B596A1C90A}"/>
                    </a:ext>
                  </a:extLst>
                </p14:cNvPr>
                <p14:cNvContentPartPr/>
                <p14:nvPr/>
              </p14:nvContentPartPr>
              <p14:xfrm>
                <a:off x="10445565" y="1986608"/>
                <a:ext cx="31320" cy="37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6EC2DBF-9E0F-AF12-3C15-25B596A1C90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430445" y="1971488"/>
                  <a:ext cx="61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AEAC8D9-956C-2D64-6485-998E579CB332}"/>
                    </a:ext>
                  </a:extLst>
                </p14:cNvPr>
                <p14:cNvContentPartPr/>
                <p14:nvPr/>
              </p14:nvContentPartPr>
              <p14:xfrm>
                <a:off x="10534485" y="1882208"/>
                <a:ext cx="117360" cy="172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AEAC8D9-956C-2D64-6485-998E579CB33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519005" y="1866728"/>
                  <a:ext cx="147960" cy="20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265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70AF-4A18-2A91-F297-84CE8576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knn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5C4EC-1CD7-3A1A-BEA7-761DE1C80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25054-F1FA-E0A1-C6E7-6B33E806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32"/>
          <a:stretch/>
        </p:blipFill>
        <p:spPr>
          <a:xfrm>
            <a:off x="573004" y="1301858"/>
            <a:ext cx="6077794" cy="4874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C4437-1D6C-334A-EB28-543F554E0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23" y="681037"/>
            <a:ext cx="6806068" cy="5254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7BA823-7D93-26FF-57EB-29B403130BC0}"/>
                  </a:ext>
                </a:extLst>
              </p14:cNvPr>
              <p14:cNvContentPartPr/>
              <p14:nvPr/>
            </p14:nvContentPartPr>
            <p14:xfrm>
              <a:off x="3200205" y="3172808"/>
              <a:ext cx="31320" cy="49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7BA823-7D93-26FF-57EB-29B403130B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5085" y="3157328"/>
                <a:ext cx="6192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560E238-F852-6507-CDF7-A0794C61C19A}"/>
              </a:ext>
            </a:extLst>
          </p:cNvPr>
          <p:cNvGrpSpPr/>
          <p:nvPr/>
        </p:nvGrpSpPr>
        <p:grpSpPr>
          <a:xfrm>
            <a:off x="3200205" y="3406088"/>
            <a:ext cx="15840" cy="375120"/>
            <a:chOff x="3200205" y="3406088"/>
            <a:chExt cx="1584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6A4BED-5C43-7EDB-B0BE-CA1A78D2A35E}"/>
                    </a:ext>
                  </a:extLst>
                </p14:cNvPr>
                <p14:cNvContentPartPr/>
                <p14:nvPr/>
              </p14:nvContentPartPr>
              <p14:xfrm>
                <a:off x="3200205" y="3406088"/>
                <a:ext cx="15840" cy="141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6A4BED-5C43-7EDB-B0BE-CA1A78D2A3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5085" y="3390968"/>
                  <a:ext cx="46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EEB58A-6EA7-310D-DBB3-ED37A106A0A4}"/>
                    </a:ext>
                  </a:extLst>
                </p14:cNvPr>
                <p14:cNvContentPartPr/>
                <p14:nvPr/>
              </p14:nvContentPartPr>
              <p14:xfrm>
                <a:off x="3200205" y="3621368"/>
                <a:ext cx="8280" cy="159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EEB58A-6EA7-310D-DBB3-ED37A106A0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85085" y="3605888"/>
                  <a:ext cx="385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3DE2CC-07F6-19D7-28BE-DAD9420D6E55}"/>
              </a:ext>
            </a:extLst>
          </p:cNvPr>
          <p:cNvGrpSpPr/>
          <p:nvPr/>
        </p:nvGrpSpPr>
        <p:grpSpPr>
          <a:xfrm>
            <a:off x="3192645" y="3910088"/>
            <a:ext cx="23400" cy="559440"/>
            <a:chOff x="3192645" y="3910088"/>
            <a:chExt cx="2340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7CA728-1765-C893-8A9C-9FA420484DE7}"/>
                    </a:ext>
                  </a:extLst>
                </p14:cNvPr>
                <p14:cNvContentPartPr/>
                <p14:nvPr/>
              </p14:nvContentPartPr>
              <p14:xfrm>
                <a:off x="3200205" y="3910088"/>
                <a:ext cx="15840" cy="184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7CA728-1765-C893-8A9C-9FA420484D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85085" y="3894968"/>
                  <a:ext cx="46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7920D8-9CDC-4894-F1A1-51B5AB50B2D0}"/>
                    </a:ext>
                  </a:extLst>
                </p14:cNvPr>
                <p14:cNvContentPartPr/>
                <p14:nvPr/>
              </p14:nvContentPartPr>
              <p14:xfrm>
                <a:off x="3192645" y="4204928"/>
                <a:ext cx="15840" cy="264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7920D8-9CDC-4894-F1A1-51B5AB50B2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77165" y="4189808"/>
                  <a:ext cx="4644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28AE7D-EC49-D85A-9E11-8669323FB0D8}"/>
                  </a:ext>
                </a:extLst>
              </p14:cNvPr>
              <p14:cNvContentPartPr/>
              <p14:nvPr/>
            </p14:nvContentPartPr>
            <p14:xfrm>
              <a:off x="3176805" y="4782728"/>
              <a:ext cx="8280" cy="98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28AE7D-EC49-D85A-9E11-8669323FB0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1685" y="4767608"/>
                <a:ext cx="385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C63B5A-8F67-392D-4C2F-881A31BEC95D}"/>
                  </a:ext>
                </a:extLst>
              </p14:cNvPr>
              <p14:cNvContentPartPr/>
              <p14:nvPr/>
            </p14:nvContentPartPr>
            <p14:xfrm>
              <a:off x="3169245" y="5218688"/>
              <a:ext cx="23760" cy="38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C63B5A-8F67-392D-4C2F-881A31BEC9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4125" y="5203568"/>
                <a:ext cx="54000" cy="4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5840242-25BC-B07E-303E-DA9E4F6575F3}"/>
              </a:ext>
            </a:extLst>
          </p:cNvPr>
          <p:cNvGrpSpPr/>
          <p:nvPr/>
        </p:nvGrpSpPr>
        <p:grpSpPr>
          <a:xfrm>
            <a:off x="3060885" y="5842208"/>
            <a:ext cx="1062000" cy="324000"/>
            <a:chOff x="3060885" y="5842208"/>
            <a:chExt cx="106200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9F53EA-5751-B9E5-F035-9083ABE8B4AA}"/>
                    </a:ext>
                  </a:extLst>
                </p14:cNvPr>
                <p14:cNvContentPartPr/>
                <p14:nvPr/>
              </p14:nvContentPartPr>
              <p14:xfrm>
                <a:off x="3060885" y="5842208"/>
                <a:ext cx="23760" cy="262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9F53EA-5751-B9E5-F035-9083ABE8B4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45405" y="5826728"/>
                  <a:ext cx="54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BD8646-FD8E-2935-F6D4-FB754A90CCF4}"/>
                    </a:ext>
                  </a:extLst>
                </p14:cNvPr>
                <p14:cNvContentPartPr/>
                <p14:nvPr/>
              </p14:nvContentPartPr>
              <p14:xfrm>
                <a:off x="3153765" y="5882528"/>
                <a:ext cx="93240" cy="23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BD8646-FD8E-2935-F6D4-FB754A90CC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8645" y="5867048"/>
                  <a:ext cx="123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39FE9BF-2A12-7681-3796-5C91BFAA489C}"/>
                    </a:ext>
                  </a:extLst>
                </p14:cNvPr>
                <p14:cNvContentPartPr/>
                <p14:nvPr/>
              </p14:nvContentPartPr>
              <p14:xfrm>
                <a:off x="3169245" y="5999168"/>
                <a:ext cx="186480" cy="12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39FE9BF-2A12-7681-3796-5C91BFAA48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54125" y="5983688"/>
                  <a:ext cx="216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09F7EF-F00D-BDA5-203B-4E68E58CFCC9}"/>
                    </a:ext>
                  </a:extLst>
                </p14:cNvPr>
                <p14:cNvContentPartPr/>
                <p14:nvPr/>
              </p14:nvContentPartPr>
              <p14:xfrm>
                <a:off x="3393885" y="5863808"/>
                <a:ext cx="144000" cy="302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09F7EF-F00D-BDA5-203B-4E68E58CFC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8765" y="5848688"/>
                  <a:ext cx="174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819F2B-8F21-8255-6766-A97C3E19CB8D}"/>
                    </a:ext>
                  </a:extLst>
                </p14:cNvPr>
                <p14:cNvContentPartPr/>
                <p14:nvPr/>
              </p14:nvContentPartPr>
              <p14:xfrm>
                <a:off x="3665325" y="5962448"/>
                <a:ext cx="457560" cy="157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819F2B-8F21-8255-6766-A97C3E19CB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9845" y="5946968"/>
                  <a:ext cx="4881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55745C2-3FD8-A1C0-9C6D-41457DEA6ED0}"/>
                  </a:ext>
                </a:extLst>
              </p14:cNvPr>
              <p14:cNvContentPartPr/>
              <p14:nvPr/>
            </p14:nvContentPartPr>
            <p14:xfrm>
              <a:off x="2660925" y="3143648"/>
              <a:ext cx="268560" cy="312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55745C2-3FD8-A1C0-9C6D-41457DEA6ED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24925" y="3071648"/>
                <a:ext cx="34020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8CEE170-B0CC-6C92-FFDD-7BE0F67EE97F}"/>
                  </a:ext>
                </a:extLst>
              </p14:cNvPr>
              <p14:cNvContentPartPr/>
              <p14:nvPr/>
            </p14:nvContentPartPr>
            <p14:xfrm>
              <a:off x="2859285" y="2284328"/>
              <a:ext cx="175320" cy="265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8CEE170-B0CC-6C92-FFDD-7BE0F67EE97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23285" y="2212688"/>
                <a:ext cx="2469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31B30DA-BD8F-A85B-77BA-E51DDE33F933}"/>
                  </a:ext>
                </a:extLst>
              </p14:cNvPr>
              <p14:cNvContentPartPr/>
              <p14:nvPr/>
            </p14:nvContentPartPr>
            <p14:xfrm>
              <a:off x="2603685" y="2823608"/>
              <a:ext cx="179280" cy="294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31B30DA-BD8F-A85B-77BA-E51DDE33F9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67685" y="2751968"/>
                <a:ext cx="2509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FA3D026-9F12-B169-650F-98DC2A9C1E1F}"/>
                  </a:ext>
                </a:extLst>
              </p14:cNvPr>
              <p14:cNvContentPartPr/>
              <p14:nvPr/>
            </p14:nvContentPartPr>
            <p14:xfrm>
              <a:off x="2296965" y="2975168"/>
              <a:ext cx="159480" cy="250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FA3D026-9F12-B169-650F-98DC2A9C1E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61325" y="2903528"/>
                <a:ext cx="23112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42F736A-99D8-F96A-6514-D12DBFBB1D44}"/>
                  </a:ext>
                </a:extLst>
              </p14:cNvPr>
              <p14:cNvContentPartPr/>
              <p14:nvPr/>
            </p14:nvContentPartPr>
            <p14:xfrm>
              <a:off x="3565965" y="3815048"/>
              <a:ext cx="246960" cy="360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42F736A-99D8-F96A-6514-D12DBFBB1D4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29965" y="3743408"/>
                <a:ext cx="31860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55973BC-CE4E-A04E-EE6F-B320A1A63B13}"/>
                  </a:ext>
                </a:extLst>
              </p14:cNvPr>
              <p14:cNvContentPartPr/>
              <p14:nvPr/>
            </p14:nvContentPartPr>
            <p14:xfrm>
              <a:off x="3479205" y="3062288"/>
              <a:ext cx="612720" cy="86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55973BC-CE4E-A04E-EE6F-B320A1A63B1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43205" y="2990288"/>
                <a:ext cx="68436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D01E7AEE-4E7F-C951-4DC7-9CF48EA038F1}"/>
              </a:ext>
            </a:extLst>
          </p:cNvPr>
          <p:cNvGrpSpPr/>
          <p:nvPr/>
        </p:nvGrpSpPr>
        <p:grpSpPr>
          <a:xfrm>
            <a:off x="3911925" y="936128"/>
            <a:ext cx="2054880" cy="737280"/>
            <a:chOff x="3911925" y="936128"/>
            <a:chExt cx="2054880" cy="73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DCCC6A-AEA3-BCBC-0E03-2B5A829AA96C}"/>
                    </a:ext>
                  </a:extLst>
                </p14:cNvPr>
                <p14:cNvContentPartPr/>
                <p14:nvPr/>
              </p14:nvContentPartPr>
              <p14:xfrm>
                <a:off x="3911925" y="1292168"/>
                <a:ext cx="373320" cy="33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DCCC6A-AEA3-BCBC-0E03-2B5A829AA9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96805" y="1276688"/>
                  <a:ext cx="4039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CDCAF9-4B80-B3AC-1F58-F376CADB7BB3}"/>
                    </a:ext>
                  </a:extLst>
                </p14:cNvPr>
                <p14:cNvContentPartPr/>
                <p14:nvPr/>
              </p14:nvContentPartPr>
              <p14:xfrm>
                <a:off x="4261845" y="1384688"/>
                <a:ext cx="124200" cy="147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CDCAF9-4B80-B3AC-1F58-F376CADB7B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46725" y="1369208"/>
                  <a:ext cx="154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AE40B24-3CE5-38A7-E212-8E4DD8C7E767}"/>
                    </a:ext>
                  </a:extLst>
                </p14:cNvPr>
                <p14:cNvContentPartPr/>
                <p14:nvPr/>
              </p14:nvContentPartPr>
              <p14:xfrm>
                <a:off x="4404765" y="1310888"/>
                <a:ext cx="82080" cy="237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AE40B24-3CE5-38A7-E212-8E4DD8C7E7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89645" y="1295408"/>
                  <a:ext cx="1126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580840D-10B5-B8B7-65D4-77382CB04D58}"/>
                    </a:ext>
                  </a:extLst>
                </p14:cNvPr>
                <p14:cNvContentPartPr/>
                <p14:nvPr/>
              </p14:nvContentPartPr>
              <p14:xfrm>
                <a:off x="4494405" y="1104608"/>
                <a:ext cx="380160" cy="568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580840D-10B5-B8B7-65D4-77382CB04D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78925" y="1089128"/>
                  <a:ext cx="4104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877735-68BA-9D3A-FFF2-E7E17EEB4897}"/>
                    </a:ext>
                  </a:extLst>
                </p14:cNvPr>
                <p14:cNvContentPartPr/>
                <p14:nvPr/>
              </p14:nvContentPartPr>
              <p14:xfrm>
                <a:off x="4811925" y="1242488"/>
                <a:ext cx="1476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877735-68BA-9D3A-FFF2-E7E17EEB48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96805" y="1227368"/>
                  <a:ext cx="178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98B016D-7392-A5A0-74A8-AEDC80179C6B}"/>
                    </a:ext>
                  </a:extLst>
                </p14:cNvPr>
                <p14:cNvContentPartPr/>
                <p14:nvPr/>
              </p14:nvContentPartPr>
              <p14:xfrm>
                <a:off x="4951605" y="1163288"/>
                <a:ext cx="23760" cy="30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8B016D-7392-A5A0-74A8-AEDC80179C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36125" y="1148168"/>
                  <a:ext cx="54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2D0DB6-6D69-FDA3-36FC-C97CF6CB36EB}"/>
                    </a:ext>
                  </a:extLst>
                </p14:cNvPr>
                <p14:cNvContentPartPr/>
                <p14:nvPr/>
              </p14:nvContentPartPr>
              <p14:xfrm>
                <a:off x="5044485" y="1181648"/>
                <a:ext cx="108720" cy="138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2D0DB6-6D69-FDA3-36FC-C97CF6CB36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29365" y="1166528"/>
                  <a:ext cx="139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DA7556C-8305-F3DD-75D9-2597FE382AF6}"/>
                    </a:ext>
                  </a:extLst>
                </p14:cNvPr>
                <p14:cNvContentPartPr/>
                <p14:nvPr/>
              </p14:nvContentPartPr>
              <p14:xfrm>
                <a:off x="5160765" y="1181648"/>
                <a:ext cx="209520" cy="147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DA7556C-8305-F3DD-75D9-2597FE382A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45645" y="1166528"/>
                  <a:ext cx="240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8FA3880-6F45-690D-0A71-EA93CB087AE2}"/>
                    </a:ext>
                  </a:extLst>
                </p14:cNvPr>
                <p14:cNvContentPartPr/>
                <p14:nvPr/>
              </p14:nvContentPartPr>
              <p14:xfrm>
                <a:off x="5315205" y="936128"/>
                <a:ext cx="39600" cy="362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8FA3880-6F45-690D-0A71-EA93CB087A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99725" y="920648"/>
                  <a:ext cx="70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59A54E-0C45-E424-374B-853D97994175}"/>
                    </a:ext>
                  </a:extLst>
                </p14:cNvPr>
                <p14:cNvContentPartPr/>
                <p14:nvPr/>
              </p14:nvContentPartPr>
              <p14:xfrm>
                <a:off x="5346885" y="1083728"/>
                <a:ext cx="147600" cy="123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59A54E-0C45-E424-374B-853D979941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31405" y="1068248"/>
                  <a:ext cx="178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FEB92B-8ADC-3029-DA91-981FC3996965}"/>
                    </a:ext>
                  </a:extLst>
                </p14:cNvPr>
                <p14:cNvContentPartPr/>
                <p14:nvPr/>
              </p14:nvContentPartPr>
              <p14:xfrm>
                <a:off x="5494125" y="1003448"/>
                <a:ext cx="31320" cy="37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FEB92B-8ADC-3029-DA91-981FC39969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78645" y="988328"/>
                  <a:ext cx="61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C5FD912-D922-F6D9-BEC7-699CEFF3C31F}"/>
                    </a:ext>
                  </a:extLst>
                </p14:cNvPr>
                <p14:cNvContentPartPr/>
                <p14:nvPr/>
              </p14:nvContentPartPr>
              <p14:xfrm>
                <a:off x="5548125" y="969248"/>
                <a:ext cx="418680" cy="228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C5FD912-D922-F6D9-BEC7-699CEFF3C3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33005" y="954128"/>
                  <a:ext cx="44928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C86F430-8A83-00F0-1A8D-DEBBC150CFAC}"/>
              </a:ext>
            </a:extLst>
          </p:cNvPr>
          <p:cNvGrpSpPr/>
          <p:nvPr/>
        </p:nvGrpSpPr>
        <p:grpSpPr>
          <a:xfrm>
            <a:off x="8686605" y="505208"/>
            <a:ext cx="1697760" cy="625320"/>
            <a:chOff x="8686605" y="505208"/>
            <a:chExt cx="1697760" cy="62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A5369C-D4B9-9B16-2308-F735EB15DAC5}"/>
                    </a:ext>
                  </a:extLst>
                </p14:cNvPr>
                <p14:cNvContentPartPr/>
                <p14:nvPr/>
              </p14:nvContentPartPr>
              <p14:xfrm>
                <a:off x="8686605" y="751448"/>
                <a:ext cx="387720" cy="348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A5369C-D4B9-9B16-2308-F735EB15DA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71485" y="736328"/>
                  <a:ext cx="4183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DF0422-56CD-5D5A-7A7F-6F812AF9CB14}"/>
                    </a:ext>
                  </a:extLst>
                </p14:cNvPr>
                <p14:cNvContentPartPr/>
                <p14:nvPr/>
              </p14:nvContentPartPr>
              <p14:xfrm>
                <a:off x="9062085" y="678008"/>
                <a:ext cx="802800" cy="452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DF0422-56CD-5D5A-7A7F-6F812AF9CB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46605" y="662528"/>
                  <a:ext cx="8334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A5260C5-9DF9-47DE-E4E0-5A2E6C8B0C5B}"/>
                    </a:ext>
                  </a:extLst>
                </p14:cNvPr>
                <p14:cNvContentPartPr/>
                <p14:nvPr/>
              </p14:nvContentPartPr>
              <p14:xfrm>
                <a:off x="9818085" y="567128"/>
                <a:ext cx="46800" cy="74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A5260C5-9DF9-47DE-E4E0-5A2E6C8B0C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02605" y="552008"/>
                  <a:ext cx="77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8944FC4-7571-7B72-70E8-114405CF3876}"/>
                    </a:ext>
                  </a:extLst>
                </p14:cNvPr>
                <p14:cNvContentPartPr/>
                <p14:nvPr/>
              </p14:nvContentPartPr>
              <p14:xfrm>
                <a:off x="9899085" y="505208"/>
                <a:ext cx="485280" cy="228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8944FC4-7571-7B72-70E8-114405CF387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83605" y="489728"/>
                  <a:ext cx="51552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BC5266E-DFC1-E13C-F1DB-237FDC41A8BB}"/>
                  </a:ext>
                </a:extLst>
              </p14:cNvPr>
              <p14:cNvContentPartPr/>
              <p14:nvPr/>
            </p14:nvContentPartPr>
            <p14:xfrm>
              <a:off x="9383925" y="2613368"/>
              <a:ext cx="31320" cy="25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BC5266E-DFC1-E13C-F1DB-237FDC41A8B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63765" y="2592848"/>
                <a:ext cx="720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E0D40D8-01DF-F6A5-6F75-03308B599A5E}"/>
                  </a:ext>
                </a:extLst>
              </p14:cNvPr>
              <p14:cNvContentPartPr/>
              <p14:nvPr/>
            </p14:nvContentPartPr>
            <p14:xfrm>
              <a:off x="9422805" y="4174328"/>
              <a:ext cx="23760" cy="67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E0D40D8-01DF-F6A5-6F75-03308B599A5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407685" y="4159208"/>
                <a:ext cx="54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C83533D-8B12-2EA4-5C2F-006CF8E18765}"/>
                  </a:ext>
                </a:extLst>
              </p14:cNvPr>
              <p14:cNvContentPartPr/>
              <p14:nvPr/>
            </p14:nvContentPartPr>
            <p14:xfrm>
              <a:off x="9414885" y="4407608"/>
              <a:ext cx="23760" cy="55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C83533D-8B12-2EA4-5C2F-006CF8E1876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399765" y="4392488"/>
                <a:ext cx="5400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1BF7FC0F-E898-9FE3-3B2E-4B9628E98DA2}"/>
              </a:ext>
            </a:extLst>
          </p:cNvPr>
          <p:cNvGrpSpPr/>
          <p:nvPr/>
        </p:nvGrpSpPr>
        <p:grpSpPr>
          <a:xfrm>
            <a:off x="9391845" y="4598048"/>
            <a:ext cx="39240" cy="381600"/>
            <a:chOff x="9391845" y="4598048"/>
            <a:chExt cx="392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A2E0044-53D2-23D2-C343-1901717D693A}"/>
                    </a:ext>
                  </a:extLst>
                </p14:cNvPr>
                <p14:cNvContentPartPr/>
                <p14:nvPr/>
              </p14:nvContentPartPr>
              <p14:xfrm>
                <a:off x="9399405" y="4598048"/>
                <a:ext cx="23760" cy="86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A2E0044-53D2-23D2-C343-1901717D69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84285" y="4582928"/>
                  <a:ext cx="54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6EF22D-5EE5-6E21-0F65-C3A5552C77D6}"/>
                    </a:ext>
                  </a:extLst>
                </p14:cNvPr>
                <p14:cNvContentPartPr/>
                <p14:nvPr/>
              </p14:nvContentPartPr>
              <p14:xfrm>
                <a:off x="9391845" y="4757888"/>
                <a:ext cx="39240" cy="98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6EF22D-5EE5-6E21-0F65-C3A5552C77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76725" y="4742768"/>
                  <a:ext cx="69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C011D71-DE61-96D1-D35E-4C398769673F}"/>
                    </a:ext>
                  </a:extLst>
                </p14:cNvPr>
                <p14:cNvContentPartPr/>
                <p14:nvPr/>
              </p14:nvContentPartPr>
              <p14:xfrm>
                <a:off x="9407325" y="4911608"/>
                <a:ext cx="23760" cy="68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C011D71-DE61-96D1-D35E-4C398769673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92205" y="4896128"/>
                  <a:ext cx="5400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807ECE5-8586-FEE4-8A5B-AB1072A04295}"/>
                  </a:ext>
                </a:extLst>
              </p14:cNvPr>
              <p14:cNvContentPartPr/>
              <p14:nvPr/>
            </p14:nvContentPartPr>
            <p14:xfrm>
              <a:off x="8353245" y="1501328"/>
              <a:ext cx="418680" cy="31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807ECE5-8586-FEE4-8A5B-AB1072A042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33085" y="1480808"/>
                <a:ext cx="459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FC0E1BB-E8A3-D5E2-D405-209147C21618}"/>
                  </a:ext>
                </a:extLst>
              </p14:cNvPr>
              <p14:cNvContentPartPr/>
              <p14:nvPr/>
            </p14:nvContentPartPr>
            <p14:xfrm>
              <a:off x="9779205" y="5568968"/>
              <a:ext cx="31320" cy="309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FC0E1BB-E8A3-D5E2-D405-209147C2161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764085" y="5553848"/>
                <a:ext cx="6192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AA118C17-1FAB-7EBD-C77F-675EC8C57A0A}"/>
              </a:ext>
            </a:extLst>
          </p:cNvPr>
          <p:cNvGrpSpPr/>
          <p:nvPr/>
        </p:nvGrpSpPr>
        <p:grpSpPr>
          <a:xfrm>
            <a:off x="9407325" y="5415608"/>
            <a:ext cx="1170360" cy="255240"/>
            <a:chOff x="9407325" y="5415608"/>
            <a:chExt cx="117036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74D0890-2303-DD16-CF06-72B4A359049B}"/>
                    </a:ext>
                  </a:extLst>
                </p14:cNvPr>
                <p14:cNvContentPartPr/>
                <p14:nvPr/>
              </p14:nvContentPartPr>
              <p14:xfrm>
                <a:off x="9407325" y="5445488"/>
                <a:ext cx="70200" cy="225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74D0890-2303-DD16-CF06-72B4A35904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92205" y="5430368"/>
                  <a:ext cx="100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B3A5870-C157-D125-55DF-B6CE27426F62}"/>
                    </a:ext>
                  </a:extLst>
                </p14:cNvPr>
                <p14:cNvContentPartPr/>
                <p14:nvPr/>
              </p14:nvContentPartPr>
              <p14:xfrm>
                <a:off x="9581205" y="5415608"/>
                <a:ext cx="280080" cy="234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B3A5870-C157-D125-55DF-B6CE27426F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66085" y="5400128"/>
                  <a:ext cx="310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88FCA5C-70FF-2A1D-1E32-6266F043DE2B}"/>
                    </a:ext>
                  </a:extLst>
                </p14:cNvPr>
                <p14:cNvContentPartPr/>
                <p14:nvPr/>
              </p14:nvContentPartPr>
              <p14:xfrm>
                <a:off x="9980805" y="5464568"/>
                <a:ext cx="596880" cy="172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88FCA5C-70FF-2A1D-1E32-6266F043DE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65325" y="5449088"/>
                  <a:ext cx="62748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F1747BE-BCE1-2F61-7B3C-311224218C27}"/>
              </a:ext>
            </a:extLst>
          </p:cNvPr>
          <p:cNvGrpSpPr/>
          <p:nvPr/>
        </p:nvGrpSpPr>
        <p:grpSpPr>
          <a:xfrm>
            <a:off x="7097925" y="2515088"/>
            <a:ext cx="2208960" cy="129240"/>
            <a:chOff x="7097925" y="2515088"/>
            <a:chExt cx="220896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521624D-AA92-CCFF-BD35-192020DE8168}"/>
                    </a:ext>
                  </a:extLst>
                </p14:cNvPr>
                <p14:cNvContentPartPr/>
                <p14:nvPr/>
              </p14:nvContentPartPr>
              <p14:xfrm>
                <a:off x="9244605" y="2539568"/>
                <a:ext cx="62280" cy="12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521624D-AA92-CCFF-BD35-192020DE81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29485" y="2524088"/>
                  <a:ext cx="92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20C463E-A80B-0BC9-98F5-238A363C4817}"/>
                    </a:ext>
                  </a:extLst>
                </p14:cNvPr>
                <p14:cNvContentPartPr/>
                <p14:nvPr/>
              </p14:nvContentPartPr>
              <p14:xfrm>
                <a:off x="9027525" y="2521208"/>
                <a:ext cx="147600" cy="31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20C463E-A80B-0BC9-98F5-238A363C48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12405" y="2505728"/>
                  <a:ext cx="178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200DC60-AF29-926F-59D7-5A1187871EB1}"/>
                    </a:ext>
                  </a:extLst>
                </p14:cNvPr>
                <p14:cNvContentPartPr/>
                <p14:nvPr/>
              </p14:nvContentPartPr>
              <p14:xfrm>
                <a:off x="8802885" y="2515088"/>
                <a:ext cx="124200" cy="49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200DC60-AF29-926F-59D7-5A1187871EB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87765" y="2499968"/>
                  <a:ext cx="154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9B1AFA0-9784-1956-7AAB-3C7A5C633E52}"/>
                    </a:ext>
                  </a:extLst>
                </p14:cNvPr>
                <p14:cNvContentPartPr/>
                <p14:nvPr/>
              </p14:nvContentPartPr>
              <p14:xfrm>
                <a:off x="8655645" y="2539568"/>
                <a:ext cx="10872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9B1AFA0-9784-1956-7AAB-3C7A5C633E5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40525" y="2524088"/>
                  <a:ext cx="139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10B2547-0391-93C1-D99B-6871F684C32B}"/>
                    </a:ext>
                  </a:extLst>
                </p14:cNvPr>
                <p14:cNvContentPartPr/>
                <p14:nvPr/>
              </p14:nvContentPartPr>
              <p14:xfrm>
                <a:off x="8438565" y="2564408"/>
                <a:ext cx="101160" cy="6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10B2547-0391-93C1-D99B-6871F684C32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23445" y="2548928"/>
                  <a:ext cx="131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BF18FB2-7560-45B6-A175-92CFA73141B9}"/>
                    </a:ext>
                  </a:extLst>
                </p14:cNvPr>
                <p14:cNvContentPartPr/>
                <p14:nvPr/>
              </p14:nvContentPartPr>
              <p14:xfrm>
                <a:off x="8152005" y="2570528"/>
                <a:ext cx="116640" cy="18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BF18FB2-7560-45B6-A175-92CFA73141B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36525" y="2555408"/>
                  <a:ext cx="147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F6745EC-FD09-ADE1-6CB8-5B1465F7DAB6}"/>
                    </a:ext>
                  </a:extLst>
                </p14:cNvPr>
                <p14:cNvContentPartPr/>
                <p14:nvPr/>
              </p14:nvContentPartPr>
              <p14:xfrm>
                <a:off x="7927365" y="2570528"/>
                <a:ext cx="70200" cy="36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F6745EC-FD09-ADE1-6CB8-5B1465F7DAB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11885" y="2555408"/>
                  <a:ext cx="100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25C2B6C-9D8B-63B1-2F41-DBE8B484753A}"/>
                    </a:ext>
                  </a:extLst>
                </p14:cNvPr>
                <p14:cNvContentPartPr/>
                <p14:nvPr/>
              </p14:nvContentPartPr>
              <p14:xfrm>
                <a:off x="7694805" y="2588888"/>
                <a:ext cx="124200" cy="6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25C2B6C-9D8B-63B1-2F41-DBE8B48475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79325" y="2573408"/>
                  <a:ext cx="154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8ABBF10-841D-6BFE-6AD2-473132A37EB1}"/>
                    </a:ext>
                  </a:extLst>
                </p14:cNvPr>
                <p14:cNvContentPartPr/>
                <p14:nvPr/>
              </p14:nvContentPartPr>
              <p14:xfrm>
                <a:off x="7446765" y="2601488"/>
                <a:ext cx="155520" cy="37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8ABBF10-841D-6BFE-6AD2-473132A37EB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26245" y="2580968"/>
                  <a:ext cx="196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459AF74-6BC6-D1D7-B949-7FD9F9308AB6}"/>
                    </a:ext>
                  </a:extLst>
                </p14:cNvPr>
                <p14:cNvContentPartPr/>
                <p14:nvPr/>
              </p14:nvContentPartPr>
              <p14:xfrm>
                <a:off x="7237605" y="2619848"/>
                <a:ext cx="147600" cy="18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459AF74-6BC6-D1D7-B949-7FD9F9308A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17085" y="2599328"/>
                  <a:ext cx="188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E4D380-46C9-3C55-E3F8-4F55B02CCF7B}"/>
                    </a:ext>
                  </a:extLst>
                </p14:cNvPr>
                <p14:cNvContentPartPr/>
                <p14:nvPr/>
              </p14:nvContentPartPr>
              <p14:xfrm>
                <a:off x="7097925" y="2632088"/>
                <a:ext cx="85680" cy="12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E4D380-46C9-3C55-E3F8-4F55B02CCF7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77765" y="2611568"/>
                  <a:ext cx="12636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CC41954-C2AE-BFE7-1D34-D2E9D460CBDE}"/>
                  </a:ext>
                </a:extLst>
              </p14:cNvPr>
              <p14:cNvContentPartPr/>
              <p14:nvPr/>
            </p14:nvContentPartPr>
            <p14:xfrm>
              <a:off x="9717285" y="2570528"/>
              <a:ext cx="46800" cy="36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CC41954-C2AE-BFE7-1D34-D2E9D460CBD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702165" y="2555408"/>
                <a:ext cx="774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207D5DC-F555-E27E-D29F-F7B7459DBA50}"/>
                  </a:ext>
                </a:extLst>
              </p14:cNvPr>
              <p14:cNvContentPartPr/>
              <p14:nvPr/>
            </p14:nvContentPartPr>
            <p14:xfrm>
              <a:off x="9724845" y="2877608"/>
              <a:ext cx="46800" cy="80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207D5DC-F555-E27E-D29F-F7B7459DBA5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709725" y="2862488"/>
                <a:ext cx="774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770CBDB-9799-1D55-A1DD-6859A8829443}"/>
                  </a:ext>
                </a:extLst>
              </p14:cNvPr>
              <p14:cNvContentPartPr/>
              <p14:nvPr/>
            </p14:nvContentPartPr>
            <p14:xfrm>
              <a:off x="9756165" y="3240488"/>
              <a:ext cx="31320" cy="135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770CBDB-9799-1D55-A1DD-6859A882944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740685" y="3225008"/>
                <a:ext cx="619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937947C-89CD-7732-65E6-F0107A567BD3}"/>
                  </a:ext>
                </a:extLst>
              </p14:cNvPr>
              <p14:cNvContentPartPr/>
              <p14:nvPr/>
            </p14:nvContentPartPr>
            <p14:xfrm>
              <a:off x="9779205" y="3658088"/>
              <a:ext cx="39240" cy="1414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937947C-89CD-7732-65E6-F0107A567BD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764085" y="3642968"/>
                <a:ext cx="694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D908B09-C388-D05E-7DC5-7054D3E46DB5}"/>
                  </a:ext>
                </a:extLst>
              </p14:cNvPr>
              <p14:cNvContentPartPr/>
              <p14:nvPr/>
            </p14:nvContentPartPr>
            <p14:xfrm>
              <a:off x="9774885" y="4032848"/>
              <a:ext cx="43560" cy="160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D908B09-C388-D05E-7DC5-7054D3E46DB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759765" y="4017728"/>
                <a:ext cx="73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D1F526C-64FA-E5AB-39C1-0C74DB1F4F39}"/>
                  </a:ext>
                </a:extLst>
              </p14:cNvPr>
              <p14:cNvContentPartPr/>
              <p14:nvPr/>
            </p14:nvContentPartPr>
            <p14:xfrm>
              <a:off x="9732765" y="4389248"/>
              <a:ext cx="46800" cy="172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D1F526C-64FA-E5AB-39C1-0C74DB1F4F3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717645" y="4374128"/>
                <a:ext cx="774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107AB96-E889-9B1D-AAFB-63CDF1794CC2}"/>
                  </a:ext>
                </a:extLst>
              </p14:cNvPr>
              <p14:cNvContentPartPr/>
              <p14:nvPr/>
            </p14:nvContentPartPr>
            <p14:xfrm>
              <a:off x="9717285" y="4813328"/>
              <a:ext cx="31320" cy="135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107AB96-E889-9B1D-AAFB-63CDF1794CC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702165" y="4798208"/>
                <a:ext cx="619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818FBB0-EA19-34C1-F4B1-C4DA6D0BB2E8}"/>
                  </a:ext>
                </a:extLst>
              </p14:cNvPr>
              <p14:cNvContentPartPr/>
              <p14:nvPr/>
            </p14:nvContentPartPr>
            <p14:xfrm>
              <a:off x="9732765" y="5077208"/>
              <a:ext cx="46800" cy="187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818FBB0-EA19-34C1-F4B1-C4DA6D0BB2E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17645" y="5062088"/>
                <a:ext cx="77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A8E080A-1123-3098-5B20-875776282DC8}"/>
                  </a:ext>
                </a:extLst>
              </p14:cNvPr>
              <p14:cNvContentPartPr/>
              <p14:nvPr/>
            </p14:nvContentPartPr>
            <p14:xfrm>
              <a:off x="8996565" y="2662688"/>
              <a:ext cx="8280" cy="86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A8E080A-1123-3098-5B20-875776282DC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981445" y="2647208"/>
                <a:ext cx="385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559DC2E-380C-37B0-926B-03F8336F2FEB}"/>
                  </a:ext>
                </a:extLst>
              </p14:cNvPr>
              <p14:cNvContentPartPr/>
              <p14:nvPr/>
            </p14:nvContentPartPr>
            <p14:xfrm>
              <a:off x="8934645" y="3338408"/>
              <a:ext cx="62280" cy="165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559DC2E-380C-37B0-926B-03F8336F2FE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919525" y="3323288"/>
                <a:ext cx="928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54B9C5A-BB83-0ABF-F3E1-898EBAB9F1BA}"/>
                  </a:ext>
                </a:extLst>
              </p14:cNvPr>
              <p14:cNvContentPartPr/>
              <p14:nvPr/>
            </p14:nvContentPartPr>
            <p14:xfrm>
              <a:off x="8989005" y="3830168"/>
              <a:ext cx="23760" cy="166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54B9C5A-BB83-0ABF-F3E1-898EBAB9F1B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973525" y="3815048"/>
                <a:ext cx="540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8CC74F2-4B53-A545-44E1-63F6353141D7}"/>
                  </a:ext>
                </a:extLst>
              </p14:cNvPr>
              <p14:cNvContentPartPr/>
              <p14:nvPr/>
            </p14:nvContentPartPr>
            <p14:xfrm>
              <a:off x="9019965" y="4223648"/>
              <a:ext cx="46800" cy="215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8CC74F2-4B53-A545-44E1-63F6353141D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004485" y="4208168"/>
                <a:ext cx="774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92455DA-6D3C-FD35-C348-A774F16A937E}"/>
                  </a:ext>
                </a:extLst>
              </p14:cNvPr>
              <p14:cNvContentPartPr/>
              <p14:nvPr/>
            </p14:nvContentPartPr>
            <p14:xfrm>
              <a:off x="9027525" y="4653488"/>
              <a:ext cx="31320" cy="473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92455DA-6D3C-FD35-C348-A774F16A937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012405" y="4638368"/>
                <a:ext cx="6192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8C161EB-ACAD-887F-1444-BD9E6176CF76}"/>
                  </a:ext>
                </a:extLst>
              </p14:cNvPr>
              <p14:cNvContentPartPr/>
              <p14:nvPr/>
            </p14:nvContentPartPr>
            <p14:xfrm>
              <a:off x="9453765" y="2306288"/>
              <a:ext cx="23760" cy="615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8C161EB-ACAD-887F-1444-BD9E6176CF7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438645" y="2291168"/>
                <a:ext cx="540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E5D3922-F14B-0C24-10C2-3C2B490DB00E}"/>
                  </a:ext>
                </a:extLst>
              </p14:cNvPr>
              <p14:cNvContentPartPr/>
              <p14:nvPr/>
            </p14:nvContentPartPr>
            <p14:xfrm>
              <a:off x="9438285" y="2508968"/>
              <a:ext cx="39240" cy="117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E5D3922-F14B-0C24-10C2-3C2B490DB00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423165" y="2493488"/>
                <a:ext cx="6948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D921178-3A9C-E961-D07F-AC37327606BA}"/>
              </a:ext>
            </a:extLst>
          </p:cNvPr>
          <p:cNvGrpSpPr/>
          <p:nvPr/>
        </p:nvGrpSpPr>
        <p:grpSpPr>
          <a:xfrm>
            <a:off x="9391845" y="2767088"/>
            <a:ext cx="140040" cy="657720"/>
            <a:chOff x="9391845" y="2767088"/>
            <a:chExt cx="14004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9023A7-D32C-9F06-0C9F-8F5489B78062}"/>
                    </a:ext>
                  </a:extLst>
                </p14:cNvPr>
                <p14:cNvContentPartPr/>
                <p14:nvPr/>
              </p14:nvContentPartPr>
              <p14:xfrm>
                <a:off x="9391845" y="2779328"/>
                <a:ext cx="31320" cy="12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9023A7-D32C-9F06-0C9F-8F5489B780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76725" y="2764208"/>
                  <a:ext cx="61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FA4492-1713-A924-E97A-8063D434B43F}"/>
                    </a:ext>
                  </a:extLst>
                </p14:cNvPr>
                <p14:cNvContentPartPr/>
                <p14:nvPr/>
              </p14:nvContentPartPr>
              <p14:xfrm>
                <a:off x="9391845" y="2883728"/>
                <a:ext cx="39240" cy="80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FA4492-1713-A924-E97A-8063D434B43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76725" y="2868608"/>
                  <a:ext cx="69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081458-6A81-7E0B-BFAC-C249FEA86BB1}"/>
                    </a:ext>
                  </a:extLst>
                </p14:cNvPr>
                <p14:cNvContentPartPr/>
                <p14:nvPr/>
              </p14:nvContentPartPr>
              <p14:xfrm>
                <a:off x="9399405" y="3111248"/>
                <a:ext cx="23760" cy="80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F081458-6A81-7E0B-BFAC-C249FEA86B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84285" y="3095768"/>
                  <a:ext cx="54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2269C78-196B-91A3-0EAC-BF17CD1C2084}"/>
                    </a:ext>
                  </a:extLst>
                </p14:cNvPr>
                <p14:cNvContentPartPr/>
                <p14:nvPr/>
              </p14:nvContentPartPr>
              <p14:xfrm>
                <a:off x="9407325" y="3326168"/>
                <a:ext cx="31320" cy="55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2269C78-196B-91A3-0EAC-BF17CD1C20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92205" y="3311048"/>
                  <a:ext cx="61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3B7CE11-C43B-F1F7-8D6C-3337C2F9D86E}"/>
                    </a:ext>
                  </a:extLst>
                </p14:cNvPr>
                <p14:cNvContentPartPr/>
                <p14:nvPr/>
              </p14:nvContentPartPr>
              <p14:xfrm>
                <a:off x="9469245" y="2767088"/>
                <a:ext cx="15840" cy="86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3B7CE11-C43B-F1F7-8D6C-3337C2F9D8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54125" y="2751968"/>
                  <a:ext cx="46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C93098-6D94-CEBA-D8EF-1DD694F85434}"/>
                    </a:ext>
                  </a:extLst>
                </p14:cNvPr>
                <p14:cNvContentPartPr/>
                <p14:nvPr/>
              </p14:nvContentPartPr>
              <p14:xfrm>
                <a:off x="9492645" y="2988128"/>
                <a:ext cx="8280" cy="86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C93098-6D94-CEBA-D8EF-1DD694F854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77165" y="2973008"/>
                  <a:ext cx="38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953243A-60C7-CDFE-544A-35BA610D3143}"/>
                    </a:ext>
                  </a:extLst>
                </p14:cNvPr>
                <p14:cNvContentPartPr/>
                <p14:nvPr/>
              </p14:nvContentPartPr>
              <p14:xfrm>
                <a:off x="9508125" y="3234008"/>
                <a:ext cx="23760" cy="190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953243A-60C7-CDFE-544A-35BA610D314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92645" y="3218888"/>
                  <a:ext cx="540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BC58C2D-4020-2704-1FB9-C35BCD251452}"/>
              </a:ext>
            </a:extLst>
          </p:cNvPr>
          <p:cNvGrpSpPr/>
          <p:nvPr/>
        </p:nvGrpSpPr>
        <p:grpSpPr>
          <a:xfrm>
            <a:off x="9391845" y="3578168"/>
            <a:ext cx="201960" cy="486000"/>
            <a:chOff x="9391845" y="3578168"/>
            <a:chExt cx="20196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AC5904A-853F-3C3E-F5B1-88A9E9EA34D5}"/>
                    </a:ext>
                  </a:extLst>
                </p14:cNvPr>
                <p14:cNvContentPartPr/>
                <p14:nvPr/>
              </p14:nvContentPartPr>
              <p14:xfrm>
                <a:off x="9391845" y="3578168"/>
                <a:ext cx="31320" cy="92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AC5904A-853F-3C3E-F5B1-88A9E9EA34D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76725" y="3562688"/>
                  <a:ext cx="61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2AECD04-B23D-BE03-ABE0-A79DE8BBD454}"/>
                    </a:ext>
                  </a:extLst>
                </p14:cNvPr>
                <p14:cNvContentPartPr/>
                <p14:nvPr/>
              </p14:nvContentPartPr>
              <p14:xfrm>
                <a:off x="9399405" y="3775088"/>
                <a:ext cx="31320" cy="289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2AECD04-B23D-BE03-ABE0-A79DE8BBD45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84285" y="3759608"/>
                  <a:ext cx="619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4055C56-DFA1-BBFC-FF65-B6B147E58854}"/>
                    </a:ext>
                  </a:extLst>
                </p14:cNvPr>
                <p14:cNvContentPartPr/>
                <p14:nvPr/>
              </p14:nvContentPartPr>
              <p14:xfrm>
                <a:off x="9570045" y="3676808"/>
                <a:ext cx="23760" cy="27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4055C56-DFA1-BBFC-FF65-B6B147E588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54925" y="3661328"/>
                  <a:ext cx="5400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2ABD591-709E-6259-A69D-35BDBFE737F1}"/>
                  </a:ext>
                </a:extLst>
              </p14:cNvPr>
              <p14:cNvContentPartPr/>
              <p14:nvPr/>
            </p14:nvContentPartPr>
            <p14:xfrm>
              <a:off x="9570045" y="4383488"/>
              <a:ext cx="31320" cy="2768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2ABD591-709E-6259-A69D-35BDBFE737F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554925" y="4368008"/>
                <a:ext cx="61920" cy="30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66BCE7D-3249-8F17-E7B9-DDDDD111D05B}"/>
              </a:ext>
            </a:extLst>
          </p:cNvPr>
          <p:cNvGrpSpPr/>
          <p:nvPr/>
        </p:nvGrpSpPr>
        <p:grpSpPr>
          <a:xfrm>
            <a:off x="7345965" y="2226008"/>
            <a:ext cx="403200" cy="252360"/>
            <a:chOff x="7345965" y="2226008"/>
            <a:chExt cx="40320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2D9150-ABCA-0E13-FDD9-9D942932BF20}"/>
                    </a:ext>
                  </a:extLst>
                </p14:cNvPr>
                <p14:cNvContentPartPr/>
                <p14:nvPr/>
              </p14:nvContentPartPr>
              <p14:xfrm>
                <a:off x="7357125" y="2232488"/>
                <a:ext cx="74520" cy="245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2D9150-ABCA-0E13-FDD9-9D942932BF2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42005" y="2217368"/>
                  <a:ext cx="104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4E6815A-93F5-4171-5F6D-122CACAFF2D2}"/>
                    </a:ext>
                  </a:extLst>
                </p14:cNvPr>
                <p14:cNvContentPartPr/>
                <p14:nvPr/>
              </p14:nvContentPartPr>
              <p14:xfrm>
                <a:off x="7345965" y="2226008"/>
                <a:ext cx="209520" cy="111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4E6815A-93F5-4171-5F6D-122CACAFF2D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30845" y="2210888"/>
                  <a:ext cx="240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3F50AB2-8390-6DB3-844E-19C9DF1AEBB0}"/>
                    </a:ext>
                  </a:extLst>
                </p14:cNvPr>
                <p14:cNvContentPartPr/>
                <p14:nvPr/>
              </p14:nvContentPartPr>
              <p14:xfrm>
                <a:off x="7609485" y="2238608"/>
                <a:ext cx="139680" cy="203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3F50AB2-8390-6DB3-844E-19C9DF1AEBB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94365" y="2223488"/>
                  <a:ext cx="170280" cy="23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AB5DA57-EB38-934A-9BA1-A2A6FEE06038}"/>
                  </a:ext>
                </a:extLst>
              </p14:cNvPr>
              <p14:cNvContentPartPr/>
              <p14:nvPr/>
            </p14:nvContentPartPr>
            <p14:xfrm>
              <a:off x="9743925" y="2945288"/>
              <a:ext cx="182880" cy="925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AB5DA57-EB38-934A-9BA1-A2A6FEE0603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728805" y="2930168"/>
                <a:ext cx="213480" cy="1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8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8DF8-ECB7-CC84-1EC4-5E4764A2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Support vector machine</a:t>
            </a:r>
            <a:br>
              <a:rPr lang="en-CA" dirty="0"/>
            </a:b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3672C-D795-85E8-3B74-0723BC6FD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95" y="1690688"/>
            <a:ext cx="697987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33C02-203B-85C1-C56D-216DB4A8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555" y="1514863"/>
            <a:ext cx="4924505" cy="47029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FB2F82B-4D4D-F376-8587-4D5C0C2C3A2B}"/>
                  </a:ext>
                </a:extLst>
              </p14:cNvPr>
              <p14:cNvContentPartPr/>
              <p14:nvPr/>
            </p14:nvContentPartPr>
            <p14:xfrm>
              <a:off x="1952445" y="3615248"/>
              <a:ext cx="39240" cy="74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FB2F82B-4D4D-F376-8587-4D5C0C2C3A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7325" y="3599768"/>
                <a:ext cx="694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EB0A8CB-0856-4BCB-4E5D-D16F8CA5836E}"/>
                  </a:ext>
                </a:extLst>
              </p14:cNvPr>
              <p14:cNvContentPartPr/>
              <p14:nvPr/>
            </p14:nvContentPartPr>
            <p14:xfrm>
              <a:off x="1193205" y="2748728"/>
              <a:ext cx="4386240" cy="2307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EB0A8CB-0856-4BCB-4E5D-D16F8CA583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2685" y="2728208"/>
                <a:ext cx="4427280" cy="23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DEBE507-3FD4-1E46-C4EA-82CA917A4AE3}"/>
                  </a:ext>
                </a:extLst>
              </p14:cNvPr>
              <p14:cNvContentPartPr/>
              <p14:nvPr/>
            </p14:nvContentPartPr>
            <p14:xfrm>
              <a:off x="1162245" y="2693288"/>
              <a:ext cx="1511280" cy="645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DEBE507-3FD4-1E46-C4EA-82CA917A4A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1725" y="2672768"/>
                <a:ext cx="1552320" cy="68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1AEFB10-CE13-02BE-2B11-49FE19409EED}"/>
              </a:ext>
            </a:extLst>
          </p:cNvPr>
          <p:cNvGrpSpPr/>
          <p:nvPr/>
        </p:nvGrpSpPr>
        <p:grpSpPr>
          <a:xfrm>
            <a:off x="3812565" y="4364768"/>
            <a:ext cx="813960" cy="571680"/>
            <a:chOff x="3812565" y="4364768"/>
            <a:chExt cx="81396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DE131F-3168-18E6-1EE1-B3A00F13FAF1}"/>
                    </a:ext>
                  </a:extLst>
                </p14:cNvPr>
                <p14:cNvContentPartPr/>
                <p14:nvPr/>
              </p14:nvContentPartPr>
              <p14:xfrm>
                <a:off x="3812565" y="4364768"/>
                <a:ext cx="209520" cy="270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DE131F-3168-18E6-1EE1-B3A00F13FA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92045" y="4344248"/>
                  <a:ext cx="2502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4FE09FC-A02B-F86A-662C-95F7423596DC}"/>
                    </a:ext>
                  </a:extLst>
                </p14:cNvPr>
                <p14:cNvContentPartPr/>
                <p14:nvPr/>
              </p14:nvContentPartPr>
              <p14:xfrm>
                <a:off x="4432485" y="4653488"/>
                <a:ext cx="116640" cy="282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4FE09FC-A02B-F86A-662C-95F7423596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11965" y="4633328"/>
                  <a:ext cx="1573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C462B9A-DEE0-E943-982F-1AC1B5F1B925}"/>
                    </a:ext>
                  </a:extLst>
                </p14:cNvPr>
                <p14:cNvContentPartPr/>
                <p14:nvPr/>
              </p14:nvContentPartPr>
              <p14:xfrm>
                <a:off x="4455525" y="4604168"/>
                <a:ext cx="171000" cy="160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C462B9A-DEE0-E943-982F-1AC1B5F1B9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35365" y="4584008"/>
                  <a:ext cx="21168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66515C3-D80A-0D3D-CB63-1F1F76025295}"/>
                  </a:ext>
                </a:extLst>
              </p14:cNvPr>
              <p14:cNvContentPartPr/>
              <p14:nvPr/>
            </p14:nvContentPartPr>
            <p14:xfrm>
              <a:off x="3083925" y="4459448"/>
              <a:ext cx="175320" cy="1767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66515C3-D80A-0D3D-CB63-1F1F760252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63765" y="4438928"/>
                <a:ext cx="21600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D2735A1-6CFD-B382-B489-ED6117B82B7C}"/>
              </a:ext>
            </a:extLst>
          </p:cNvPr>
          <p:cNvGrpSpPr/>
          <p:nvPr/>
        </p:nvGrpSpPr>
        <p:grpSpPr>
          <a:xfrm>
            <a:off x="9957405" y="2508968"/>
            <a:ext cx="558360" cy="845640"/>
            <a:chOff x="9957405" y="2508968"/>
            <a:chExt cx="558360" cy="84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E0DB8EC-E80E-E8C2-0A7F-C51259BCD8F0}"/>
                    </a:ext>
                  </a:extLst>
                </p14:cNvPr>
                <p14:cNvContentPartPr/>
                <p14:nvPr/>
              </p14:nvContentPartPr>
              <p14:xfrm>
                <a:off x="9996285" y="2508968"/>
                <a:ext cx="519480" cy="802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E0DB8EC-E80E-E8C2-0A7F-C51259BCD8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75765" y="2488448"/>
                  <a:ext cx="56016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2A538C1-7166-0DA2-01B5-5B1B39037180}"/>
                    </a:ext>
                  </a:extLst>
                </p14:cNvPr>
                <p14:cNvContentPartPr/>
                <p14:nvPr/>
              </p14:nvContentPartPr>
              <p14:xfrm>
                <a:off x="9957405" y="3147968"/>
                <a:ext cx="163080" cy="206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2A538C1-7166-0DA2-01B5-5B1B390371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42285" y="3132848"/>
                  <a:ext cx="19368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403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B7DF-F6BE-93AD-3BBB-DEAAFECA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Naive Bayes</a:t>
            </a:r>
            <a:br>
              <a:rPr lang="en-CA" dirty="0"/>
            </a:b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45D7C-5FF1-49D0-F72D-87C1A1F7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443" y="2313709"/>
            <a:ext cx="5931557" cy="3234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8B8B87-AB69-F082-6C01-8B8C8EA3E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750409" cy="3857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DEF7E9-1622-F2AA-9E30-43DB08D8D05C}"/>
                  </a:ext>
                </a:extLst>
              </p14:cNvPr>
              <p14:cNvContentPartPr/>
              <p14:nvPr/>
            </p14:nvContentPartPr>
            <p14:xfrm>
              <a:off x="984045" y="862328"/>
              <a:ext cx="2286360" cy="27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DEF7E9-1622-F2AA-9E30-43DB08D8D0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525" y="841808"/>
                <a:ext cx="23270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1EE6CF9-2C6A-DFCF-DB41-8F7102B923DA}"/>
                  </a:ext>
                </a:extLst>
              </p14:cNvPr>
              <p14:cNvContentPartPr/>
              <p14:nvPr/>
            </p14:nvContentPartPr>
            <p14:xfrm>
              <a:off x="8446485" y="1101728"/>
              <a:ext cx="496440" cy="1073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1EE6CF9-2C6A-DFCF-DB41-8F7102B923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5965" y="1081568"/>
                <a:ext cx="537120" cy="11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5474C1E-0795-021C-77A3-59F22C94C43C}"/>
              </a:ext>
            </a:extLst>
          </p:cNvPr>
          <p:cNvGrpSpPr/>
          <p:nvPr/>
        </p:nvGrpSpPr>
        <p:grpSpPr>
          <a:xfrm>
            <a:off x="7923045" y="1993088"/>
            <a:ext cx="1701360" cy="1202040"/>
            <a:chOff x="7923045" y="1993088"/>
            <a:chExt cx="1701360" cy="12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BDF6F3E-CAB6-5ABC-389B-9D1822E35864}"/>
                    </a:ext>
                  </a:extLst>
                </p14:cNvPr>
                <p14:cNvContentPartPr/>
                <p14:nvPr/>
              </p14:nvContentPartPr>
              <p14:xfrm>
                <a:off x="8128605" y="2643968"/>
                <a:ext cx="186480" cy="362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BDF6F3E-CAB6-5ABC-389B-9D1822E358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3485" y="2628848"/>
                  <a:ext cx="216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F870E8-C536-ECD8-BC33-9DD14C3161C2}"/>
                    </a:ext>
                  </a:extLst>
                </p14:cNvPr>
                <p14:cNvContentPartPr/>
                <p14:nvPr/>
              </p14:nvContentPartPr>
              <p14:xfrm>
                <a:off x="8027805" y="3092888"/>
                <a:ext cx="116640" cy="102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F870E8-C536-ECD8-BC33-9DD14C3161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12685" y="3077408"/>
                  <a:ext cx="147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FBFFD1-42D5-B3FF-A73A-2BEA532E2859}"/>
                    </a:ext>
                  </a:extLst>
                </p14:cNvPr>
                <p14:cNvContentPartPr/>
                <p14:nvPr/>
              </p14:nvContentPartPr>
              <p14:xfrm>
                <a:off x="8880285" y="2632088"/>
                <a:ext cx="403200" cy="38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FBFFD1-42D5-B3FF-A73A-2BEA532E28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65165" y="2616608"/>
                  <a:ext cx="4338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A63786-97E6-ABFE-D9B1-187A82B87ADA}"/>
                    </a:ext>
                  </a:extLst>
                </p14:cNvPr>
                <p14:cNvContentPartPr/>
                <p14:nvPr/>
              </p14:nvContentPartPr>
              <p14:xfrm>
                <a:off x="9291045" y="2527688"/>
                <a:ext cx="139680" cy="14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A63786-97E6-ABFE-D9B1-187A82B87A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75925" y="2512208"/>
                  <a:ext cx="170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0C29EE5-2AB2-1D8C-4435-FB9764D124E5}"/>
                    </a:ext>
                  </a:extLst>
                </p14:cNvPr>
                <p14:cNvContentPartPr/>
                <p14:nvPr/>
              </p14:nvContentPartPr>
              <p14:xfrm>
                <a:off x="9283485" y="2496728"/>
                <a:ext cx="101160" cy="227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0C29EE5-2AB2-1D8C-4435-FB9764D124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68005" y="2481608"/>
                  <a:ext cx="131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1CC6A89-B67A-3285-1E5C-75E8D6652B64}"/>
                    </a:ext>
                  </a:extLst>
                </p14:cNvPr>
                <p14:cNvContentPartPr/>
                <p14:nvPr/>
              </p14:nvContentPartPr>
              <p14:xfrm>
                <a:off x="8903685" y="2576648"/>
                <a:ext cx="15840" cy="2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CC6A89-B67A-3285-1E5C-75E8D6652B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88205" y="2561168"/>
                  <a:ext cx="46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17505C-FA3F-AEBF-DD49-9965FE300611}"/>
                    </a:ext>
                  </a:extLst>
                </p14:cNvPr>
                <p14:cNvContentPartPr/>
                <p14:nvPr/>
              </p14:nvContentPartPr>
              <p14:xfrm>
                <a:off x="8875965" y="2422928"/>
                <a:ext cx="82080" cy="258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17505C-FA3F-AEBF-DD49-9965FE3006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60845" y="2407808"/>
                  <a:ext cx="112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15F751F-7DD5-2149-C579-1768676AA286}"/>
                    </a:ext>
                  </a:extLst>
                </p14:cNvPr>
                <p14:cNvContentPartPr/>
                <p14:nvPr/>
              </p14:nvContentPartPr>
              <p14:xfrm>
                <a:off x="9004485" y="2370368"/>
                <a:ext cx="201960" cy="194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15F751F-7DD5-2149-C579-1768676AA2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9005" y="2355248"/>
                  <a:ext cx="232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A3C03F-3BC2-C3B1-6B4F-2B3401A768A6}"/>
                    </a:ext>
                  </a:extLst>
                </p14:cNvPr>
                <p14:cNvContentPartPr/>
                <p14:nvPr/>
              </p14:nvContentPartPr>
              <p14:xfrm>
                <a:off x="9136245" y="2269208"/>
                <a:ext cx="39240" cy="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A3C03F-3BC2-C3B1-6B4F-2B3401A768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20765" y="2254088"/>
                  <a:ext cx="69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FBF955-4459-4CD9-FD41-39D9A43D3327}"/>
                    </a:ext>
                  </a:extLst>
                </p14:cNvPr>
                <p14:cNvContentPartPr/>
                <p14:nvPr/>
              </p14:nvContentPartPr>
              <p14:xfrm>
                <a:off x="9236685" y="2112248"/>
                <a:ext cx="387720" cy="261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FBF955-4459-4CD9-FD41-39D9A43D33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21565" y="2097128"/>
                  <a:ext cx="418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322C385-C45B-919B-30DF-E9C46BE515C8}"/>
                    </a:ext>
                  </a:extLst>
                </p14:cNvPr>
                <p14:cNvContentPartPr/>
                <p14:nvPr/>
              </p14:nvContentPartPr>
              <p14:xfrm>
                <a:off x="7923045" y="2324648"/>
                <a:ext cx="233640" cy="282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322C385-C45B-919B-30DF-E9C46BE515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07565" y="2309528"/>
                  <a:ext cx="2642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25D74D-8A9D-7497-9748-811E227F4E9B}"/>
                    </a:ext>
                  </a:extLst>
                </p14:cNvPr>
                <p14:cNvContentPartPr/>
                <p14:nvPr/>
              </p14:nvContentPartPr>
              <p14:xfrm>
                <a:off x="8105565" y="2128088"/>
                <a:ext cx="124200" cy="264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25D74D-8A9D-7497-9748-811E227F4E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90085" y="2112968"/>
                  <a:ext cx="1548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67C27D5-BE35-F928-A1DF-49BC03AD8FAF}"/>
                    </a:ext>
                  </a:extLst>
                </p14:cNvPr>
                <p14:cNvContentPartPr/>
                <p14:nvPr/>
              </p14:nvContentPartPr>
              <p14:xfrm>
                <a:off x="8175045" y="2189648"/>
                <a:ext cx="62280" cy="55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67C27D5-BE35-F928-A1DF-49BC03AD8F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59925" y="2174528"/>
                  <a:ext cx="92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D8F5CD-2391-3803-AC64-8F04CDEE40C9}"/>
                    </a:ext>
                  </a:extLst>
                </p14:cNvPr>
                <p14:cNvContentPartPr/>
                <p14:nvPr/>
              </p14:nvContentPartPr>
              <p14:xfrm>
                <a:off x="8202045" y="2004968"/>
                <a:ext cx="163080" cy="304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D8F5CD-2391-3803-AC64-8F04CDEE40C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86565" y="1989848"/>
                  <a:ext cx="1936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60CA55E-7A44-FF05-F252-26E81D111FB8}"/>
                    </a:ext>
                  </a:extLst>
                </p14:cNvPr>
                <p14:cNvContentPartPr/>
                <p14:nvPr/>
              </p14:nvContentPartPr>
              <p14:xfrm>
                <a:off x="8268285" y="1993088"/>
                <a:ext cx="492840" cy="301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60CA55E-7A44-FF05-F252-26E81D111F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52805" y="1977608"/>
                  <a:ext cx="52344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915BE99-E7FA-30B8-EC4A-DB5CBF9A7A41}"/>
                  </a:ext>
                </a:extLst>
              </p14:cNvPr>
              <p14:cNvContentPartPr/>
              <p14:nvPr/>
            </p14:nvContentPartPr>
            <p14:xfrm>
              <a:off x="4280925" y="1286408"/>
              <a:ext cx="136440" cy="184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915BE99-E7FA-30B8-EC4A-DB5CBF9A7A4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65445" y="1270928"/>
                <a:ext cx="16704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FA1880C9-C659-AC39-B2A1-47D3BF3BFB55}"/>
              </a:ext>
            </a:extLst>
          </p:cNvPr>
          <p:cNvGrpSpPr/>
          <p:nvPr/>
        </p:nvGrpSpPr>
        <p:grpSpPr>
          <a:xfrm>
            <a:off x="4370205" y="422768"/>
            <a:ext cx="1302480" cy="1558440"/>
            <a:chOff x="4370205" y="422768"/>
            <a:chExt cx="1302480" cy="15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E4B633-7423-E5D4-2ABF-6B87D0A228D5}"/>
                    </a:ext>
                  </a:extLst>
                </p14:cNvPr>
                <p14:cNvContentPartPr/>
                <p14:nvPr/>
              </p14:nvContentPartPr>
              <p14:xfrm>
                <a:off x="4370205" y="1015688"/>
                <a:ext cx="380160" cy="381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E4B633-7423-E5D4-2ABF-6B87D0A228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55085" y="1000568"/>
                  <a:ext cx="4104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6EB3BD6-C146-4F07-FDDE-FA6BCFDCF6A3}"/>
                    </a:ext>
                  </a:extLst>
                </p14:cNvPr>
                <p14:cNvContentPartPr/>
                <p14:nvPr/>
              </p14:nvContentPartPr>
              <p14:xfrm>
                <a:off x="4393605" y="1353728"/>
                <a:ext cx="225000" cy="38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6EB3BD6-C146-4F07-FDDE-FA6BCFDCF6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78485" y="1338608"/>
                  <a:ext cx="255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9239219-0F63-E7A4-1B93-42F92DCDB34B}"/>
                    </a:ext>
                  </a:extLst>
                </p14:cNvPr>
                <p14:cNvContentPartPr/>
                <p14:nvPr/>
              </p14:nvContentPartPr>
              <p14:xfrm>
                <a:off x="4804365" y="874568"/>
                <a:ext cx="155520" cy="19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9239219-0F63-E7A4-1B93-42F92DCDB3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88885" y="859448"/>
                  <a:ext cx="185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9E2F90-F2FE-08B8-49F8-69578EDDADBB}"/>
                    </a:ext>
                  </a:extLst>
                </p14:cNvPr>
                <p14:cNvContentPartPr/>
                <p14:nvPr/>
              </p14:nvContentPartPr>
              <p14:xfrm>
                <a:off x="4773405" y="1587008"/>
                <a:ext cx="360" cy="20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9E2F90-F2FE-08B8-49F8-69578EDDAD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57925" y="1571888"/>
                  <a:ext cx="30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23CA51F-9204-D7ED-6CB6-C00486AD68C9}"/>
                    </a:ext>
                  </a:extLst>
                </p14:cNvPr>
                <p14:cNvContentPartPr/>
                <p14:nvPr/>
              </p14:nvContentPartPr>
              <p14:xfrm>
                <a:off x="4850805" y="1593488"/>
                <a:ext cx="15840" cy="209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23CA51F-9204-D7ED-6CB6-C00486AD68C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35685" y="1578368"/>
                  <a:ext cx="46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8CE3738-179D-DF2A-B065-1EF19A4EB756}"/>
                    </a:ext>
                  </a:extLst>
                </p14:cNvPr>
                <p14:cNvContentPartPr/>
                <p14:nvPr/>
              </p14:nvContentPartPr>
              <p14:xfrm>
                <a:off x="4796445" y="1685648"/>
                <a:ext cx="85680" cy="1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8CE3738-179D-DF2A-B065-1EF19A4EB7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81325" y="1670528"/>
                  <a:ext cx="115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6C8BA87-87BF-829C-ECAA-4E7245F82BDD}"/>
                    </a:ext>
                  </a:extLst>
                </p14:cNvPr>
                <p14:cNvContentPartPr/>
                <p14:nvPr/>
              </p14:nvContentPartPr>
              <p14:xfrm>
                <a:off x="5067885" y="653168"/>
                <a:ext cx="255960" cy="222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6C8BA87-87BF-829C-ECAA-4E7245F82BD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52405" y="637688"/>
                  <a:ext cx="286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4B5CF9-8A55-4ACD-AA9D-FDA54992D396}"/>
                    </a:ext>
                  </a:extLst>
                </p14:cNvPr>
                <p14:cNvContentPartPr/>
                <p14:nvPr/>
              </p14:nvContentPartPr>
              <p14:xfrm>
                <a:off x="5075445" y="880688"/>
                <a:ext cx="255960" cy="172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4B5CF9-8A55-4ACD-AA9D-FDA54992D39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60325" y="865208"/>
                  <a:ext cx="286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B5E1F6-3776-EADF-5F20-4557EEB8436B}"/>
                    </a:ext>
                  </a:extLst>
                </p14:cNvPr>
                <p14:cNvContentPartPr/>
                <p14:nvPr/>
              </p14:nvContentPartPr>
              <p14:xfrm>
                <a:off x="4417005" y="1077248"/>
                <a:ext cx="310320" cy="29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B5E1F6-3776-EADF-5F20-4557EEB843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01525" y="1062128"/>
                  <a:ext cx="3409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526CF28-B4F3-24FB-E027-A4D16F716C40}"/>
                    </a:ext>
                  </a:extLst>
                </p14:cNvPr>
                <p14:cNvContentPartPr/>
                <p14:nvPr/>
              </p14:nvContentPartPr>
              <p14:xfrm>
                <a:off x="4417005" y="1396568"/>
                <a:ext cx="232920" cy="301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526CF28-B4F3-24FB-E027-A4D16F716C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01525" y="1381448"/>
                  <a:ext cx="263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DB1C196-B433-B79E-71EE-9A2F81C42F21}"/>
                    </a:ext>
                  </a:extLst>
                </p14:cNvPr>
                <p14:cNvContentPartPr/>
                <p14:nvPr/>
              </p14:nvContentPartPr>
              <p14:xfrm>
                <a:off x="5013525" y="1489088"/>
                <a:ext cx="294840" cy="234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DB1C196-B433-B79E-71EE-9A2F81C42F2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98405" y="1473608"/>
                  <a:ext cx="325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38E6DD-4D4F-DA48-CD89-E8708306A88B}"/>
                    </a:ext>
                  </a:extLst>
                </p14:cNvPr>
                <p14:cNvContentPartPr/>
                <p14:nvPr/>
              </p14:nvContentPartPr>
              <p14:xfrm>
                <a:off x="5036925" y="1741088"/>
                <a:ext cx="271440" cy="184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38E6DD-4D4F-DA48-CD89-E8708306A8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21445" y="1725968"/>
                  <a:ext cx="302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CBFB2E0-C407-E2DC-1385-2134D5447590}"/>
                    </a:ext>
                  </a:extLst>
                </p14:cNvPr>
                <p14:cNvContentPartPr/>
                <p14:nvPr/>
              </p14:nvContentPartPr>
              <p14:xfrm>
                <a:off x="5075445" y="1507448"/>
                <a:ext cx="240480" cy="221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CBFB2E0-C407-E2DC-1385-2134D54475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60325" y="1492328"/>
                  <a:ext cx="271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431264-092D-3EBA-1C1E-4576ABA66B39}"/>
                    </a:ext>
                  </a:extLst>
                </p14:cNvPr>
                <p14:cNvContentPartPr/>
                <p14:nvPr/>
              </p14:nvContentPartPr>
              <p14:xfrm>
                <a:off x="5044485" y="1771688"/>
                <a:ext cx="248400" cy="199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431264-092D-3EBA-1C1E-4576ABA66B3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29365" y="1756568"/>
                  <a:ext cx="279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60CE8EB-F097-B45F-BAEE-A586637465CA}"/>
                    </a:ext>
                  </a:extLst>
                </p14:cNvPr>
                <p14:cNvContentPartPr/>
                <p14:nvPr/>
              </p14:nvContentPartPr>
              <p14:xfrm>
                <a:off x="5090925" y="1511048"/>
                <a:ext cx="225000" cy="218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60CE8EB-F097-B45F-BAEE-A586637465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75805" y="1495568"/>
                  <a:ext cx="255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EDF042E-693B-1512-C803-E092F94DC819}"/>
                    </a:ext>
                  </a:extLst>
                </p14:cNvPr>
                <p14:cNvContentPartPr/>
                <p14:nvPr/>
              </p14:nvContentPartPr>
              <p14:xfrm>
                <a:off x="5470725" y="422768"/>
                <a:ext cx="23760" cy="243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EDF042E-693B-1512-C803-E092F94DC8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55605" y="407288"/>
                  <a:ext cx="54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EC5931F-C463-9A96-6F5B-F9105885A792}"/>
                    </a:ext>
                  </a:extLst>
                </p14:cNvPr>
                <p14:cNvContentPartPr/>
                <p14:nvPr/>
              </p14:nvContentPartPr>
              <p14:xfrm>
                <a:off x="5424285" y="554888"/>
                <a:ext cx="186480" cy="18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EC5931F-C463-9A96-6F5B-F9105885A79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08805" y="539768"/>
                  <a:ext cx="216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3CE4E7D-FEA3-D7CB-803E-61C9990C793E}"/>
                    </a:ext>
                  </a:extLst>
                </p14:cNvPr>
                <p14:cNvContentPartPr/>
                <p14:nvPr/>
              </p14:nvContentPartPr>
              <p14:xfrm>
                <a:off x="5462805" y="997688"/>
                <a:ext cx="147600" cy="24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3CE4E7D-FEA3-D7CB-803E-61C9990C79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47685" y="982208"/>
                  <a:ext cx="178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9901E25-5E22-80D6-EA67-3C153B315F1C}"/>
                    </a:ext>
                  </a:extLst>
                </p14:cNvPr>
                <p14:cNvContentPartPr/>
                <p14:nvPr/>
              </p14:nvContentPartPr>
              <p14:xfrm>
                <a:off x="5478645" y="1421408"/>
                <a:ext cx="147600" cy="19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9901E25-5E22-80D6-EA67-3C153B315F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63165" y="1405928"/>
                  <a:ext cx="178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A2C42B-BEBA-E062-3689-A228DBE087D0}"/>
                    </a:ext>
                  </a:extLst>
                </p14:cNvPr>
                <p14:cNvContentPartPr/>
                <p14:nvPr/>
              </p14:nvContentPartPr>
              <p14:xfrm>
                <a:off x="5548125" y="1360208"/>
                <a:ext cx="360" cy="227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A2C42B-BEBA-E062-3689-A228DBE087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33005" y="1344728"/>
                  <a:ext cx="30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160926-3349-5F86-BB47-7CCB47A5F044}"/>
                    </a:ext>
                  </a:extLst>
                </p14:cNvPr>
                <p14:cNvContentPartPr/>
                <p14:nvPr/>
              </p14:nvContentPartPr>
              <p14:xfrm>
                <a:off x="5470725" y="1962488"/>
                <a:ext cx="201960" cy="18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160926-3349-5F86-BB47-7CCB47A5F0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55605" y="1947008"/>
                  <a:ext cx="232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CDE58C-6441-20C7-C85A-49036A3C6214}"/>
                    </a:ext>
                  </a:extLst>
                </p14:cNvPr>
                <p14:cNvContentPartPr/>
                <p14:nvPr/>
              </p14:nvContentPartPr>
              <p14:xfrm>
                <a:off x="4788885" y="1654688"/>
                <a:ext cx="8280" cy="6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CDE58C-6441-20C7-C85A-49036A3C621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73405" y="1639568"/>
                  <a:ext cx="38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20E9AE-9ECB-DD5C-F507-573FAFCE81C5}"/>
                    </a:ext>
                  </a:extLst>
                </p14:cNvPr>
                <p14:cNvContentPartPr/>
                <p14:nvPr/>
              </p14:nvContentPartPr>
              <p14:xfrm>
                <a:off x="4757925" y="1599608"/>
                <a:ext cx="8280" cy="23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20E9AE-9ECB-DD5C-F507-573FAFCE81C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42445" y="1584488"/>
                  <a:ext cx="38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F7D73D9-35E8-C831-1D3C-80EFF8ADBBC5}"/>
                    </a:ext>
                  </a:extLst>
                </p14:cNvPr>
                <p14:cNvContentPartPr/>
                <p14:nvPr/>
              </p14:nvContentPartPr>
              <p14:xfrm>
                <a:off x="4866285" y="1624088"/>
                <a:ext cx="23760" cy="190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F7D73D9-35E8-C831-1D3C-80EFF8ADBB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51165" y="1608968"/>
                  <a:ext cx="54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0A56B85-8653-3B3A-2B4C-539AA30E6AF6}"/>
                    </a:ext>
                  </a:extLst>
                </p14:cNvPr>
                <p14:cNvContentPartPr/>
                <p14:nvPr/>
              </p14:nvContentPartPr>
              <p14:xfrm>
                <a:off x="4773405" y="1691408"/>
                <a:ext cx="132120" cy="19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0A56B85-8653-3B3A-2B4C-539AA30E6A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57925" y="1676288"/>
                  <a:ext cx="16272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321415B-68E1-100C-7DDD-BC1B1C1A8384}"/>
                  </a:ext>
                </a:extLst>
              </p14:cNvPr>
              <p14:cNvContentPartPr/>
              <p14:nvPr/>
            </p14:nvContentPartPr>
            <p14:xfrm>
              <a:off x="4548405" y="318008"/>
              <a:ext cx="404280" cy="237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321415B-68E1-100C-7DDD-BC1B1C1A838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37965" y="307568"/>
                <a:ext cx="4255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936CD14-8E6D-A7E2-995D-9ACC3D0D6905}"/>
                  </a:ext>
                </a:extLst>
              </p14:cNvPr>
              <p14:cNvContentPartPr/>
              <p14:nvPr/>
            </p14:nvContentPartPr>
            <p14:xfrm>
              <a:off x="5656845" y="272288"/>
              <a:ext cx="132120" cy="1357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936CD14-8E6D-A7E2-995D-9ACC3D0D690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646045" y="261488"/>
                <a:ext cx="153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C66A82D-23B0-3FE7-24C4-194FBAE3568F}"/>
                  </a:ext>
                </a:extLst>
              </p14:cNvPr>
              <p14:cNvContentPartPr/>
              <p14:nvPr/>
            </p14:nvContentPartPr>
            <p14:xfrm>
              <a:off x="5672325" y="309008"/>
              <a:ext cx="54720" cy="31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C66A82D-23B0-3FE7-24C4-194FBAE3568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661525" y="298208"/>
                <a:ext cx="759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858F522-0A10-8691-468E-F0974D7ACAA5}"/>
                  </a:ext>
                </a:extLst>
              </p14:cNvPr>
              <p14:cNvContentPartPr/>
              <p14:nvPr/>
            </p14:nvContentPartPr>
            <p14:xfrm>
              <a:off x="5648925" y="241688"/>
              <a:ext cx="93240" cy="30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858F522-0A10-8691-468E-F0974D7ACAA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638485" y="230888"/>
                <a:ext cx="114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485D42D-A8C1-2C2A-434D-3C0AE83672F9}"/>
                  </a:ext>
                </a:extLst>
              </p14:cNvPr>
              <p14:cNvContentPartPr/>
              <p14:nvPr/>
            </p14:nvContentPartPr>
            <p14:xfrm>
              <a:off x="5788605" y="260048"/>
              <a:ext cx="77760" cy="123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485D42D-A8C1-2C2A-434D-3C0AE83672F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777805" y="249248"/>
                <a:ext cx="990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FB0B2B8-5C1A-450E-ECA5-1D838A58405B}"/>
                  </a:ext>
                </a:extLst>
              </p14:cNvPr>
              <p14:cNvContentPartPr/>
              <p14:nvPr/>
            </p14:nvContentPartPr>
            <p14:xfrm>
              <a:off x="5912445" y="278408"/>
              <a:ext cx="31320" cy="74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FB0B2B8-5C1A-450E-ECA5-1D838A58405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01645" y="267608"/>
                <a:ext cx="525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05D4258-2A25-F39C-F647-632164920325}"/>
                  </a:ext>
                </a:extLst>
              </p14:cNvPr>
              <p14:cNvContentPartPr/>
              <p14:nvPr/>
            </p14:nvContentPartPr>
            <p14:xfrm>
              <a:off x="5958885" y="211088"/>
              <a:ext cx="15840" cy="64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05D4258-2A25-F39C-F647-63216492032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48445" y="200288"/>
                <a:ext cx="37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BBD9275-EAB8-5E79-46CE-D726E9A36D41}"/>
                  </a:ext>
                </a:extLst>
              </p14:cNvPr>
              <p14:cNvContentPartPr/>
              <p14:nvPr/>
            </p14:nvContentPartPr>
            <p14:xfrm>
              <a:off x="5974365" y="136568"/>
              <a:ext cx="349200" cy="213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BBD9275-EAB8-5E79-46CE-D726E9A36D4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63925" y="125768"/>
                <a:ext cx="3704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D40E6F8-5BCD-C52F-8ED9-01198C8B6547}"/>
                  </a:ext>
                </a:extLst>
              </p14:cNvPr>
              <p14:cNvContentPartPr/>
              <p14:nvPr/>
            </p14:nvContentPartPr>
            <p14:xfrm>
              <a:off x="6361725" y="186248"/>
              <a:ext cx="132120" cy="129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D40E6F8-5BCD-C52F-8ED9-01198C8B654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351285" y="175448"/>
                <a:ext cx="1533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3A92674-3F38-8A35-7E57-E6E304414DF0}"/>
                  </a:ext>
                </a:extLst>
              </p14:cNvPr>
              <p14:cNvContentPartPr/>
              <p14:nvPr/>
            </p14:nvContentPartPr>
            <p14:xfrm>
              <a:off x="5424285" y="512048"/>
              <a:ext cx="233640" cy="799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3A92674-3F38-8A35-7E57-E6E304414DF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13485" y="501608"/>
                <a:ext cx="2548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3410117-1989-AC18-F2FE-3855337E2CDD}"/>
                  </a:ext>
                </a:extLst>
              </p14:cNvPr>
              <p14:cNvContentPartPr/>
              <p14:nvPr/>
            </p14:nvContentPartPr>
            <p14:xfrm>
              <a:off x="5494125" y="397928"/>
              <a:ext cx="54720" cy="3207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3410117-1989-AC18-F2FE-3855337E2CD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483325" y="387488"/>
                <a:ext cx="759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9A79CF1-A7E1-2B83-3F16-FE5F1086C16A}"/>
                  </a:ext>
                </a:extLst>
              </p14:cNvPr>
              <p14:cNvContentPartPr/>
              <p14:nvPr/>
            </p14:nvContentPartPr>
            <p14:xfrm>
              <a:off x="5431845" y="548408"/>
              <a:ext cx="186480" cy="190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9A79CF1-A7E1-2B83-3F16-FE5F1086C16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21405" y="537968"/>
                <a:ext cx="20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5035226-DA94-4A78-315D-6F699B205AF4}"/>
                  </a:ext>
                </a:extLst>
              </p14:cNvPr>
              <p14:cNvContentPartPr/>
              <p14:nvPr/>
            </p14:nvContentPartPr>
            <p14:xfrm>
              <a:off x="5443005" y="1421408"/>
              <a:ext cx="229320" cy="309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5035226-DA94-4A78-315D-6F699B205AF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432565" y="1410608"/>
                <a:ext cx="2505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132F9AF-11F9-4337-AE63-193D3A9C5013}"/>
                  </a:ext>
                </a:extLst>
              </p14:cNvPr>
              <p14:cNvContentPartPr/>
              <p14:nvPr/>
            </p14:nvContentPartPr>
            <p14:xfrm>
              <a:off x="5548125" y="1326008"/>
              <a:ext cx="46800" cy="314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132F9AF-11F9-4337-AE63-193D3A9C501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37685" y="1315208"/>
                <a:ext cx="6804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FE60B57-3CDF-A5F6-0D21-1AB8F2806F24}"/>
                  </a:ext>
                </a:extLst>
              </p14:cNvPr>
              <p14:cNvContentPartPr/>
              <p14:nvPr/>
            </p14:nvContentPartPr>
            <p14:xfrm>
              <a:off x="5477565" y="1411328"/>
              <a:ext cx="218160" cy="410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FE60B57-3CDF-A5F6-0D21-1AB8F2806F2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467125" y="1400528"/>
                <a:ext cx="2394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E73667E-6F83-E21D-6E59-B7A2F84028B4}"/>
                  </a:ext>
                </a:extLst>
              </p14:cNvPr>
              <p14:cNvContentPartPr/>
              <p14:nvPr/>
            </p14:nvContentPartPr>
            <p14:xfrm>
              <a:off x="3975285" y="2250488"/>
              <a:ext cx="2433960" cy="10882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E73667E-6F83-E21D-6E59-B7A2F84028B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60885" y="2236448"/>
                <a:ext cx="2462400" cy="11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C2A6C97-96F0-34DF-5C3F-287DB1DEAD48}"/>
              </a:ext>
            </a:extLst>
          </p:cNvPr>
          <p:cNvGrpSpPr/>
          <p:nvPr/>
        </p:nvGrpSpPr>
        <p:grpSpPr>
          <a:xfrm>
            <a:off x="6129525" y="739208"/>
            <a:ext cx="1774800" cy="971280"/>
            <a:chOff x="6129525" y="739208"/>
            <a:chExt cx="1774800" cy="9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B87F815-B573-5221-C598-A5E195380F7D}"/>
                    </a:ext>
                  </a:extLst>
                </p14:cNvPr>
                <p14:cNvContentPartPr/>
                <p14:nvPr/>
              </p14:nvContentPartPr>
              <p14:xfrm>
                <a:off x="6144645" y="862328"/>
                <a:ext cx="24120" cy="215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B87F815-B573-5221-C598-A5E195380F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33845" y="851528"/>
                  <a:ext cx="45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A1F37A3-A434-2112-96B9-B51B9386A182}"/>
                    </a:ext>
                  </a:extLst>
                </p14:cNvPr>
                <p14:cNvContentPartPr/>
                <p14:nvPr/>
              </p14:nvContentPartPr>
              <p14:xfrm>
                <a:off x="6129525" y="831728"/>
                <a:ext cx="105480" cy="135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A1F37A3-A434-2112-96B9-B51B9386A18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18725" y="820928"/>
                  <a:ext cx="126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1B85EFA-3F8D-D9CE-1AE4-A73BC0C023B3}"/>
                    </a:ext>
                  </a:extLst>
                </p14:cNvPr>
                <p14:cNvContentPartPr/>
                <p14:nvPr/>
              </p14:nvContentPartPr>
              <p14:xfrm>
                <a:off x="6268845" y="778808"/>
                <a:ext cx="116640" cy="329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1B85EFA-3F8D-D9CE-1AE4-A73BC0C023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58405" y="768368"/>
                  <a:ext cx="1378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9506E1-4584-75DE-4041-1967E5FEDE7D}"/>
                    </a:ext>
                  </a:extLst>
                </p14:cNvPr>
                <p14:cNvContentPartPr/>
                <p14:nvPr/>
              </p14:nvContentPartPr>
              <p14:xfrm>
                <a:off x="6435165" y="831728"/>
                <a:ext cx="144000" cy="203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9506E1-4584-75DE-4041-1967E5FEDE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24365" y="820928"/>
                  <a:ext cx="165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D4E32C4-FF39-18A6-71DB-73B272F667F2}"/>
                    </a:ext>
                  </a:extLst>
                </p14:cNvPr>
                <p14:cNvContentPartPr/>
                <p14:nvPr/>
              </p14:nvContentPartPr>
              <p14:xfrm>
                <a:off x="6656205" y="788528"/>
                <a:ext cx="39240" cy="295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D4E32C4-FF39-18A6-71DB-73B272F667F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45765" y="778088"/>
                  <a:ext cx="60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7FB9D5F-4CF1-A748-ABF7-84203FCA3005}"/>
                    </a:ext>
                  </a:extLst>
                </p14:cNvPr>
                <p14:cNvContentPartPr/>
                <p14:nvPr/>
              </p14:nvContentPartPr>
              <p14:xfrm>
                <a:off x="6803445" y="929648"/>
                <a:ext cx="124200" cy="1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7FB9D5F-4CF1-A748-ABF7-84203FCA30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93005" y="919208"/>
                  <a:ext cx="145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C98E444-2961-331C-C3F3-DD0E21FCE0DB}"/>
                    </a:ext>
                  </a:extLst>
                </p14:cNvPr>
                <p14:cNvContentPartPr/>
                <p14:nvPr/>
              </p14:nvContentPartPr>
              <p14:xfrm>
                <a:off x="6850245" y="893288"/>
                <a:ext cx="15840" cy="147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C98E444-2961-331C-C3F3-DD0E21FCE0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39445" y="882488"/>
                  <a:ext cx="37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A471262-9859-7452-EC27-0769B8B18A6C}"/>
                    </a:ext>
                  </a:extLst>
                </p14:cNvPr>
                <p14:cNvContentPartPr/>
                <p14:nvPr/>
              </p14:nvContentPartPr>
              <p14:xfrm>
                <a:off x="6958605" y="739208"/>
                <a:ext cx="194040" cy="354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A471262-9859-7452-EC27-0769B8B18A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47805" y="728408"/>
                  <a:ext cx="2152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75B9BA-093F-C2B1-2C0D-A974FE097226}"/>
                    </a:ext>
                  </a:extLst>
                </p14:cNvPr>
                <p14:cNvContentPartPr/>
                <p14:nvPr/>
              </p14:nvContentPartPr>
              <p14:xfrm>
                <a:off x="6547845" y="1151048"/>
                <a:ext cx="39240" cy="147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75B9BA-093F-C2B1-2C0D-A974FE09722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37405" y="1140608"/>
                  <a:ext cx="60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6E385BA-EE51-FC10-BF7E-B14DF4DFA7F8}"/>
                    </a:ext>
                  </a:extLst>
                </p14:cNvPr>
                <p14:cNvContentPartPr/>
                <p14:nvPr/>
              </p14:nvContentPartPr>
              <p14:xfrm>
                <a:off x="6540285" y="1243208"/>
                <a:ext cx="108720" cy="92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6E385BA-EE51-FC10-BF7E-B14DF4DFA7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29485" y="1232408"/>
                  <a:ext cx="129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8359FCA-0460-FBA0-C984-253C0EE27BBF}"/>
                    </a:ext>
                  </a:extLst>
                </p14:cNvPr>
                <p14:cNvContentPartPr/>
                <p14:nvPr/>
              </p14:nvContentPartPr>
              <p14:xfrm>
                <a:off x="6385125" y="1476848"/>
                <a:ext cx="163080" cy="129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8359FCA-0460-FBA0-C984-253C0EE27B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74325" y="1466048"/>
                  <a:ext cx="184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164D389-7177-0511-AB31-917CE78178A5}"/>
                    </a:ext>
                  </a:extLst>
                </p14:cNvPr>
                <p14:cNvContentPartPr/>
                <p14:nvPr/>
              </p14:nvContentPartPr>
              <p14:xfrm>
                <a:off x="6524445" y="1458488"/>
                <a:ext cx="23760" cy="12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164D389-7177-0511-AB31-917CE78178A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14005" y="1447688"/>
                  <a:ext cx="45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55561C2-F44A-D7F2-111E-A0E8CC4D10F0}"/>
                    </a:ext>
                  </a:extLst>
                </p14:cNvPr>
                <p14:cNvContentPartPr/>
                <p14:nvPr/>
              </p14:nvContentPartPr>
              <p14:xfrm>
                <a:off x="6574485" y="1485488"/>
                <a:ext cx="74520" cy="225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55561C2-F44A-D7F2-111E-A0E8CC4D10F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64045" y="1474688"/>
                  <a:ext cx="95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4D4C844-50C1-0FD9-14EC-B4DD114488A2}"/>
                    </a:ext>
                  </a:extLst>
                </p14:cNvPr>
                <p14:cNvContentPartPr/>
                <p14:nvPr/>
              </p14:nvContentPartPr>
              <p14:xfrm>
                <a:off x="6648645" y="1485488"/>
                <a:ext cx="132120" cy="195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4D4C844-50C1-0FD9-14EC-B4DD114488A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37845" y="1474688"/>
                  <a:ext cx="153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0C7E701-B6DC-736E-4FC3-B078F9C5D3AB}"/>
                    </a:ext>
                  </a:extLst>
                </p14:cNvPr>
                <p14:cNvContentPartPr/>
                <p14:nvPr/>
              </p14:nvContentPartPr>
              <p14:xfrm>
                <a:off x="6803445" y="1482608"/>
                <a:ext cx="62280" cy="111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0C7E701-B6DC-736E-4FC3-B078F9C5D3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3005" y="1472168"/>
                  <a:ext cx="83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900C40F-88D5-72A8-6404-4A4191AFC7A5}"/>
                    </a:ext>
                  </a:extLst>
                </p14:cNvPr>
                <p14:cNvContentPartPr/>
                <p14:nvPr/>
              </p14:nvContentPartPr>
              <p14:xfrm>
                <a:off x="6865725" y="1464608"/>
                <a:ext cx="39240" cy="18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900C40F-88D5-72A8-6404-4A4191AFC7A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54925" y="1453808"/>
                  <a:ext cx="60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67177FE-64D9-07C1-CFF6-0C6C0BDBFB24}"/>
                    </a:ext>
                  </a:extLst>
                </p14:cNvPr>
                <p14:cNvContentPartPr/>
                <p14:nvPr/>
              </p14:nvContentPartPr>
              <p14:xfrm>
                <a:off x="6892365" y="1513928"/>
                <a:ext cx="51120" cy="89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67177FE-64D9-07C1-CFF6-0C6C0BDBFB2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81565" y="1503128"/>
                  <a:ext cx="72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15D75F-7103-6E05-1821-BBC9F389A532}"/>
                    </a:ext>
                  </a:extLst>
                </p14:cNvPr>
                <p14:cNvContentPartPr/>
                <p14:nvPr/>
              </p14:nvContentPartPr>
              <p14:xfrm>
                <a:off x="7005045" y="1126208"/>
                <a:ext cx="132120" cy="178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15D75F-7103-6E05-1821-BBC9F389A53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94605" y="1115768"/>
                  <a:ext cx="153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41E3677-DC99-4C97-937F-C86E2F2BB6F5}"/>
                    </a:ext>
                  </a:extLst>
                </p14:cNvPr>
                <p14:cNvContentPartPr/>
                <p14:nvPr/>
              </p14:nvContentPartPr>
              <p14:xfrm>
                <a:off x="7160205" y="1403048"/>
                <a:ext cx="178560" cy="123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41E3677-DC99-4C97-937F-C86E2F2BB6F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9405" y="1392248"/>
                  <a:ext cx="199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947BD4A-6C3F-3CB9-AA8A-81BFA8A877E6}"/>
                    </a:ext>
                  </a:extLst>
                </p14:cNvPr>
                <p14:cNvContentPartPr/>
                <p14:nvPr/>
              </p14:nvContentPartPr>
              <p14:xfrm>
                <a:off x="7353885" y="1409168"/>
                <a:ext cx="132120" cy="98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947BD4A-6C3F-3CB9-AA8A-81BFA8A877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43085" y="1398368"/>
                  <a:ext cx="153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5462BC-4A47-88AD-AA70-597D0F73E216}"/>
                    </a:ext>
                  </a:extLst>
                </p14:cNvPr>
                <p14:cNvContentPartPr/>
                <p14:nvPr/>
              </p14:nvContentPartPr>
              <p14:xfrm>
                <a:off x="7485645" y="1338248"/>
                <a:ext cx="418680" cy="163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5462BC-4A47-88AD-AA70-597D0F73E2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74845" y="1327448"/>
                  <a:ext cx="439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5A7DD9E-0A5D-F738-83C8-110D37CBF201}"/>
                    </a:ext>
                  </a:extLst>
                </p14:cNvPr>
                <p14:cNvContentPartPr/>
                <p14:nvPr/>
              </p14:nvContentPartPr>
              <p14:xfrm>
                <a:off x="6633165" y="794648"/>
                <a:ext cx="46800" cy="369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5A7DD9E-0A5D-F738-83C8-110D37CBF20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18765" y="780248"/>
                  <a:ext cx="75240" cy="39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A584221-9A38-4F12-5CD9-E8E27BC142E1}"/>
              </a:ext>
            </a:extLst>
          </p:cNvPr>
          <p:cNvGrpSpPr/>
          <p:nvPr/>
        </p:nvGrpSpPr>
        <p:grpSpPr>
          <a:xfrm>
            <a:off x="7780125" y="616448"/>
            <a:ext cx="1131480" cy="412200"/>
            <a:chOff x="7780125" y="616448"/>
            <a:chExt cx="113148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D8E795B-FA72-F35B-27E6-3CA37864F8D3}"/>
                    </a:ext>
                  </a:extLst>
                </p14:cNvPr>
                <p14:cNvContentPartPr/>
                <p14:nvPr/>
              </p14:nvContentPartPr>
              <p14:xfrm>
                <a:off x="7780125" y="757568"/>
                <a:ext cx="62280" cy="246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D8E795B-FA72-F35B-27E6-3CA37864F8D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65725" y="743168"/>
                  <a:ext cx="90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B33CA85-FC40-3A93-F80A-E45E771FF72E}"/>
                    </a:ext>
                  </a:extLst>
                </p14:cNvPr>
                <p14:cNvContentPartPr/>
                <p14:nvPr/>
              </p14:nvContentPartPr>
              <p14:xfrm>
                <a:off x="7811085" y="733088"/>
                <a:ext cx="108720" cy="160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B33CA85-FC40-3A93-F80A-E45E771FF72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00285" y="722648"/>
                  <a:ext cx="129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1ED6CDA-12AC-244A-59A7-27CAC5F44246}"/>
                    </a:ext>
                  </a:extLst>
                </p14:cNvPr>
                <p14:cNvContentPartPr/>
                <p14:nvPr/>
              </p14:nvContentPartPr>
              <p14:xfrm>
                <a:off x="8004765" y="690248"/>
                <a:ext cx="132120" cy="332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1ED6CDA-12AC-244A-59A7-27CAC5F4424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3965" y="679448"/>
                  <a:ext cx="1533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12645B5-52C7-C050-59C2-C4785186B540}"/>
                    </a:ext>
                  </a:extLst>
                </p14:cNvPr>
                <p14:cNvContentPartPr/>
                <p14:nvPr/>
              </p14:nvContentPartPr>
              <p14:xfrm>
                <a:off x="8213925" y="739208"/>
                <a:ext cx="23760" cy="225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2645B5-52C7-C050-59C2-C4785186B54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03125" y="728408"/>
                  <a:ext cx="45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BA69B06-5D93-1C52-071F-CC7FA2C7FD39}"/>
                    </a:ext>
                  </a:extLst>
                </p14:cNvPr>
                <p14:cNvContentPartPr/>
                <p14:nvPr/>
              </p14:nvContentPartPr>
              <p14:xfrm>
                <a:off x="8291325" y="708608"/>
                <a:ext cx="23760" cy="276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BA69B06-5D93-1C52-071F-CC7FA2C7FD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80885" y="697808"/>
                  <a:ext cx="45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77B29E0-C8E4-07E7-9D7F-F24F2988DF5E}"/>
                    </a:ext>
                  </a:extLst>
                </p14:cNvPr>
                <p14:cNvContentPartPr/>
                <p14:nvPr/>
              </p14:nvContentPartPr>
              <p14:xfrm>
                <a:off x="8198445" y="831728"/>
                <a:ext cx="139680" cy="37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77B29E0-C8E4-07E7-9D7F-F24F2988DF5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87645" y="820928"/>
                  <a:ext cx="160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6F8B919-DAD6-7128-F425-E0C31EB0B475}"/>
                    </a:ext>
                  </a:extLst>
                </p14:cNvPr>
                <p14:cNvContentPartPr/>
                <p14:nvPr/>
              </p14:nvContentPartPr>
              <p14:xfrm>
                <a:off x="8461965" y="678008"/>
                <a:ext cx="23760" cy="313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6F8B919-DAD6-7128-F425-E0C31EB0B47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51165" y="667208"/>
                  <a:ext cx="45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BBCEFD2-4434-E64F-05DA-36FB7E670E1F}"/>
                    </a:ext>
                  </a:extLst>
                </p14:cNvPr>
                <p14:cNvContentPartPr/>
                <p14:nvPr/>
              </p14:nvContentPartPr>
              <p14:xfrm>
                <a:off x="8570325" y="825248"/>
                <a:ext cx="171000" cy="18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BBCEFD2-4434-E64F-05DA-36FB7E670E1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59885" y="814448"/>
                  <a:ext cx="192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FF84CA4-4E43-23A9-0E66-E8CB82E2DAB9}"/>
                    </a:ext>
                  </a:extLst>
                </p14:cNvPr>
                <p14:cNvContentPartPr/>
                <p14:nvPr/>
              </p14:nvContentPartPr>
              <p14:xfrm>
                <a:off x="8647725" y="757568"/>
                <a:ext cx="31320" cy="190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FF84CA4-4E43-23A9-0E66-E8CB82E2DA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37285" y="746768"/>
                  <a:ext cx="52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327843B-0680-F36E-F302-A2A145125C9E}"/>
                    </a:ext>
                  </a:extLst>
                </p14:cNvPr>
                <p14:cNvContentPartPr/>
                <p14:nvPr/>
              </p14:nvContentPartPr>
              <p14:xfrm>
                <a:off x="8593725" y="837848"/>
                <a:ext cx="155520" cy="6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327843B-0680-F36E-F302-A2A145125C9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82925" y="827048"/>
                  <a:ext cx="176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B825599-626D-B967-287D-6C9DF31738AC}"/>
                    </a:ext>
                  </a:extLst>
                </p14:cNvPr>
                <p14:cNvContentPartPr/>
                <p14:nvPr/>
              </p14:nvContentPartPr>
              <p14:xfrm>
                <a:off x="8616765" y="751808"/>
                <a:ext cx="62280" cy="225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B825599-626D-B967-287D-6C9DF31738A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06325" y="741008"/>
                  <a:ext cx="83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C4D5E28-1FEC-1CAC-9D74-881EADD73C56}"/>
                    </a:ext>
                  </a:extLst>
                </p14:cNvPr>
                <p14:cNvContentPartPr/>
                <p14:nvPr/>
              </p14:nvContentPartPr>
              <p14:xfrm>
                <a:off x="8747805" y="616448"/>
                <a:ext cx="163800" cy="412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C4D5E28-1FEC-1CAC-9D74-881EADD73C5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37005" y="606008"/>
                  <a:ext cx="185040" cy="43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6B65539-0186-DFA6-6998-3E97C4BAF620}"/>
              </a:ext>
            </a:extLst>
          </p:cNvPr>
          <p:cNvGrpSpPr/>
          <p:nvPr/>
        </p:nvGrpSpPr>
        <p:grpSpPr>
          <a:xfrm>
            <a:off x="4432485" y="201368"/>
            <a:ext cx="589320" cy="1828440"/>
            <a:chOff x="4432485" y="201368"/>
            <a:chExt cx="589320" cy="18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6BB50B1-9C45-8425-BBE5-40F3ABEBEEF0}"/>
                    </a:ext>
                  </a:extLst>
                </p14:cNvPr>
                <p14:cNvContentPartPr/>
                <p14:nvPr/>
              </p14:nvContentPartPr>
              <p14:xfrm>
                <a:off x="4688085" y="561008"/>
                <a:ext cx="333720" cy="1468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6BB50B1-9C45-8425-BBE5-40F3ABEBEEF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77285" y="550568"/>
                  <a:ext cx="354960" cy="14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1D8D316-DA73-10D5-BC4A-9D2947107D0C}"/>
                    </a:ext>
                  </a:extLst>
                </p14:cNvPr>
                <p14:cNvContentPartPr/>
                <p14:nvPr/>
              </p14:nvContentPartPr>
              <p14:xfrm>
                <a:off x="4834965" y="260048"/>
                <a:ext cx="24120" cy="209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1D8D316-DA73-10D5-BC4A-9D2947107D0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24165" y="249248"/>
                  <a:ext cx="45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38E463C-D90F-5B2A-6209-40EC6599589E}"/>
                    </a:ext>
                  </a:extLst>
                </p14:cNvPr>
                <p14:cNvContentPartPr/>
                <p14:nvPr/>
              </p14:nvContentPartPr>
              <p14:xfrm>
                <a:off x="4811925" y="401528"/>
                <a:ext cx="116640" cy="86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38E463C-D90F-5B2A-6209-40EC6599589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01485" y="390728"/>
                  <a:ext cx="137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3D58756-D307-B004-FD80-BD72E90BFD27}"/>
                    </a:ext>
                  </a:extLst>
                </p14:cNvPr>
                <p14:cNvContentPartPr/>
                <p14:nvPr/>
              </p14:nvContentPartPr>
              <p14:xfrm>
                <a:off x="4432485" y="389288"/>
                <a:ext cx="178560" cy="138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3D58756-D307-B004-FD80-BD72E90BFD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21685" y="378488"/>
                  <a:ext cx="199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78E0320-3E75-A8BA-CD40-4960F4A2189D}"/>
                    </a:ext>
                  </a:extLst>
                </p14:cNvPr>
                <p14:cNvContentPartPr/>
                <p14:nvPr/>
              </p14:nvContentPartPr>
              <p14:xfrm>
                <a:off x="4595205" y="370928"/>
                <a:ext cx="237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78E0320-3E75-A8BA-CD40-4960F4A218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84405" y="360128"/>
                  <a:ext cx="45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BCAD59-992D-9358-627B-655EBFB32D69}"/>
                    </a:ext>
                  </a:extLst>
                </p14:cNvPr>
                <p14:cNvContentPartPr/>
                <p14:nvPr/>
              </p14:nvContentPartPr>
              <p14:xfrm>
                <a:off x="4618245" y="247808"/>
                <a:ext cx="39240" cy="184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BCAD59-992D-9358-627B-655EBFB32D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07805" y="237008"/>
                  <a:ext cx="60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A7E43F5-79B7-D1C9-CF87-3E745C4D62B2}"/>
                    </a:ext>
                  </a:extLst>
                </p14:cNvPr>
                <p14:cNvContentPartPr/>
                <p14:nvPr/>
              </p14:nvContentPartPr>
              <p14:xfrm>
                <a:off x="4657125" y="201368"/>
                <a:ext cx="318240" cy="181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A7E43F5-79B7-D1C9-CF87-3E745C4D62B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46325" y="190568"/>
                  <a:ext cx="339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BB5CE40-F312-A2C0-46E1-FE01E1461467}"/>
                    </a:ext>
                  </a:extLst>
                </p14:cNvPr>
                <p14:cNvContentPartPr/>
                <p14:nvPr/>
              </p14:nvContentPartPr>
              <p14:xfrm>
                <a:off x="4726965" y="585488"/>
                <a:ext cx="147600" cy="301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BB5CE40-F312-A2C0-46E1-FE01E14614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712565" y="571448"/>
                  <a:ext cx="176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9F5ACB7-5D49-9AB5-D5CA-066F83A1F73F}"/>
                    </a:ext>
                  </a:extLst>
                </p14:cNvPr>
                <p14:cNvContentPartPr/>
                <p14:nvPr/>
              </p14:nvContentPartPr>
              <p14:xfrm>
                <a:off x="4719045" y="610328"/>
                <a:ext cx="225000" cy="448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9F5ACB7-5D49-9AB5-D5CA-066F83A1F73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05005" y="596288"/>
                  <a:ext cx="2534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3BDC06C-AE2E-E780-13AF-B830AD6DA5FB}"/>
                    </a:ext>
                  </a:extLst>
                </p14:cNvPr>
                <p14:cNvContentPartPr/>
                <p14:nvPr/>
              </p14:nvContentPartPr>
              <p14:xfrm>
                <a:off x="4750005" y="1058888"/>
                <a:ext cx="225000" cy="399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3BDC06C-AE2E-E780-13AF-B830AD6DA5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35965" y="1044848"/>
                  <a:ext cx="2534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4CA08CA-78BE-E62F-1F10-287EE65EEFE7}"/>
                    </a:ext>
                  </a:extLst>
                </p14:cNvPr>
                <p14:cNvContentPartPr/>
                <p14:nvPr/>
              </p14:nvContentPartPr>
              <p14:xfrm>
                <a:off x="4750005" y="1120088"/>
                <a:ext cx="108720" cy="25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4CA08CA-78BE-E62F-1F10-287EE65EEFE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35965" y="1106048"/>
                  <a:ext cx="137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A16FB22-7794-E95B-C2CB-3F5172F18228}"/>
                    </a:ext>
                  </a:extLst>
                </p14:cNvPr>
                <p14:cNvContentPartPr/>
                <p14:nvPr/>
              </p14:nvContentPartPr>
              <p14:xfrm>
                <a:off x="4858365" y="1304768"/>
                <a:ext cx="101160" cy="264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A16FB22-7794-E95B-C2CB-3F5172F1822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44325" y="1290368"/>
                  <a:ext cx="1296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B6575C4-7563-8A54-99C9-3EE92E466611}"/>
                    </a:ext>
                  </a:extLst>
                </p14:cNvPr>
                <p14:cNvContentPartPr/>
                <p14:nvPr/>
              </p14:nvContentPartPr>
              <p14:xfrm>
                <a:off x="4835325" y="1881488"/>
                <a:ext cx="85680" cy="118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B6575C4-7563-8A54-99C9-3EE92E46661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20925" y="1867088"/>
                  <a:ext cx="114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37E04DF-EDA9-E9FB-6D31-139CB890B72A}"/>
                    </a:ext>
                  </a:extLst>
                </p14:cNvPr>
                <p14:cNvContentPartPr/>
                <p14:nvPr/>
              </p14:nvContentPartPr>
              <p14:xfrm>
                <a:off x="4719045" y="1839008"/>
                <a:ext cx="54720" cy="165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37E04DF-EDA9-E9FB-6D31-139CB890B7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05005" y="1824968"/>
                  <a:ext cx="83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4AE8A55-4670-1563-56B0-58908FDF802A}"/>
                    </a:ext>
                  </a:extLst>
                </p14:cNvPr>
                <p14:cNvContentPartPr/>
                <p14:nvPr/>
              </p14:nvContentPartPr>
              <p14:xfrm>
                <a:off x="4959165" y="1765208"/>
                <a:ext cx="23760" cy="86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4AE8A55-4670-1563-56B0-58908FDF802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45125" y="1751168"/>
                  <a:ext cx="52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27EF877-618A-98FC-5A13-321F73848CBC}"/>
                    </a:ext>
                  </a:extLst>
                </p14:cNvPr>
                <p14:cNvContentPartPr/>
                <p14:nvPr/>
              </p14:nvContentPartPr>
              <p14:xfrm>
                <a:off x="4912725" y="702488"/>
                <a:ext cx="62280" cy="160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27EF877-618A-98FC-5A13-321F73848CB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98685" y="688448"/>
                  <a:ext cx="90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D99C301-A2BD-40D7-0AA2-91CFCC88533B}"/>
                    </a:ext>
                  </a:extLst>
                </p14:cNvPr>
                <p14:cNvContentPartPr/>
                <p14:nvPr/>
              </p14:nvContentPartPr>
              <p14:xfrm>
                <a:off x="4757925" y="1138448"/>
                <a:ext cx="85680" cy="160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D99C301-A2BD-40D7-0AA2-91CFCC88533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43525" y="1124408"/>
                  <a:ext cx="114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FBEDF8-6119-3097-5005-51A5C07FC101}"/>
                    </a:ext>
                  </a:extLst>
                </p14:cNvPr>
                <p14:cNvContentPartPr/>
                <p14:nvPr/>
              </p14:nvContentPartPr>
              <p14:xfrm>
                <a:off x="4835325" y="1233488"/>
                <a:ext cx="124200" cy="317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FBEDF8-6119-3097-5005-51A5C07FC10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20925" y="1219448"/>
                  <a:ext cx="1526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1FB08C4-097F-10AB-7918-E45B5064D05B}"/>
                    </a:ext>
                  </a:extLst>
                </p14:cNvPr>
                <p14:cNvContentPartPr/>
                <p14:nvPr/>
              </p14:nvContentPartPr>
              <p14:xfrm>
                <a:off x="4951605" y="1544528"/>
                <a:ext cx="39240" cy="129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1FB08C4-097F-10AB-7918-E45B5064D05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37205" y="1530128"/>
                  <a:ext cx="6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2C295FB-8BA7-FDC8-FD4B-A764063DCEC2}"/>
                    </a:ext>
                  </a:extLst>
                </p14:cNvPr>
                <p14:cNvContentPartPr/>
                <p14:nvPr/>
              </p14:nvContentPartPr>
              <p14:xfrm>
                <a:off x="4854405" y="1811288"/>
                <a:ext cx="90000" cy="167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2C295FB-8BA7-FDC8-FD4B-A764063DCEC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40005" y="1796888"/>
                  <a:ext cx="11844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AF1E6DD-A853-67EC-87B6-22CE9DF54A9E}"/>
              </a:ext>
            </a:extLst>
          </p:cNvPr>
          <p:cNvGrpSpPr/>
          <p:nvPr/>
        </p:nvGrpSpPr>
        <p:grpSpPr>
          <a:xfrm>
            <a:off x="9515685" y="4817648"/>
            <a:ext cx="790920" cy="454320"/>
            <a:chOff x="9515685" y="4817648"/>
            <a:chExt cx="79092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7DE554E-BDC4-8775-EB6E-F3FB4077C134}"/>
                    </a:ext>
                  </a:extLst>
                </p14:cNvPr>
                <p14:cNvContentPartPr/>
                <p14:nvPr/>
              </p14:nvContentPartPr>
              <p14:xfrm>
                <a:off x="9515685" y="4954808"/>
                <a:ext cx="790920" cy="311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7DE554E-BDC4-8775-EB6E-F3FB4077C13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00565" y="4939328"/>
                  <a:ext cx="8211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AE433EE-0DB2-3A47-EB26-5452BDF4DCE4}"/>
                    </a:ext>
                  </a:extLst>
                </p14:cNvPr>
                <p14:cNvContentPartPr/>
                <p14:nvPr/>
              </p14:nvContentPartPr>
              <p14:xfrm>
                <a:off x="9519285" y="4817648"/>
                <a:ext cx="702000" cy="454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AE433EE-0DB2-3A47-EB26-5452BDF4DCE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03805" y="4802168"/>
                  <a:ext cx="732600" cy="48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81E7396-6902-2F20-9745-EEF02FC1AC10}"/>
              </a:ext>
            </a:extLst>
          </p:cNvPr>
          <p:cNvGrpSpPr/>
          <p:nvPr/>
        </p:nvGrpSpPr>
        <p:grpSpPr>
          <a:xfrm>
            <a:off x="10631685" y="4536848"/>
            <a:ext cx="813960" cy="338400"/>
            <a:chOff x="10631685" y="4536848"/>
            <a:chExt cx="81396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5ADCA67-16C4-9CC8-A861-48C7056880BA}"/>
                    </a:ext>
                  </a:extLst>
                </p14:cNvPr>
                <p14:cNvContentPartPr/>
                <p14:nvPr/>
              </p14:nvContentPartPr>
              <p14:xfrm>
                <a:off x="10988085" y="4604168"/>
                <a:ext cx="171000" cy="231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5ADCA67-16C4-9CC8-A861-48C7056880B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72965" y="4589048"/>
                  <a:ext cx="201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A0D657A-515E-020C-A56D-B795343841CE}"/>
                    </a:ext>
                  </a:extLst>
                </p14:cNvPr>
                <p14:cNvContentPartPr/>
                <p14:nvPr/>
              </p14:nvContentPartPr>
              <p14:xfrm>
                <a:off x="10631685" y="4598048"/>
                <a:ext cx="136440" cy="268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A0D657A-515E-020C-A56D-B795343841C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616565" y="4582928"/>
                  <a:ext cx="1670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8A26018-D146-2DCB-B874-7C7FEDC7C116}"/>
                    </a:ext>
                  </a:extLst>
                </p14:cNvPr>
                <p14:cNvContentPartPr/>
                <p14:nvPr/>
              </p14:nvContentPartPr>
              <p14:xfrm>
                <a:off x="10655085" y="4733408"/>
                <a:ext cx="155520" cy="18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8A26018-D146-2DCB-B874-7C7FEDC7C11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39605" y="4717928"/>
                  <a:ext cx="185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43D438C-D772-3644-65B9-E15710E06381}"/>
                    </a:ext>
                  </a:extLst>
                </p14:cNvPr>
                <p14:cNvContentPartPr/>
                <p14:nvPr/>
              </p14:nvContentPartPr>
              <p14:xfrm>
                <a:off x="10864245" y="4788848"/>
                <a:ext cx="39240" cy="30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43D438C-D772-3644-65B9-E15710E0638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48765" y="4773368"/>
                  <a:ext cx="694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2B7D7E5-F2E4-ADE2-9236-FB2DA61310B6}"/>
                    </a:ext>
                  </a:extLst>
                </p14:cNvPr>
                <p14:cNvContentPartPr/>
                <p14:nvPr/>
              </p14:nvContentPartPr>
              <p14:xfrm>
                <a:off x="11251605" y="4536848"/>
                <a:ext cx="155520" cy="323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2B7D7E5-F2E4-ADE2-9236-FB2DA61310B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236485" y="4521728"/>
                  <a:ext cx="185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9B7D37A-C99C-245B-C3E7-AFEDD1D3BDCB}"/>
                    </a:ext>
                  </a:extLst>
                </p14:cNvPr>
                <p14:cNvContentPartPr/>
                <p14:nvPr/>
              </p14:nvContentPartPr>
              <p14:xfrm>
                <a:off x="11174205" y="4542608"/>
                <a:ext cx="140760" cy="28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9B7D37A-C99C-245B-C3E7-AFEDD1D3BDC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158725" y="4527488"/>
                  <a:ext cx="171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5795696-EBE2-88ED-81F7-2BF19C64F073}"/>
                    </a:ext>
                  </a:extLst>
                </p14:cNvPr>
                <p14:cNvContentPartPr/>
                <p14:nvPr/>
              </p14:nvContentPartPr>
              <p14:xfrm>
                <a:off x="11406405" y="4825568"/>
                <a:ext cx="39240" cy="49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5795696-EBE2-88ED-81F7-2BF19C64F07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391285" y="4810088"/>
                  <a:ext cx="6948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F8A5AFB-E1D0-4632-9C84-F4CA82D616A9}"/>
              </a:ext>
            </a:extLst>
          </p:cNvPr>
          <p:cNvGrpSpPr/>
          <p:nvPr/>
        </p:nvGrpSpPr>
        <p:grpSpPr>
          <a:xfrm>
            <a:off x="10472205" y="4967048"/>
            <a:ext cx="1384200" cy="488880"/>
            <a:chOff x="10472205" y="4967048"/>
            <a:chExt cx="138420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30A1382-D98C-3C7E-6717-9250190AAD55}"/>
                    </a:ext>
                  </a:extLst>
                </p14:cNvPr>
                <p14:cNvContentPartPr/>
                <p14:nvPr/>
              </p14:nvContentPartPr>
              <p14:xfrm>
                <a:off x="10472205" y="5108168"/>
                <a:ext cx="376560" cy="173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30A1382-D98C-3C7E-6717-9250190AAD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61765" y="5097728"/>
                  <a:ext cx="39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3B2E998-5D13-1C87-8064-6364B5BE4280}"/>
                    </a:ext>
                  </a:extLst>
                </p14:cNvPr>
                <p14:cNvContentPartPr/>
                <p14:nvPr/>
              </p14:nvContentPartPr>
              <p14:xfrm>
                <a:off x="10848765" y="4967048"/>
                <a:ext cx="39240" cy="304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3B2E998-5D13-1C87-8064-6364B5BE428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37965" y="4956248"/>
                  <a:ext cx="60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314FE04-BE0B-7419-9340-4A5373A55C6F}"/>
                    </a:ext>
                  </a:extLst>
                </p14:cNvPr>
                <p14:cNvContentPartPr/>
                <p14:nvPr/>
              </p14:nvContentPartPr>
              <p14:xfrm>
                <a:off x="10879725" y="5114288"/>
                <a:ext cx="77760" cy="18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314FE04-BE0B-7419-9340-4A5373A55C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868925" y="5103848"/>
                  <a:ext cx="99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9973A6D-C8B0-F8C4-D8C9-293F6A342486}"/>
                    </a:ext>
                  </a:extLst>
                </p14:cNvPr>
                <p14:cNvContentPartPr/>
                <p14:nvPr/>
              </p14:nvContentPartPr>
              <p14:xfrm>
                <a:off x="11119845" y="5061728"/>
                <a:ext cx="294840" cy="394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9973A6D-C8B0-F8C4-D8C9-293F6A34248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109405" y="5051288"/>
                  <a:ext cx="3160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D91B252-9361-4C62-61E0-42BE0674E6A4}"/>
                    </a:ext>
                  </a:extLst>
                </p14:cNvPr>
                <p14:cNvContentPartPr/>
                <p14:nvPr/>
              </p14:nvContentPartPr>
              <p14:xfrm>
                <a:off x="11437725" y="5120048"/>
                <a:ext cx="418680" cy="198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D91B252-9361-4C62-61E0-42BE0674E6A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426925" y="5109248"/>
                  <a:ext cx="43992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7E3E19B-9B13-697D-2F68-7767EC92B290}"/>
                  </a:ext>
                </a:extLst>
              </p14:cNvPr>
              <p14:cNvContentPartPr/>
              <p14:nvPr/>
            </p14:nvContentPartPr>
            <p14:xfrm>
              <a:off x="1185285" y="4217168"/>
              <a:ext cx="1511280" cy="1144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7E3E19B-9B13-697D-2F68-7767EC92B29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149645" y="4145168"/>
                <a:ext cx="15829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F913430-263F-2059-9E49-065D50399AB3}"/>
                  </a:ext>
                </a:extLst>
              </p14:cNvPr>
              <p14:cNvContentPartPr/>
              <p14:nvPr/>
            </p14:nvContentPartPr>
            <p14:xfrm>
              <a:off x="1534125" y="4346408"/>
              <a:ext cx="505080" cy="1908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F913430-263F-2059-9E49-065D50399AB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498485" y="4274408"/>
                <a:ext cx="5767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A7B9759-1472-FC6D-8058-74B3D87E0D3F}"/>
                  </a:ext>
                </a:extLst>
              </p14:cNvPr>
              <p14:cNvContentPartPr/>
              <p14:nvPr/>
            </p14:nvContentPartPr>
            <p14:xfrm>
              <a:off x="8551605" y="2822528"/>
              <a:ext cx="600480" cy="1292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A7B9759-1472-FC6D-8058-74B3D87E0D3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515605" y="2750888"/>
                <a:ext cx="6721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8EDD16C-DE82-1130-D206-AF16D330508C}"/>
                  </a:ext>
                </a:extLst>
              </p14:cNvPr>
              <p14:cNvContentPartPr/>
              <p14:nvPr/>
            </p14:nvContentPartPr>
            <p14:xfrm>
              <a:off x="7842045" y="2828648"/>
              <a:ext cx="418680" cy="1047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8EDD16C-DE82-1130-D206-AF16D330508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806045" y="2757008"/>
                <a:ext cx="4903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41BD140-0CB7-D9B6-71DB-4BAEF2CC42AE}"/>
                  </a:ext>
                </a:extLst>
              </p14:cNvPr>
              <p14:cNvContentPartPr/>
              <p14:nvPr/>
            </p14:nvContentPartPr>
            <p14:xfrm>
              <a:off x="1022565" y="978968"/>
              <a:ext cx="2356200" cy="123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41BD140-0CB7-D9B6-71DB-4BAEF2CC42A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86925" y="907328"/>
                <a:ext cx="2427840" cy="26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55976F3-B273-55C1-77A5-4AE3FA9C9447}"/>
              </a:ext>
            </a:extLst>
          </p:cNvPr>
          <p:cNvGrpSpPr/>
          <p:nvPr/>
        </p:nvGrpSpPr>
        <p:grpSpPr>
          <a:xfrm>
            <a:off x="6930165" y="3049688"/>
            <a:ext cx="4871880" cy="1075680"/>
            <a:chOff x="6930165" y="3049688"/>
            <a:chExt cx="4871880" cy="10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99D28B0-BA06-F7B0-C05D-9B5305B6496B}"/>
                    </a:ext>
                  </a:extLst>
                </p14:cNvPr>
                <p14:cNvContentPartPr/>
                <p14:nvPr/>
              </p14:nvContentPartPr>
              <p14:xfrm>
                <a:off x="7051485" y="3191168"/>
                <a:ext cx="23760" cy="559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99D28B0-BA06-F7B0-C05D-9B5305B6496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41045" y="3180368"/>
                  <a:ext cx="4500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3967988-E8DA-94B1-3A4F-59F15B619E42}"/>
                    </a:ext>
                  </a:extLst>
                </p14:cNvPr>
                <p14:cNvContentPartPr/>
                <p14:nvPr/>
              </p14:nvContentPartPr>
              <p14:xfrm>
                <a:off x="6930165" y="3215648"/>
                <a:ext cx="1904040" cy="479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3967988-E8DA-94B1-3A4F-59F15B619E4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15765" y="3201248"/>
                  <a:ext cx="19324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ABC5A7E-AA56-974B-2844-6FA643C87CD5}"/>
                    </a:ext>
                  </a:extLst>
                </p14:cNvPr>
                <p14:cNvContentPartPr/>
                <p14:nvPr/>
              </p14:nvContentPartPr>
              <p14:xfrm>
                <a:off x="8752125" y="3138608"/>
                <a:ext cx="1856880" cy="544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ABC5A7E-AA56-974B-2844-6FA643C87CD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37725" y="3124208"/>
                  <a:ext cx="18853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F750AAF-8384-1E1C-414C-581CFDDE88A2}"/>
                    </a:ext>
                  </a:extLst>
                </p14:cNvPr>
                <p14:cNvContentPartPr/>
                <p14:nvPr/>
              </p14:nvContentPartPr>
              <p14:xfrm>
                <a:off x="10399125" y="3049688"/>
                <a:ext cx="1402920" cy="633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F750AAF-8384-1E1C-414C-581CFDDE88A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388685" y="3039248"/>
                  <a:ext cx="142416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74E741F-50DB-18A5-8DF4-0221815C1F11}"/>
                    </a:ext>
                  </a:extLst>
                </p14:cNvPr>
                <p14:cNvContentPartPr/>
                <p14:nvPr/>
              </p14:nvContentPartPr>
              <p14:xfrm>
                <a:off x="8182965" y="3593288"/>
                <a:ext cx="1240200" cy="532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74E741F-50DB-18A5-8DF4-0221815C1F1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72165" y="3582488"/>
                  <a:ext cx="126144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30FC1C2-1D1D-9F82-689A-644BB80BDE3E}"/>
                    </a:ext>
                  </a:extLst>
                </p14:cNvPr>
                <p14:cNvContentPartPr/>
                <p14:nvPr/>
              </p14:nvContentPartPr>
              <p14:xfrm>
                <a:off x="9438285" y="3664208"/>
                <a:ext cx="1085400" cy="4428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30FC1C2-1D1D-9F82-689A-644BB80BDE3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427845" y="3653408"/>
                  <a:ext cx="1106640" cy="46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896BD41B-9922-AA65-103D-B238345C6029}"/>
                  </a:ext>
                </a:extLst>
              </p14:cNvPr>
              <p14:cNvContentPartPr/>
              <p14:nvPr/>
            </p14:nvContentPartPr>
            <p14:xfrm>
              <a:off x="9243165" y="4485728"/>
              <a:ext cx="1135800" cy="120888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896BD41B-9922-AA65-103D-B238345C602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232365" y="4475288"/>
                <a:ext cx="1157040" cy="12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6D54D81-EAC6-092C-1591-07D5BA24B8F7}"/>
              </a:ext>
            </a:extLst>
          </p:cNvPr>
          <p:cNvGrpSpPr/>
          <p:nvPr/>
        </p:nvGrpSpPr>
        <p:grpSpPr>
          <a:xfrm>
            <a:off x="9577605" y="174008"/>
            <a:ext cx="2387160" cy="2185920"/>
            <a:chOff x="9577605" y="174008"/>
            <a:chExt cx="2387160" cy="21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D61A1F0-7372-57C8-C3A7-431524648CDB}"/>
                    </a:ext>
                  </a:extLst>
                </p14:cNvPr>
                <p14:cNvContentPartPr/>
                <p14:nvPr/>
              </p14:nvContentPartPr>
              <p14:xfrm>
                <a:off x="9701805" y="505928"/>
                <a:ext cx="360" cy="18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D61A1F0-7372-57C8-C3A7-431524648CD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91005" y="495488"/>
                  <a:ext cx="21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4E64ED8-5817-534C-5539-2C474A05A1A8}"/>
                    </a:ext>
                  </a:extLst>
                </p14:cNvPr>
                <p14:cNvContentPartPr/>
                <p14:nvPr/>
              </p14:nvContentPartPr>
              <p14:xfrm>
                <a:off x="9647445" y="401528"/>
                <a:ext cx="101160" cy="1173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4E64ED8-5817-534C-5539-2C474A05A1A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37005" y="390728"/>
                  <a:ext cx="12240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CBD727B-0E99-3B3E-06D6-62B60A6A14D1}"/>
                    </a:ext>
                  </a:extLst>
                </p14:cNvPr>
                <p14:cNvContentPartPr/>
                <p14:nvPr/>
              </p14:nvContentPartPr>
              <p14:xfrm>
                <a:off x="9616485" y="241688"/>
                <a:ext cx="2093040" cy="1997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CBD727B-0E99-3B3E-06D6-62B60A6A14D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606045" y="230888"/>
                  <a:ext cx="2114280" cy="20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F9B369B-0D28-1AA6-8DB6-BA0506F41955}"/>
                    </a:ext>
                  </a:extLst>
                </p14:cNvPr>
                <p14:cNvContentPartPr/>
                <p14:nvPr/>
              </p14:nvContentPartPr>
              <p14:xfrm>
                <a:off x="10193565" y="407648"/>
                <a:ext cx="59040" cy="1899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F9B369B-0D28-1AA6-8DB6-BA0506F4195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82765" y="396848"/>
                  <a:ext cx="80280" cy="19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B468AEE-89CD-8630-1079-1AF1019CC9E4}"/>
                    </a:ext>
                  </a:extLst>
                </p14:cNvPr>
                <p14:cNvContentPartPr/>
                <p14:nvPr/>
              </p14:nvContentPartPr>
              <p14:xfrm>
                <a:off x="10546005" y="419888"/>
                <a:ext cx="62640" cy="1940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B468AEE-89CD-8630-1079-1AF1019CC9E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35205" y="409088"/>
                  <a:ext cx="83880" cy="19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E577643-4017-9D35-B111-72AF18836739}"/>
                    </a:ext>
                  </a:extLst>
                </p14:cNvPr>
                <p14:cNvContentPartPr/>
                <p14:nvPr/>
              </p14:nvContentPartPr>
              <p14:xfrm>
                <a:off x="9794685" y="260048"/>
                <a:ext cx="54720" cy="239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E577643-4017-9D35-B111-72AF1883673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784245" y="249248"/>
                  <a:ext cx="75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B2ECF26-188E-1468-A16D-AD7C08AB0693}"/>
                    </a:ext>
                  </a:extLst>
                </p14:cNvPr>
                <p14:cNvContentPartPr/>
                <p14:nvPr/>
              </p14:nvContentPartPr>
              <p14:xfrm>
                <a:off x="9810165" y="204608"/>
                <a:ext cx="349200" cy="129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B2ECF26-188E-1468-A16D-AD7C08AB069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799725" y="193808"/>
                  <a:ext cx="370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B9F9FCF-D360-1BE6-01C8-F2C3F7C7389A}"/>
                    </a:ext>
                  </a:extLst>
                </p14:cNvPr>
                <p14:cNvContentPartPr/>
                <p14:nvPr/>
              </p14:nvContentPartPr>
              <p14:xfrm>
                <a:off x="10189965" y="174008"/>
                <a:ext cx="46800" cy="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B9F9FCF-D360-1BE6-01C8-F2C3F7C7389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179165" y="163208"/>
                  <a:ext cx="68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A879858-71A9-24D9-4C9A-B3AC668FA62E}"/>
                    </a:ext>
                  </a:extLst>
                </p14:cNvPr>
                <p14:cNvContentPartPr/>
                <p14:nvPr/>
              </p14:nvContentPartPr>
              <p14:xfrm>
                <a:off x="10189965" y="180128"/>
                <a:ext cx="77760" cy="110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A879858-71A9-24D9-4C9A-B3AC668FA62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179165" y="169688"/>
                  <a:ext cx="99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F684FD8-66E5-4B0D-3E7F-464B76F5FD37}"/>
                    </a:ext>
                  </a:extLst>
                </p14:cNvPr>
                <p14:cNvContentPartPr/>
                <p14:nvPr/>
              </p14:nvContentPartPr>
              <p14:xfrm>
                <a:off x="10395885" y="204608"/>
                <a:ext cx="73440" cy="132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F684FD8-66E5-4B0D-3E7F-464B76F5FD3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85085" y="193808"/>
                  <a:ext cx="94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E145B0B-B07A-E4ED-1820-B18BAC9585C5}"/>
                    </a:ext>
                  </a:extLst>
                </p14:cNvPr>
                <p14:cNvContentPartPr/>
                <p14:nvPr/>
              </p14:nvContentPartPr>
              <p14:xfrm>
                <a:off x="10523325" y="223328"/>
                <a:ext cx="31320" cy="98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E145B0B-B07A-E4ED-1820-B18BAC9585C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12525" y="212528"/>
                  <a:ext cx="52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F35232A-B24D-1415-4E72-E1C39FE3AFD5}"/>
                    </a:ext>
                  </a:extLst>
                </p14:cNvPr>
                <p14:cNvContentPartPr/>
                <p14:nvPr/>
              </p14:nvContentPartPr>
              <p14:xfrm>
                <a:off x="10577325" y="204608"/>
                <a:ext cx="93240" cy="68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F35232A-B24D-1415-4E72-E1C39FE3AFD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566885" y="193808"/>
                  <a:ext cx="114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1FEEB2D-DB37-2265-C725-6002E8587EC5}"/>
                    </a:ext>
                  </a:extLst>
                </p14:cNvPr>
                <p14:cNvContentPartPr/>
                <p14:nvPr/>
              </p14:nvContentPartPr>
              <p14:xfrm>
                <a:off x="10655085" y="174008"/>
                <a:ext cx="139680" cy="157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1FEEB2D-DB37-2265-C725-6002E8587EC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44285" y="163208"/>
                  <a:ext cx="160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3EAE8B4-E0D0-7187-C2D7-CC70F4503CDE}"/>
                    </a:ext>
                  </a:extLst>
                </p14:cNvPr>
                <p14:cNvContentPartPr/>
                <p14:nvPr/>
              </p14:nvContentPartPr>
              <p14:xfrm>
                <a:off x="10805565" y="174008"/>
                <a:ext cx="105480" cy="49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3EAE8B4-E0D0-7187-C2D7-CC70F4503CD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95125" y="163208"/>
                  <a:ext cx="126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2D31D75-662A-6F93-5F60-397D44F43FA1}"/>
                    </a:ext>
                  </a:extLst>
                </p14:cNvPr>
                <p14:cNvContentPartPr/>
                <p14:nvPr/>
              </p14:nvContentPartPr>
              <p14:xfrm>
                <a:off x="10879725" y="462728"/>
                <a:ext cx="62280" cy="123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2D31D75-662A-6F93-5F60-397D44F43FA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868925" y="452288"/>
                  <a:ext cx="83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4AF7576-BAB7-C6A3-7473-DD9B57F75D89}"/>
                    </a:ext>
                  </a:extLst>
                </p14:cNvPr>
                <p14:cNvContentPartPr/>
                <p14:nvPr/>
              </p14:nvContentPartPr>
              <p14:xfrm>
                <a:off x="11011485" y="493688"/>
                <a:ext cx="23760" cy="147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4AF7576-BAB7-C6A3-7473-DD9B57F75D8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000685" y="482888"/>
                  <a:ext cx="45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02EE0A6-1DE6-308A-E79D-D95BF7EBB6D0}"/>
                    </a:ext>
                  </a:extLst>
                </p14:cNvPr>
                <p14:cNvContentPartPr/>
                <p14:nvPr/>
              </p14:nvContentPartPr>
              <p14:xfrm>
                <a:off x="11003565" y="444728"/>
                <a:ext cx="77760" cy="129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02EE0A6-1DE6-308A-E79D-D95BF7EBB6D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993125" y="433928"/>
                  <a:ext cx="99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1FB6C49-7C2C-5741-44A5-37B63F5F20FC}"/>
                    </a:ext>
                  </a:extLst>
                </p14:cNvPr>
                <p14:cNvContentPartPr/>
                <p14:nvPr/>
              </p14:nvContentPartPr>
              <p14:xfrm>
                <a:off x="11080965" y="465608"/>
                <a:ext cx="255960" cy="87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1FB6C49-7C2C-5741-44A5-37B63F5F20F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070525" y="454808"/>
                  <a:ext cx="277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0291998-6CF4-439A-3979-BDAFE64256BC}"/>
                    </a:ext>
                  </a:extLst>
                </p14:cNvPr>
                <p14:cNvContentPartPr/>
                <p14:nvPr/>
              </p14:nvContentPartPr>
              <p14:xfrm>
                <a:off x="11414325" y="385688"/>
                <a:ext cx="132840" cy="138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0291998-6CF4-439A-3979-BDAFE64256B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403525" y="374888"/>
                  <a:ext cx="154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7ACC083-FC77-0840-1566-734888B9D96E}"/>
                    </a:ext>
                  </a:extLst>
                </p14:cNvPr>
                <p14:cNvContentPartPr/>
                <p14:nvPr/>
              </p14:nvContentPartPr>
              <p14:xfrm>
                <a:off x="10771005" y="770168"/>
                <a:ext cx="252720" cy="96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7ACC083-FC77-0840-1566-734888B9D96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760565" y="759368"/>
                  <a:ext cx="273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E96C947-79EC-91E5-FFC5-D30EDDC60360}"/>
                    </a:ext>
                  </a:extLst>
                </p14:cNvPr>
                <p14:cNvContentPartPr/>
                <p14:nvPr/>
              </p14:nvContentPartPr>
              <p14:xfrm>
                <a:off x="11026965" y="708608"/>
                <a:ext cx="62280" cy="172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E96C947-79EC-91E5-FFC5-D30EDDC6036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016165" y="697808"/>
                  <a:ext cx="83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0789C76-228F-094B-935C-500F85693407}"/>
                    </a:ext>
                  </a:extLst>
                </p14:cNvPr>
                <p14:cNvContentPartPr/>
                <p14:nvPr/>
              </p14:nvContentPartPr>
              <p14:xfrm>
                <a:off x="11050005" y="739208"/>
                <a:ext cx="93240" cy="18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0789C76-228F-094B-935C-500F8569340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39565" y="728408"/>
                  <a:ext cx="114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2A0935A-31F2-AF7C-F47E-8F29F3F095C2}"/>
                    </a:ext>
                  </a:extLst>
                </p14:cNvPr>
                <p14:cNvContentPartPr/>
                <p14:nvPr/>
              </p14:nvContentPartPr>
              <p14:xfrm>
                <a:off x="11169885" y="760448"/>
                <a:ext cx="163800" cy="234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2A0935A-31F2-AF7C-F47E-8F29F3F095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159085" y="749648"/>
                  <a:ext cx="185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8AEEA91-19FC-F386-0888-009B0062BCF2}"/>
                    </a:ext>
                  </a:extLst>
                </p14:cNvPr>
                <p14:cNvContentPartPr/>
                <p14:nvPr/>
              </p14:nvContentPartPr>
              <p14:xfrm>
                <a:off x="11329005" y="782408"/>
                <a:ext cx="155520" cy="68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8AEEA91-19FC-F386-0888-009B0062BCF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318565" y="771608"/>
                  <a:ext cx="176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9EE38F1-6B68-4F19-11DD-556674DF77A8}"/>
                    </a:ext>
                  </a:extLst>
                </p14:cNvPr>
                <p14:cNvContentPartPr/>
                <p14:nvPr/>
              </p14:nvContentPartPr>
              <p14:xfrm>
                <a:off x="11515125" y="692048"/>
                <a:ext cx="7776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9EE38F1-6B68-4F19-11DD-556674DF77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504325" y="681608"/>
                  <a:ext cx="99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F688C4-0F91-E76D-4FCC-8156574C40C7}"/>
                    </a:ext>
                  </a:extLst>
                </p14:cNvPr>
                <p14:cNvContentPartPr/>
                <p14:nvPr/>
              </p14:nvContentPartPr>
              <p14:xfrm>
                <a:off x="9717285" y="659288"/>
                <a:ext cx="2046240" cy="30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F688C4-0F91-E76D-4FCC-8156574C40C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706485" y="648848"/>
                  <a:ext cx="2067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66015D8-14A1-BEB1-4EE4-C4B1AA0886EB}"/>
                    </a:ext>
                  </a:extLst>
                </p14:cNvPr>
                <p14:cNvContentPartPr/>
                <p14:nvPr/>
              </p14:nvContentPartPr>
              <p14:xfrm>
                <a:off x="9577605" y="981848"/>
                <a:ext cx="2387160" cy="120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66015D8-14A1-BEB1-4EE4-C4B1AA0886E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67165" y="971048"/>
                  <a:ext cx="2408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41D8E61-E787-B953-93C2-D769BB5D2EAF}"/>
                    </a:ext>
                  </a:extLst>
                </p14:cNvPr>
                <p14:cNvContentPartPr/>
                <p14:nvPr/>
              </p14:nvContentPartPr>
              <p14:xfrm>
                <a:off x="9608925" y="1390808"/>
                <a:ext cx="2108160" cy="92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41D8E61-E787-B953-93C2-D769BB5D2EA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98125" y="1380008"/>
                  <a:ext cx="2129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DF4F79D-CDBD-62F1-2C23-284975C80BBE}"/>
                    </a:ext>
                  </a:extLst>
                </p14:cNvPr>
                <p14:cNvContentPartPr/>
                <p14:nvPr/>
              </p14:nvContentPartPr>
              <p14:xfrm>
                <a:off x="9631965" y="1814528"/>
                <a:ext cx="2262960" cy="74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DF4F79D-CDBD-62F1-2C23-284975C80BB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621525" y="1804088"/>
                  <a:ext cx="2284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AEAEEE0-48CE-034C-BAB0-903261DECB79}"/>
                    </a:ext>
                  </a:extLst>
                </p14:cNvPr>
                <p14:cNvContentPartPr/>
                <p14:nvPr/>
              </p14:nvContentPartPr>
              <p14:xfrm>
                <a:off x="9717285" y="2037728"/>
                <a:ext cx="2224440" cy="122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AEAEEE0-48CE-034C-BAB0-903261DECB7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06485" y="2027288"/>
                  <a:ext cx="2245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ACF8926-CF38-A99A-7231-BECC796A1390}"/>
                    </a:ext>
                  </a:extLst>
                </p14:cNvPr>
                <p14:cNvContentPartPr/>
                <p14:nvPr/>
              </p14:nvContentPartPr>
              <p14:xfrm>
                <a:off x="9934365" y="444728"/>
                <a:ext cx="101160" cy="215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ACF8926-CF38-A99A-7231-BECC796A139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923565" y="433928"/>
                  <a:ext cx="122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834BC2-4092-29BD-6FB3-3F9E3A10341E}"/>
                    </a:ext>
                  </a:extLst>
                </p14:cNvPr>
                <p14:cNvContentPartPr/>
                <p14:nvPr/>
              </p14:nvContentPartPr>
              <p14:xfrm>
                <a:off x="10313805" y="496928"/>
                <a:ext cx="178560" cy="144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834BC2-4092-29BD-6FB3-3F9E3A10341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03365" y="486128"/>
                  <a:ext cx="199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0DCEEA0-27C8-C1F0-B8E1-FF1A5D5EDC69}"/>
                    </a:ext>
                  </a:extLst>
                </p14:cNvPr>
                <p14:cNvContentPartPr/>
                <p14:nvPr/>
              </p14:nvContentPartPr>
              <p14:xfrm>
                <a:off x="9957405" y="816608"/>
                <a:ext cx="147600" cy="218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0DCEEA0-27C8-C1F0-B8E1-FF1A5D5EDC6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946965" y="805808"/>
                  <a:ext cx="168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B64FA4D-0C6E-09E2-5D96-938B05F6F6F3}"/>
                    </a:ext>
                  </a:extLst>
                </p14:cNvPr>
                <p14:cNvContentPartPr/>
                <p14:nvPr/>
              </p14:nvContentPartPr>
              <p14:xfrm>
                <a:off x="9903405" y="807248"/>
                <a:ext cx="201960" cy="239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B64FA4D-0C6E-09E2-5D96-938B05F6F6F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892605" y="796448"/>
                  <a:ext cx="223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3F8058B-EDCA-1F3F-FECF-E0C80C427E45}"/>
                    </a:ext>
                  </a:extLst>
                </p14:cNvPr>
                <p14:cNvContentPartPr/>
                <p14:nvPr/>
              </p14:nvContentPartPr>
              <p14:xfrm>
                <a:off x="10324965" y="828128"/>
                <a:ext cx="179280" cy="175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3F8058B-EDCA-1F3F-FECF-E0C80C427E4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314525" y="817328"/>
                  <a:ext cx="200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CFCF4DB-E23F-C8BE-729D-59AF61780D43}"/>
                    </a:ext>
                  </a:extLst>
                </p14:cNvPr>
                <p14:cNvContentPartPr/>
                <p14:nvPr/>
              </p14:nvContentPartPr>
              <p14:xfrm>
                <a:off x="9926445" y="1141328"/>
                <a:ext cx="116640" cy="231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CFCF4DB-E23F-C8BE-729D-59AF61780D4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916005" y="1130888"/>
                  <a:ext cx="137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9B4E0AF-C72E-BCBC-2807-EF9BE10EECA6}"/>
                    </a:ext>
                  </a:extLst>
                </p14:cNvPr>
                <p14:cNvContentPartPr/>
                <p14:nvPr/>
              </p14:nvContentPartPr>
              <p14:xfrm>
                <a:off x="10329285" y="1135208"/>
                <a:ext cx="116640" cy="230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9B4E0AF-C72E-BCBC-2807-EF9BE10EECA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318845" y="1124768"/>
                  <a:ext cx="137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4FD941F-4131-F677-8A03-8F6AB0052A26}"/>
                    </a:ext>
                  </a:extLst>
                </p14:cNvPr>
                <p14:cNvContentPartPr/>
                <p14:nvPr/>
              </p14:nvContentPartPr>
              <p14:xfrm>
                <a:off x="10848765" y="1178408"/>
                <a:ext cx="213840" cy="206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4FD941F-4131-F677-8A03-8F6AB0052A2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837965" y="1167608"/>
                  <a:ext cx="235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5BA208E-D150-EEEC-A048-DA199E03C623}"/>
                    </a:ext>
                  </a:extLst>
                </p14:cNvPr>
                <p14:cNvContentPartPr/>
                <p14:nvPr/>
              </p14:nvContentPartPr>
              <p14:xfrm>
                <a:off x="11104365" y="1218728"/>
                <a:ext cx="310320" cy="79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5BA208E-D150-EEEC-A048-DA199E03C62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093565" y="1208288"/>
                  <a:ext cx="331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AE8B46A-A9E4-02A7-E0A0-2FB48E739667}"/>
                    </a:ext>
                  </a:extLst>
                </p14:cNvPr>
                <p14:cNvContentPartPr/>
                <p14:nvPr/>
              </p14:nvContentPartPr>
              <p14:xfrm>
                <a:off x="11453205" y="1212248"/>
                <a:ext cx="128520" cy="77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AE8B46A-A9E4-02A7-E0A0-2FB48E73966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442405" y="1201808"/>
                  <a:ext cx="149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8D0EEB7-033A-F6AC-F890-DDDAA5E4037F}"/>
                    </a:ext>
                  </a:extLst>
                </p14:cNvPr>
                <p14:cNvContentPartPr/>
                <p14:nvPr/>
              </p14:nvContentPartPr>
              <p14:xfrm>
                <a:off x="9903405" y="1540928"/>
                <a:ext cx="124200" cy="231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8D0EEB7-033A-F6AC-F890-DDDAA5E4037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92605" y="1530128"/>
                  <a:ext cx="145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DB0A6FD-F6D3-E93D-110E-6BCD3D4B0FE0}"/>
                    </a:ext>
                  </a:extLst>
                </p14:cNvPr>
                <p14:cNvContentPartPr/>
                <p14:nvPr/>
              </p14:nvContentPartPr>
              <p14:xfrm>
                <a:off x="10329285" y="1513928"/>
                <a:ext cx="147600" cy="239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DB0A6FD-F6D3-E93D-110E-6BCD3D4B0FE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18845" y="1503128"/>
                  <a:ext cx="168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FF1BE91-F38D-3682-AF4A-8ED9AD914041}"/>
                    </a:ext>
                  </a:extLst>
                </p14:cNvPr>
                <p14:cNvContentPartPr/>
                <p14:nvPr/>
              </p14:nvContentPartPr>
              <p14:xfrm>
                <a:off x="10717005" y="1618328"/>
                <a:ext cx="279360" cy="129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FF1BE91-F38D-3682-AF4A-8ED9AD91404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706205" y="1607528"/>
                  <a:ext cx="300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73B078F-35B5-1A85-CA62-86B405BD7FBE}"/>
                    </a:ext>
                  </a:extLst>
                </p14:cNvPr>
                <p14:cNvContentPartPr/>
                <p14:nvPr/>
              </p14:nvContentPartPr>
              <p14:xfrm>
                <a:off x="11026965" y="1507448"/>
                <a:ext cx="39240" cy="2581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73B078F-35B5-1A85-CA62-86B405BD7FB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016165" y="1496648"/>
                  <a:ext cx="60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560C97D-07CC-4A1E-8589-BDCAC32FCD95}"/>
                    </a:ext>
                  </a:extLst>
                </p14:cNvPr>
                <p14:cNvContentPartPr/>
                <p14:nvPr/>
              </p14:nvContentPartPr>
              <p14:xfrm>
                <a:off x="10996005" y="1618328"/>
                <a:ext cx="101160" cy="309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560C97D-07CC-4A1E-8589-BDCAC32FCD9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985205" y="1607528"/>
                  <a:ext cx="122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BDB3ADF-C424-9F28-4CC3-BC338480F079}"/>
                    </a:ext>
                  </a:extLst>
                </p14:cNvPr>
                <p14:cNvContentPartPr/>
                <p14:nvPr/>
              </p14:nvContentPartPr>
              <p14:xfrm>
                <a:off x="11150805" y="1599608"/>
                <a:ext cx="225000" cy="307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BDB3ADF-C424-9F28-4CC3-BC338480F07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140365" y="1589168"/>
                  <a:ext cx="2462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6980DCA-610F-1839-6231-E54803B16F76}"/>
                    </a:ext>
                  </a:extLst>
                </p14:cNvPr>
                <p14:cNvContentPartPr/>
                <p14:nvPr/>
              </p14:nvContentPartPr>
              <p14:xfrm>
                <a:off x="11398845" y="1654688"/>
                <a:ext cx="248400" cy="92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6980DCA-610F-1839-6231-E54803B16F7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388045" y="1644248"/>
                  <a:ext cx="269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C28C1F8-27B9-ECA7-3D3C-3F671FAC0CE7}"/>
                    </a:ext>
                  </a:extLst>
                </p14:cNvPr>
                <p14:cNvContentPartPr/>
                <p14:nvPr/>
              </p14:nvContentPartPr>
              <p14:xfrm>
                <a:off x="9899085" y="413408"/>
                <a:ext cx="113040" cy="234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C28C1F8-27B9-ECA7-3D3C-3F671FAC0CE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884685" y="399368"/>
                  <a:ext cx="141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8E4D2F7-61EC-2304-2A53-28087A039B45}"/>
                    </a:ext>
                  </a:extLst>
                </p14:cNvPr>
                <p14:cNvContentPartPr/>
                <p14:nvPr/>
              </p14:nvContentPartPr>
              <p14:xfrm>
                <a:off x="10309485" y="453368"/>
                <a:ext cx="202680" cy="169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8E4D2F7-61EC-2304-2A53-28087A039B4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295445" y="438968"/>
                  <a:ext cx="231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7EE2DE7-0021-3BE2-9539-E25BBF7E4E3C}"/>
                    </a:ext>
                  </a:extLst>
                </p14:cNvPr>
                <p14:cNvContentPartPr/>
                <p14:nvPr/>
              </p14:nvContentPartPr>
              <p14:xfrm>
                <a:off x="9910965" y="843608"/>
                <a:ext cx="139680" cy="1821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7EE2DE7-0021-3BE2-9539-E25BBF7E4E3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900525" y="832808"/>
                  <a:ext cx="160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FDA99DB-E8F6-DDB6-0D81-120364764F9F}"/>
                    </a:ext>
                  </a:extLst>
                </p14:cNvPr>
                <p14:cNvContentPartPr/>
                <p14:nvPr/>
              </p14:nvContentPartPr>
              <p14:xfrm>
                <a:off x="10313805" y="831728"/>
                <a:ext cx="201960" cy="218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FDA99DB-E8F6-DDB6-0D81-120364764F9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303365" y="820928"/>
                  <a:ext cx="223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1BC6766-65AD-BD6E-2E80-8DD3D9F4C2A5}"/>
                    </a:ext>
                  </a:extLst>
                </p14:cNvPr>
                <p14:cNvContentPartPr/>
                <p14:nvPr/>
              </p14:nvContentPartPr>
              <p14:xfrm>
                <a:off x="9926445" y="1122968"/>
                <a:ext cx="124200" cy="2959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1BC6766-65AD-BD6E-2E80-8DD3D9F4C2A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916005" y="1112168"/>
                  <a:ext cx="1454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4FF34BB-E766-95B2-B407-453690F21DA3}"/>
                    </a:ext>
                  </a:extLst>
                </p14:cNvPr>
                <p14:cNvContentPartPr/>
                <p14:nvPr/>
              </p14:nvContentPartPr>
              <p14:xfrm>
                <a:off x="10337205" y="1163288"/>
                <a:ext cx="108720" cy="227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4FF34BB-E766-95B2-B407-453690F21DA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26405" y="1152848"/>
                  <a:ext cx="129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A89BF02-D829-3BF2-660F-8B683CBD5E06}"/>
                    </a:ext>
                  </a:extLst>
                </p14:cNvPr>
                <p14:cNvContentPartPr/>
                <p14:nvPr/>
              </p14:nvContentPartPr>
              <p14:xfrm>
                <a:off x="9883605" y="1500608"/>
                <a:ext cx="159480" cy="3081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A89BF02-D829-3BF2-660F-8B683CBD5E0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872805" y="1489808"/>
                  <a:ext cx="1807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BE0ED36-6130-13AB-2599-8F212E6958E6}"/>
                    </a:ext>
                  </a:extLst>
                </p14:cNvPr>
                <p14:cNvContentPartPr/>
                <p14:nvPr/>
              </p14:nvContentPartPr>
              <p14:xfrm>
                <a:off x="10278525" y="1532288"/>
                <a:ext cx="175320" cy="249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BE0ED36-6130-13AB-2599-8F212E6958E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268085" y="1521488"/>
                  <a:ext cx="196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3A3CAEE-A39B-DB6C-C271-C42F47EFF618}"/>
                    </a:ext>
                  </a:extLst>
                </p14:cNvPr>
                <p14:cNvContentPartPr/>
                <p14:nvPr/>
              </p14:nvContentPartPr>
              <p14:xfrm>
                <a:off x="9864525" y="413408"/>
                <a:ext cx="124200" cy="271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3A3CAEE-A39B-DB6C-C271-C42F47EFF61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53725" y="402968"/>
                  <a:ext cx="145440" cy="29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959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1E26B7D07E749B3796CCC00B88F65" ma:contentTypeVersion="20" ma:contentTypeDescription="Create a new document." ma:contentTypeScope="" ma:versionID="1319853512b841e34e8a8bd8c9b46374">
  <xsd:schema xmlns:xsd="http://www.w3.org/2001/XMLSchema" xmlns:xs="http://www.w3.org/2001/XMLSchema" xmlns:p="http://schemas.microsoft.com/office/2006/metadata/properties" xmlns:ns1="http://schemas.microsoft.com/sharepoint/v3" xmlns:ns2="7c9071bc-97bb-491b-80fd-592434b0a6cf" xmlns:ns3="2a3e1fc3-b103-42c7-b3f9-9de0b03202e5" targetNamespace="http://schemas.microsoft.com/office/2006/metadata/properties" ma:root="true" ma:fieldsID="5ecae4f8344dc93ee7d86a009fa59f67" ns1:_="" ns2:_="" ns3:_="">
    <xsd:import namespace="http://schemas.microsoft.com/sharepoint/v3"/>
    <xsd:import namespace="7c9071bc-97bb-491b-80fd-592434b0a6cf"/>
    <xsd:import namespace="2a3e1fc3-b103-42c7-b3f9-9de0b03202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9071bc-97bb-491b-80fd-592434b0a6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d395f24-4410-4580-986c-70591393ce2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3e1fc3-b103-42c7-b3f9-9de0b03202e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05819af-a3e7-4469-be90-fba2578fd4f1}" ma:internalName="TaxCatchAll" ma:showField="CatchAllData" ma:web="2a3e1fc3-b103-42c7-b3f9-9de0b03202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a3e1fc3-b103-42c7-b3f9-9de0b03202e5" xsi:nil="true"/>
    <_ip_UnifiedCompliancePolicyUIAction xmlns="http://schemas.microsoft.com/sharepoint/v3" xsi:nil="true"/>
    <lcf76f155ced4ddcb4097134ff3c332f xmlns="7c9071bc-97bb-491b-80fd-592434b0a6cf">
      <Terms xmlns="http://schemas.microsoft.com/office/infopath/2007/PartnerControls"/>
    </lcf76f155ced4ddcb4097134ff3c332f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DFF687E-FCC1-49B0-BD7E-479F85007E8A}"/>
</file>

<file path=customXml/itemProps2.xml><?xml version="1.0" encoding="utf-8"?>
<ds:datastoreItem xmlns:ds="http://schemas.openxmlformats.org/officeDocument/2006/customXml" ds:itemID="{6FBE0427-4EB7-4B80-97A4-EDDC4C5594D1}"/>
</file>

<file path=customXml/itemProps3.xml><?xml version="1.0" encoding="utf-8"?>
<ds:datastoreItem xmlns:ds="http://schemas.openxmlformats.org/officeDocument/2006/customXml" ds:itemID="{315C2CB2-AFEB-467C-B154-2252B26D5217}"/>
</file>

<file path=docProps/app.xml><?xml version="1.0" encoding="utf-8"?>
<Properties xmlns="http://schemas.openxmlformats.org/officeDocument/2006/extended-properties" xmlns:vt="http://schemas.openxmlformats.org/officeDocument/2006/docPropsVTypes">
  <TotalTime>12038</TotalTime>
  <Words>259</Words>
  <Application>Microsoft Macintosh PowerPoint</Application>
  <PresentationFormat>Widescreen</PresentationFormat>
  <Paragraphs>51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Week 2 supervised learning </vt:lpstr>
      <vt:lpstr>PowerPoint Presentation</vt:lpstr>
      <vt:lpstr>PowerPoint Presentation</vt:lpstr>
      <vt:lpstr>PowerPoint Presentation</vt:lpstr>
      <vt:lpstr>LINEAR REGRESSION</vt:lpstr>
      <vt:lpstr>PowerPoint Presentation</vt:lpstr>
      <vt:lpstr>knn</vt:lpstr>
      <vt:lpstr>Support vector machine </vt:lpstr>
      <vt:lpstr>Naive Bayes </vt:lpstr>
      <vt:lpstr>Decision trees</vt:lpstr>
      <vt:lpstr>PowerPoint Presentation</vt:lpstr>
      <vt:lpstr>NEURAL NETWORKS</vt:lpstr>
      <vt:lpstr>PowerPoint Presentation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3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Luisa Liboni</dc:creator>
  <cp:lastModifiedBy>Luisa Liboni</cp:lastModifiedBy>
  <cp:revision>9</cp:revision>
  <dcterms:created xsi:type="dcterms:W3CDTF">2025-05-12T19:27:50Z</dcterms:created>
  <dcterms:modified xsi:type="dcterms:W3CDTF">2025-05-22T03:39:50Z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0x0101003E21E26B7D07E749B3796CCC00B88F65</vt:lpwstr>
  </property>
  <property fmtid="{D5CDD505-2E9C-101B-9397-08002B2CF9AE}" pid="3" name="MediaServiceImageTags">
    <vt:lpwstr/>
  </property>
</Properties>
</file>